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2"/>
  </p:notesMasterIdLst>
  <p:handoutMasterIdLst>
    <p:handoutMasterId r:id="rId53"/>
  </p:handoutMasterIdLst>
  <p:sldIdLst>
    <p:sldId id="316" r:id="rId4"/>
    <p:sldId id="271" r:id="rId5"/>
    <p:sldId id="272" r:id="rId6"/>
    <p:sldId id="273" r:id="rId7"/>
    <p:sldId id="317" r:id="rId8"/>
    <p:sldId id="270" r:id="rId9"/>
    <p:sldId id="297" r:id="rId10"/>
    <p:sldId id="286" r:id="rId11"/>
    <p:sldId id="274" r:id="rId12"/>
    <p:sldId id="318" r:id="rId13"/>
    <p:sldId id="282" r:id="rId14"/>
    <p:sldId id="279" r:id="rId15"/>
    <p:sldId id="389" r:id="rId16"/>
    <p:sldId id="283" r:id="rId17"/>
    <p:sldId id="285" r:id="rId18"/>
    <p:sldId id="390" r:id="rId19"/>
    <p:sldId id="287" r:id="rId20"/>
    <p:sldId id="290" r:id="rId21"/>
    <p:sldId id="292" r:id="rId22"/>
    <p:sldId id="288" r:id="rId23"/>
    <p:sldId id="291" r:id="rId24"/>
    <p:sldId id="351" r:id="rId25"/>
    <p:sldId id="294" r:id="rId26"/>
    <p:sldId id="295" r:id="rId27"/>
    <p:sldId id="337" r:id="rId28"/>
    <p:sldId id="298" r:id="rId29"/>
    <p:sldId id="299" r:id="rId30"/>
    <p:sldId id="388" r:id="rId31"/>
    <p:sldId id="301" r:id="rId32"/>
    <p:sldId id="302" r:id="rId33"/>
    <p:sldId id="387" r:id="rId34"/>
    <p:sldId id="304" r:id="rId35"/>
    <p:sldId id="306" r:id="rId36"/>
    <p:sldId id="386" r:id="rId37"/>
    <p:sldId id="307" r:id="rId38"/>
    <p:sldId id="308" r:id="rId39"/>
    <p:sldId id="391" r:id="rId40"/>
    <p:sldId id="385" r:id="rId41"/>
    <p:sldId id="310" r:id="rId42"/>
    <p:sldId id="311" r:id="rId43"/>
    <p:sldId id="312" r:id="rId44"/>
    <p:sldId id="313" r:id="rId45"/>
    <p:sldId id="314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72" y="42"/>
      </p:cViewPr>
      <p:guideLst>
        <p:guide orient="horz" pos="232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F6D4-444D-8AF5-9F6BC4341D7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F6D4-444D-8AF5-9F6BC4341D71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6D4-444D-8AF5-9F6BC4341D7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D4-444D-8AF5-9F6BC4341D7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E20-4773-80CF-94F172F3262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1E20-4773-80CF-94F172F3262F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E20-4773-80CF-94F172F3262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20-4773-80CF-94F172F3262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99C4-4886-A4B7-531F120BB32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99C4-4886-A4B7-531F120BB32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99C4-4886-A4B7-531F120BB32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C4-4886-A4B7-531F120BB32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18D-4D86-BBDB-4A5C3DB0D10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B18D-4D86-BBDB-4A5C3DB0D10F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18D-4D86-BBDB-4A5C3DB0D10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8D-4D86-BBDB-4A5C3DB0D10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4B7-4919-BD4A-72BD37247BBB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D4B7-4919-BD4A-72BD37247BB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B7-4919-BD4A-72BD37247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206-4EA0-9240-5AB2F9049BE9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5206-4EA0-9240-5AB2F9049BE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06-4EA0-9240-5AB2F9049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8439FE-94A4-4394-BEC7-0F98A6223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EB94D-D734-48CF-9D74-A503AF9711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8336-F1CD-467F-8FDC-ABD4B658DC6B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B9547-E2B2-442A-99FE-388E5C772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DB4FD-0ECC-403B-9800-DA17BC88E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82CE0-FBF7-4D86-8DEC-B86BC83DA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1F036-9BEF-42F2-A356-589E868B7D72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B355F-7DE4-4D29-AD17-021F5781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B75548DB-9145-4C14-977F-BF3E634F8427}"/>
              </a:ext>
            </a:extLst>
          </p:cNvPr>
          <p:cNvSpPr/>
          <p:nvPr userDrawn="1"/>
        </p:nvSpPr>
        <p:spPr>
          <a:xfrm>
            <a:off x="3857624" y="601907"/>
            <a:ext cx="7771585" cy="5654186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1BB11-CE0C-4E0F-902B-E0070B16AAE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68565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37E444D-D0F8-454F-BC8D-5B07A246403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443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17A26C-1F87-42E7-AD5B-9E66527C129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12030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4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2638425"/>
            <a:ext cx="12192000" cy="335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9C5F99C-EA45-41DC-966E-F17A247EA3C2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38175" y="478948"/>
            <a:ext cx="2533650" cy="574098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122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C6AC5C-B6EC-435C-A85E-3D6239B8E699}"/>
              </a:ext>
            </a:extLst>
          </p:cNvPr>
          <p:cNvSpPr/>
          <p:nvPr userDrawn="1"/>
        </p:nvSpPr>
        <p:spPr>
          <a:xfrm>
            <a:off x="5706238" y="1134290"/>
            <a:ext cx="6485762" cy="2749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66188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20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640592" y="238552"/>
            <a:ext cx="5568619" cy="16561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92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99636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B6BE5-3958-49E8-8991-D22E07717048}"/>
              </a:ext>
            </a:extLst>
          </p:cNvPr>
          <p:cNvSpPr/>
          <p:nvPr userDrawn="1"/>
        </p:nvSpPr>
        <p:spPr>
          <a:xfrm>
            <a:off x="1500807" y="1260376"/>
            <a:ext cx="5040000" cy="50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2721" y="548680"/>
            <a:ext cx="5040000" cy="50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801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677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2562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0D4C10-C2A4-4F08-8784-50572298CBD4}"/>
              </a:ext>
            </a:extLst>
          </p:cNvPr>
          <p:cNvGrpSpPr/>
          <p:nvPr userDrawn="1"/>
        </p:nvGrpSpPr>
        <p:grpSpPr>
          <a:xfrm>
            <a:off x="7405924" y="441839"/>
            <a:ext cx="3829033" cy="4683742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C281C3-54A3-4D17-90D3-3C22D885DC3D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76248D-1491-483D-8DA7-980D548EAFD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086D30-B45E-4AE5-A39A-ADF73985F3B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6C450B-5BE9-4F31-B8AE-78C2BD8E0ABA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8283BE-C719-442C-B842-C6A9E6D61E9D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15058D7-0B43-45B3-9958-CCB1DE47441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607027-3C81-4740-96D4-A8C5B8B0438F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7F23E5-8B4D-418C-B537-E74418615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27586" y="618676"/>
            <a:ext cx="3533199" cy="3162749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8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-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A878D-07A3-41D4-969A-CEC7DA643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7999"/>
          </a:xfrm>
          <a:prstGeom prst="parallelogram">
            <a:avLst>
              <a:gd name="adj" fmla="val 90695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065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1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B8CE5-8DE7-4B1E-A438-23286B4532FA}"/>
              </a:ext>
            </a:extLst>
          </p:cNvPr>
          <p:cNvSpPr/>
          <p:nvPr userDrawn="1"/>
        </p:nvSpPr>
        <p:spPr>
          <a:xfrm>
            <a:off x="0" y="0"/>
            <a:ext cx="378089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70290CC-81EF-4E15-9C76-9825C872E73D}"/>
              </a:ext>
            </a:extLst>
          </p:cNvPr>
          <p:cNvSpPr/>
          <p:nvPr userDrawn="1"/>
        </p:nvSpPr>
        <p:spPr>
          <a:xfrm>
            <a:off x="67749" y="2190042"/>
            <a:ext cx="1825371" cy="4705764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EF7E4-8494-44BA-9495-9F967125937F}"/>
              </a:ext>
            </a:extLst>
          </p:cNvPr>
          <p:cNvSpPr/>
          <p:nvPr userDrawn="1"/>
        </p:nvSpPr>
        <p:spPr>
          <a:xfrm>
            <a:off x="67749" y="4642338"/>
            <a:ext cx="874123" cy="2253468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2FCF1B-F1CF-41E9-84C6-9D8022AAF358}"/>
              </a:ext>
            </a:extLst>
          </p:cNvPr>
          <p:cNvSpPr/>
          <p:nvPr userDrawn="1"/>
        </p:nvSpPr>
        <p:spPr>
          <a:xfrm>
            <a:off x="1394131" y="5094016"/>
            <a:ext cx="698917" cy="1801790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A80C23-9532-403F-8276-9AD3849FBC9A}"/>
              </a:ext>
            </a:extLst>
          </p:cNvPr>
          <p:cNvSpPr/>
          <p:nvPr userDrawn="1"/>
        </p:nvSpPr>
        <p:spPr>
          <a:xfrm rot="3600000" flipV="1">
            <a:off x="1481922" y="-359510"/>
            <a:ext cx="1739424" cy="2395147"/>
          </a:xfrm>
          <a:custGeom>
            <a:avLst/>
            <a:gdLst>
              <a:gd name="connsiteX0" fmla="*/ 1077528 w 1739424"/>
              <a:gd name="connsiteY0" fmla="*/ 398319 h 2395147"/>
              <a:gd name="connsiteX1" fmla="*/ 1067918 w 1739424"/>
              <a:gd name="connsiteY1" fmla="*/ 380004 h 2395147"/>
              <a:gd name="connsiteX2" fmla="*/ 1092561 w 1739424"/>
              <a:gd name="connsiteY2" fmla="*/ 411557 h 2395147"/>
              <a:gd name="connsiteX3" fmla="*/ 1093901 w 1739424"/>
              <a:gd name="connsiteY3" fmla="*/ 415398 h 2395147"/>
              <a:gd name="connsiteX4" fmla="*/ 1090150 w 1739424"/>
              <a:gd name="connsiteY4" fmla="*/ 414575 h 2395147"/>
              <a:gd name="connsiteX5" fmla="*/ 1077528 w 1739424"/>
              <a:gd name="connsiteY5" fmla="*/ 398319 h 2395147"/>
              <a:gd name="connsiteX6" fmla="*/ 1064970 w 1739424"/>
              <a:gd name="connsiteY6" fmla="*/ 378632 h 2395147"/>
              <a:gd name="connsiteX7" fmla="*/ 1065239 w 1739424"/>
              <a:gd name="connsiteY7" fmla="*/ 377535 h 2395147"/>
              <a:gd name="connsiteX8" fmla="*/ 1067113 w 1739424"/>
              <a:gd name="connsiteY8" fmla="*/ 379456 h 2395147"/>
              <a:gd name="connsiteX9" fmla="*/ 1064970 w 1739424"/>
              <a:gd name="connsiteY9" fmla="*/ 378632 h 2395147"/>
              <a:gd name="connsiteX10" fmla="*/ 1734633 w 1739424"/>
              <a:gd name="connsiteY10" fmla="*/ 2247062 h 2395147"/>
              <a:gd name="connsiteX11" fmla="*/ 1739424 w 1739424"/>
              <a:gd name="connsiteY11" fmla="*/ 2180709 h 2395147"/>
              <a:gd name="connsiteX12" fmla="*/ 1737481 w 1739424"/>
              <a:gd name="connsiteY12" fmla="*/ 2187429 h 2395147"/>
              <a:gd name="connsiteX13" fmla="*/ 1734633 w 1739424"/>
              <a:gd name="connsiteY13" fmla="*/ 2247062 h 2395147"/>
              <a:gd name="connsiteX14" fmla="*/ 51484 w 1739424"/>
              <a:gd name="connsiteY14" fmla="*/ 1299625 h 2395147"/>
              <a:gd name="connsiteX15" fmla="*/ 225973 w 1739424"/>
              <a:gd name="connsiteY15" fmla="*/ 1500814 h 2395147"/>
              <a:gd name="connsiteX16" fmla="*/ 421792 w 1739424"/>
              <a:gd name="connsiteY16" fmla="*/ 1544987 h 2395147"/>
              <a:gd name="connsiteX17" fmla="*/ 528944 w 1739424"/>
              <a:gd name="connsiteY17" fmla="*/ 1408075 h 2395147"/>
              <a:gd name="connsiteX18" fmla="*/ 515014 w 1739424"/>
              <a:gd name="connsiteY18" fmla="*/ 1396279 h 2395147"/>
              <a:gd name="connsiteX19" fmla="*/ 348661 w 1739424"/>
              <a:gd name="connsiteY19" fmla="*/ 1408350 h 2395147"/>
              <a:gd name="connsiteX20" fmla="*/ 279815 w 1739424"/>
              <a:gd name="connsiteY20" fmla="*/ 1396004 h 2395147"/>
              <a:gd name="connsiteX21" fmla="*/ 319463 w 1739424"/>
              <a:gd name="connsiteY21" fmla="*/ 1397376 h 2395147"/>
              <a:gd name="connsiteX22" fmla="*/ 483940 w 1739424"/>
              <a:gd name="connsiteY22" fmla="*/ 1374603 h 2395147"/>
              <a:gd name="connsiteX23" fmla="*/ 539659 w 1739424"/>
              <a:gd name="connsiteY23" fmla="*/ 1360061 h 2395147"/>
              <a:gd name="connsiteX24" fmla="*/ 725033 w 1739424"/>
              <a:gd name="connsiteY24" fmla="*/ 1297230 h 2395147"/>
              <a:gd name="connsiteX25" fmla="*/ 885491 w 1739424"/>
              <a:gd name="connsiteY25" fmla="*/ 1249489 h 2395147"/>
              <a:gd name="connsiteX26" fmla="*/ 965854 w 1739424"/>
              <a:gd name="connsiteY26" fmla="*/ 1237965 h 2395147"/>
              <a:gd name="connsiteX27" fmla="*/ 1140675 w 1739424"/>
              <a:gd name="connsiteY27" fmla="*/ 1261289 h 2395147"/>
              <a:gd name="connsiteX28" fmla="*/ 1430909 w 1739424"/>
              <a:gd name="connsiteY28" fmla="*/ 1481407 h 2395147"/>
              <a:gd name="connsiteX29" fmla="*/ 1549564 w 1739424"/>
              <a:gd name="connsiteY29" fmla="*/ 1651718 h 2395147"/>
              <a:gd name="connsiteX30" fmla="*/ 1557415 w 1739424"/>
              <a:gd name="connsiteY30" fmla="*/ 1670822 h 2395147"/>
              <a:gd name="connsiteX31" fmla="*/ 1555525 w 1739424"/>
              <a:gd name="connsiteY31" fmla="*/ 1670473 h 2395147"/>
              <a:gd name="connsiteX32" fmla="*/ 1398512 w 1739424"/>
              <a:gd name="connsiteY32" fmla="*/ 1652472 h 2395147"/>
              <a:gd name="connsiteX33" fmla="*/ 1046085 w 1739424"/>
              <a:gd name="connsiteY33" fmla="*/ 1706261 h 2395147"/>
              <a:gd name="connsiteX34" fmla="*/ 1003447 w 1739424"/>
              <a:gd name="connsiteY34" fmla="*/ 1719049 h 2395147"/>
              <a:gd name="connsiteX35" fmla="*/ 1087567 w 1739424"/>
              <a:gd name="connsiteY35" fmla="*/ 1688103 h 2395147"/>
              <a:gd name="connsiteX36" fmla="*/ 1370422 w 1739424"/>
              <a:gd name="connsiteY36" fmla="*/ 1632771 h 2395147"/>
              <a:gd name="connsiteX37" fmla="*/ 1376144 w 1739424"/>
              <a:gd name="connsiteY37" fmla="*/ 1623897 h 2395147"/>
              <a:gd name="connsiteX38" fmla="*/ 1329191 w 1739424"/>
              <a:gd name="connsiteY38" fmla="*/ 1578151 h 2395147"/>
              <a:gd name="connsiteX39" fmla="*/ 1229320 w 1739424"/>
              <a:gd name="connsiteY39" fmla="*/ 1559619 h 2395147"/>
              <a:gd name="connsiteX40" fmla="*/ 996653 w 1739424"/>
              <a:gd name="connsiteY40" fmla="*/ 1626677 h 2395147"/>
              <a:gd name="connsiteX41" fmla="*/ 863114 w 1739424"/>
              <a:gd name="connsiteY41" fmla="*/ 1736938 h 2395147"/>
              <a:gd name="connsiteX42" fmla="*/ 811586 w 1739424"/>
              <a:gd name="connsiteY42" fmla="*/ 1832416 h 2395147"/>
              <a:gd name="connsiteX43" fmla="*/ 807916 w 1739424"/>
              <a:gd name="connsiteY43" fmla="*/ 1845357 h 2395147"/>
              <a:gd name="connsiteX44" fmla="*/ 807963 w 1739424"/>
              <a:gd name="connsiteY44" fmla="*/ 1848892 h 2395147"/>
              <a:gd name="connsiteX45" fmla="*/ 879991 w 1739424"/>
              <a:gd name="connsiteY45" fmla="*/ 1820168 h 2395147"/>
              <a:gd name="connsiteX46" fmla="*/ 1011289 w 1739424"/>
              <a:gd name="connsiteY46" fmla="*/ 1801302 h 2395147"/>
              <a:gd name="connsiteX47" fmla="*/ 1249185 w 1739424"/>
              <a:gd name="connsiteY47" fmla="*/ 1765402 h 2395147"/>
              <a:gd name="connsiteX48" fmla="*/ 1343560 w 1739424"/>
              <a:gd name="connsiteY48" fmla="*/ 1722610 h 2395147"/>
              <a:gd name="connsiteX49" fmla="*/ 1376800 w 1739424"/>
              <a:gd name="connsiteY49" fmla="*/ 1677991 h 2395147"/>
              <a:gd name="connsiteX50" fmla="*/ 1387169 w 1739424"/>
              <a:gd name="connsiteY50" fmla="*/ 1672942 h 2395147"/>
              <a:gd name="connsiteX51" fmla="*/ 1500972 w 1739424"/>
              <a:gd name="connsiteY51" fmla="*/ 1682857 h 2395147"/>
              <a:gd name="connsiteX52" fmla="*/ 1566833 w 1739424"/>
              <a:gd name="connsiteY52" fmla="*/ 1693739 h 2395147"/>
              <a:gd name="connsiteX53" fmla="*/ 1593093 w 1739424"/>
              <a:gd name="connsiteY53" fmla="*/ 1757638 h 2395147"/>
              <a:gd name="connsiteX54" fmla="*/ 1627517 w 1739424"/>
              <a:gd name="connsiteY54" fmla="*/ 1871216 h 2395147"/>
              <a:gd name="connsiteX55" fmla="*/ 1642518 w 1739424"/>
              <a:gd name="connsiteY55" fmla="*/ 1943101 h 2395147"/>
              <a:gd name="connsiteX56" fmla="*/ 1641715 w 1739424"/>
              <a:gd name="connsiteY56" fmla="*/ 2189761 h 2395147"/>
              <a:gd name="connsiteX57" fmla="*/ 1669305 w 1739424"/>
              <a:gd name="connsiteY57" fmla="*/ 2379903 h 2395147"/>
              <a:gd name="connsiteX58" fmla="*/ 1669117 w 1739424"/>
              <a:gd name="connsiteY58" fmla="*/ 2383495 h 2395147"/>
              <a:gd name="connsiteX59" fmla="*/ 1722169 w 1739424"/>
              <a:gd name="connsiteY59" fmla="*/ 2376292 h 2395147"/>
              <a:gd name="connsiteX60" fmla="*/ 1680021 w 1739424"/>
              <a:gd name="connsiteY60" fmla="*/ 2119798 h 2395147"/>
              <a:gd name="connsiteX61" fmla="*/ 1684306 w 1739424"/>
              <a:gd name="connsiteY61" fmla="*/ 1712628 h 2395147"/>
              <a:gd name="connsiteX62" fmla="*/ 1631534 w 1739424"/>
              <a:gd name="connsiteY62" fmla="*/ 1258270 h 2395147"/>
              <a:gd name="connsiteX63" fmla="*/ 1545546 w 1739424"/>
              <a:gd name="connsiteY63" fmla="*/ 1033010 h 2395147"/>
              <a:gd name="connsiteX64" fmla="*/ 1482058 w 1739424"/>
              <a:gd name="connsiteY64" fmla="*/ 912011 h 2395147"/>
              <a:gd name="connsiteX65" fmla="*/ 1482326 w 1739424"/>
              <a:gd name="connsiteY65" fmla="*/ 893903 h 2395147"/>
              <a:gd name="connsiteX66" fmla="*/ 1498131 w 1739424"/>
              <a:gd name="connsiteY66" fmla="*/ 852199 h 2395147"/>
              <a:gd name="connsiteX67" fmla="*/ 1490363 w 1739424"/>
              <a:gd name="connsiteY67" fmla="*/ 758088 h 2395147"/>
              <a:gd name="connsiteX68" fmla="*/ 1392854 w 1739424"/>
              <a:gd name="connsiteY68" fmla="*/ 556701 h 2395147"/>
              <a:gd name="connsiteX69" fmla="*/ 1132209 w 1739424"/>
              <a:gd name="connsiteY69" fmla="*/ 271353 h 2395147"/>
              <a:gd name="connsiteX70" fmla="*/ 813699 w 1739424"/>
              <a:gd name="connsiteY70" fmla="*/ 1097 h 2395147"/>
              <a:gd name="connsiteX71" fmla="*/ 810218 w 1739424"/>
              <a:gd name="connsiteY71" fmla="*/ 0 h 2395147"/>
              <a:gd name="connsiteX72" fmla="*/ 810486 w 1739424"/>
              <a:gd name="connsiteY72" fmla="*/ 4391 h 2395147"/>
              <a:gd name="connsiteX73" fmla="*/ 914155 w 1739424"/>
              <a:gd name="connsiteY73" fmla="*/ 340496 h 2395147"/>
              <a:gd name="connsiteX74" fmla="*/ 1228378 w 1739424"/>
              <a:gd name="connsiteY74" fmla="*/ 826682 h 2395147"/>
              <a:gd name="connsiteX75" fmla="*/ 1341690 w 1739424"/>
              <a:gd name="connsiteY75" fmla="*/ 917499 h 2395147"/>
              <a:gd name="connsiteX76" fmla="*/ 1412410 w 1739424"/>
              <a:gd name="connsiteY76" fmla="*/ 934785 h 2395147"/>
              <a:gd name="connsiteX77" fmla="*/ 1420713 w 1739424"/>
              <a:gd name="connsiteY77" fmla="*/ 920793 h 2395147"/>
              <a:gd name="connsiteX78" fmla="*/ 1351601 w 1739424"/>
              <a:gd name="connsiteY78" fmla="*/ 800342 h 2395147"/>
              <a:gd name="connsiteX79" fmla="*/ 1099795 w 1739424"/>
              <a:gd name="connsiteY79" fmla="*/ 430764 h 2395147"/>
              <a:gd name="connsiteX80" fmla="*/ 1092829 w 1739424"/>
              <a:gd name="connsiteY80" fmla="*/ 418142 h 2395147"/>
              <a:gd name="connsiteX81" fmla="*/ 1101403 w 1739424"/>
              <a:gd name="connsiteY81" fmla="*/ 424179 h 2395147"/>
              <a:gd name="connsiteX82" fmla="*/ 1305794 w 1739424"/>
              <a:gd name="connsiteY82" fmla="*/ 694435 h 2395147"/>
              <a:gd name="connsiteX83" fmla="*/ 1424463 w 1739424"/>
              <a:gd name="connsiteY83" fmla="*/ 872227 h 2395147"/>
              <a:gd name="connsiteX84" fmla="*/ 1500810 w 1739424"/>
              <a:gd name="connsiteY84" fmla="*/ 1008316 h 2395147"/>
              <a:gd name="connsiteX85" fmla="*/ 1610640 w 1739424"/>
              <a:gd name="connsiteY85" fmla="*/ 1310125 h 2395147"/>
              <a:gd name="connsiteX86" fmla="*/ 1646268 w 1739424"/>
              <a:gd name="connsiteY86" fmla="*/ 1762565 h 2395147"/>
              <a:gd name="connsiteX87" fmla="*/ 1643589 w 1739424"/>
              <a:gd name="connsiteY87" fmla="*/ 1766407 h 2395147"/>
              <a:gd name="connsiteX88" fmla="*/ 1637160 w 1739424"/>
              <a:gd name="connsiteY88" fmla="*/ 1747474 h 2395147"/>
              <a:gd name="connsiteX89" fmla="*/ 1480720 w 1739424"/>
              <a:gd name="connsiteY89" fmla="*/ 1478590 h 2395147"/>
              <a:gd name="connsiteX90" fmla="*/ 1140741 w 1739424"/>
              <a:gd name="connsiteY90" fmla="*/ 1210217 h 2395147"/>
              <a:gd name="connsiteX91" fmla="*/ 942550 w 1739424"/>
              <a:gd name="connsiteY91" fmla="*/ 1071697 h 2395147"/>
              <a:gd name="connsiteX92" fmla="*/ 710299 w 1739424"/>
              <a:gd name="connsiteY92" fmla="*/ 861253 h 2395147"/>
              <a:gd name="connsiteX93" fmla="*/ 706012 w 1739424"/>
              <a:gd name="connsiteY93" fmla="*/ 845339 h 2395147"/>
              <a:gd name="connsiteX94" fmla="*/ 722086 w 1739424"/>
              <a:gd name="connsiteY94" fmla="*/ 767417 h 2395147"/>
              <a:gd name="connsiteX95" fmla="*/ 679759 w 1739424"/>
              <a:gd name="connsiteY95" fmla="*/ 625567 h 2395147"/>
              <a:gd name="connsiteX96" fmla="*/ 497603 w 1739424"/>
              <a:gd name="connsiteY96" fmla="*/ 336106 h 2395147"/>
              <a:gd name="connsiteX97" fmla="*/ 396076 w 1739424"/>
              <a:gd name="connsiteY97" fmla="*/ 177244 h 2395147"/>
              <a:gd name="connsiteX98" fmla="*/ 359644 w 1739424"/>
              <a:gd name="connsiteY98" fmla="*/ 72707 h 2395147"/>
              <a:gd name="connsiteX99" fmla="*/ 355893 w 1739424"/>
              <a:gd name="connsiteY99" fmla="*/ 76001 h 2395147"/>
              <a:gd name="connsiteX100" fmla="*/ 345714 w 1739424"/>
              <a:gd name="connsiteY100" fmla="*/ 92187 h 2395147"/>
              <a:gd name="connsiteX101" fmla="*/ 293210 w 1739424"/>
              <a:gd name="connsiteY101" fmla="*/ 237881 h 2395147"/>
              <a:gd name="connsiteX102" fmla="*/ 300978 w 1739424"/>
              <a:gd name="connsiteY102" fmla="*/ 485638 h 2395147"/>
              <a:gd name="connsiteX103" fmla="*/ 445633 w 1739424"/>
              <a:gd name="connsiteY103" fmla="*/ 798970 h 2395147"/>
              <a:gd name="connsiteX104" fmla="*/ 557339 w 1739424"/>
              <a:gd name="connsiteY104" fmla="*/ 888690 h 2395147"/>
              <a:gd name="connsiteX105" fmla="*/ 648686 w 1739424"/>
              <a:gd name="connsiteY105" fmla="*/ 895823 h 2395147"/>
              <a:gd name="connsiteX106" fmla="*/ 652705 w 1739424"/>
              <a:gd name="connsiteY106" fmla="*/ 881283 h 2395147"/>
              <a:gd name="connsiteX107" fmla="*/ 449383 w 1739424"/>
              <a:gd name="connsiteY107" fmla="*/ 525148 h 2395147"/>
              <a:gd name="connsiteX108" fmla="*/ 404113 w 1739424"/>
              <a:gd name="connsiteY108" fmla="*/ 405521 h 2395147"/>
              <a:gd name="connsiteX109" fmla="*/ 430098 w 1739424"/>
              <a:gd name="connsiteY109" fmla="*/ 463414 h 2395147"/>
              <a:gd name="connsiteX110" fmla="*/ 699315 w 1739424"/>
              <a:gd name="connsiteY110" fmla="*/ 892806 h 2395147"/>
              <a:gd name="connsiteX111" fmla="*/ 1003893 w 1739424"/>
              <a:gd name="connsiteY111" fmla="*/ 1157849 h 2395147"/>
              <a:gd name="connsiteX112" fmla="*/ 1056131 w 1739424"/>
              <a:gd name="connsiteY112" fmla="*/ 1196809 h 2395147"/>
              <a:gd name="connsiteX113" fmla="*/ 1026396 w 1739424"/>
              <a:gd name="connsiteY113" fmla="*/ 1194890 h 2395147"/>
              <a:gd name="connsiteX114" fmla="*/ 847988 w 1739424"/>
              <a:gd name="connsiteY114" fmla="*/ 1218760 h 2395147"/>
              <a:gd name="connsiteX115" fmla="*/ 525462 w 1739424"/>
              <a:gd name="connsiteY115" fmla="*/ 1334545 h 2395147"/>
              <a:gd name="connsiteX116" fmla="*/ 506711 w 1739424"/>
              <a:gd name="connsiteY116" fmla="*/ 1327960 h 2395147"/>
              <a:gd name="connsiteX117" fmla="*/ 302050 w 1739424"/>
              <a:gd name="connsiteY117" fmla="*/ 1262933 h 2395147"/>
              <a:gd name="connsiteX118" fmla="*/ 0 w 1739424"/>
              <a:gd name="connsiteY118" fmla="*/ 1208733 h 2395147"/>
              <a:gd name="connsiteX119" fmla="*/ 51484 w 1739424"/>
              <a:gd name="connsiteY119" fmla="*/ 1299625 h 239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739424" h="2395147">
                <a:moveTo>
                  <a:pt x="1077528" y="398319"/>
                </a:moveTo>
                <a:cubicBezTo>
                  <a:pt x="1073409" y="392832"/>
                  <a:pt x="1069793" y="387001"/>
                  <a:pt x="1067918" y="380004"/>
                </a:cubicBezTo>
                <a:cubicBezTo>
                  <a:pt x="1077560" y="389333"/>
                  <a:pt x="1085061" y="400308"/>
                  <a:pt x="1092561" y="411557"/>
                </a:cubicBezTo>
                <a:cubicBezTo>
                  <a:pt x="1093366" y="412654"/>
                  <a:pt x="1095240" y="413478"/>
                  <a:pt x="1093901" y="415398"/>
                </a:cubicBezTo>
                <a:cubicBezTo>
                  <a:pt x="1092295" y="417319"/>
                  <a:pt x="1091222" y="415673"/>
                  <a:pt x="1090150" y="414575"/>
                </a:cubicBezTo>
                <a:cubicBezTo>
                  <a:pt x="1086267" y="408951"/>
                  <a:pt x="1081646" y="403807"/>
                  <a:pt x="1077528" y="398319"/>
                </a:cubicBezTo>
                <a:close/>
                <a:moveTo>
                  <a:pt x="1064970" y="378632"/>
                </a:moveTo>
                <a:cubicBezTo>
                  <a:pt x="1064970" y="378359"/>
                  <a:pt x="1065239" y="377810"/>
                  <a:pt x="1065239" y="377535"/>
                </a:cubicBezTo>
                <a:lnTo>
                  <a:pt x="1067113" y="379456"/>
                </a:lnTo>
                <a:cubicBezTo>
                  <a:pt x="1066310" y="380279"/>
                  <a:pt x="1065507" y="380004"/>
                  <a:pt x="1064970" y="378632"/>
                </a:cubicBezTo>
                <a:close/>
                <a:moveTo>
                  <a:pt x="1734633" y="2247062"/>
                </a:moveTo>
                <a:lnTo>
                  <a:pt x="1739424" y="2180709"/>
                </a:lnTo>
                <a:lnTo>
                  <a:pt x="1737481" y="2187429"/>
                </a:lnTo>
                <a:cubicBezTo>
                  <a:pt x="1736531" y="2207307"/>
                  <a:pt x="1735583" y="2227184"/>
                  <a:pt x="1734633" y="2247062"/>
                </a:cubicBezTo>
                <a:close/>
                <a:moveTo>
                  <a:pt x="51484" y="1299625"/>
                </a:moveTo>
                <a:cubicBezTo>
                  <a:pt x="107250" y="1386350"/>
                  <a:pt x="173250" y="1458783"/>
                  <a:pt x="225973" y="1500814"/>
                </a:cubicBezTo>
                <a:cubicBezTo>
                  <a:pt x="296271" y="1556856"/>
                  <a:pt x="349466" y="1562823"/>
                  <a:pt x="421792" y="1544987"/>
                </a:cubicBezTo>
                <a:cubicBezTo>
                  <a:pt x="494924" y="1526879"/>
                  <a:pt x="532962" y="1478041"/>
                  <a:pt x="528944" y="1408075"/>
                </a:cubicBezTo>
                <a:cubicBezTo>
                  <a:pt x="528409" y="1397649"/>
                  <a:pt x="526265" y="1394083"/>
                  <a:pt x="515014" y="1396279"/>
                </a:cubicBezTo>
                <a:cubicBezTo>
                  <a:pt x="460099" y="1406978"/>
                  <a:pt x="404648" y="1412191"/>
                  <a:pt x="348661" y="1408350"/>
                </a:cubicBezTo>
                <a:cubicBezTo>
                  <a:pt x="326160" y="1406978"/>
                  <a:pt x="303657" y="1403412"/>
                  <a:pt x="279815" y="1396004"/>
                </a:cubicBezTo>
                <a:cubicBezTo>
                  <a:pt x="294818" y="1392986"/>
                  <a:pt x="307139" y="1396827"/>
                  <a:pt x="319463" y="1397376"/>
                </a:cubicBezTo>
                <a:cubicBezTo>
                  <a:pt x="375717" y="1400120"/>
                  <a:pt x="429829" y="1388870"/>
                  <a:pt x="483940" y="1374603"/>
                </a:cubicBezTo>
                <a:cubicBezTo>
                  <a:pt x="502424" y="1369665"/>
                  <a:pt x="521443" y="1365549"/>
                  <a:pt x="539659" y="1360061"/>
                </a:cubicBezTo>
                <a:cubicBezTo>
                  <a:pt x="602343" y="1341953"/>
                  <a:pt x="663419" y="1318632"/>
                  <a:pt x="725033" y="1297230"/>
                </a:cubicBezTo>
                <a:cubicBezTo>
                  <a:pt x="777804" y="1278847"/>
                  <a:pt x="831379" y="1263208"/>
                  <a:pt x="885491" y="1249489"/>
                </a:cubicBezTo>
                <a:lnTo>
                  <a:pt x="965854" y="1237965"/>
                </a:lnTo>
                <a:cubicBezTo>
                  <a:pt x="1008386" y="1239932"/>
                  <a:pt x="1063167" y="1220715"/>
                  <a:pt x="1140675" y="1261289"/>
                </a:cubicBezTo>
                <a:cubicBezTo>
                  <a:pt x="1218186" y="1301862"/>
                  <a:pt x="1362760" y="1416335"/>
                  <a:pt x="1430909" y="1481407"/>
                </a:cubicBezTo>
                <a:cubicBezTo>
                  <a:pt x="1499057" y="1546478"/>
                  <a:pt x="1516795" y="1586751"/>
                  <a:pt x="1549564" y="1651718"/>
                </a:cubicBezTo>
                <a:lnTo>
                  <a:pt x="1557415" y="1670822"/>
                </a:lnTo>
                <a:lnTo>
                  <a:pt x="1555525" y="1670473"/>
                </a:lnTo>
                <a:cubicBezTo>
                  <a:pt x="1503614" y="1661478"/>
                  <a:pt x="1446534" y="1653334"/>
                  <a:pt x="1398512" y="1652472"/>
                </a:cubicBezTo>
                <a:cubicBezTo>
                  <a:pt x="1277780" y="1650277"/>
                  <a:pt x="1160915" y="1670735"/>
                  <a:pt x="1046085" y="1706261"/>
                </a:cubicBezTo>
                <a:cubicBezTo>
                  <a:pt x="1031962" y="1710529"/>
                  <a:pt x="1017823" y="1715069"/>
                  <a:pt x="1003447" y="1719049"/>
                </a:cubicBezTo>
                <a:cubicBezTo>
                  <a:pt x="1030832" y="1706926"/>
                  <a:pt x="1059271" y="1697451"/>
                  <a:pt x="1087567" y="1688103"/>
                </a:cubicBezTo>
                <a:cubicBezTo>
                  <a:pt x="1179405" y="1657507"/>
                  <a:pt x="1273537" y="1637923"/>
                  <a:pt x="1370422" y="1632771"/>
                </a:cubicBezTo>
                <a:cubicBezTo>
                  <a:pt x="1377778" y="1632422"/>
                  <a:pt x="1379106" y="1630739"/>
                  <a:pt x="1376144" y="1623897"/>
                </a:cubicBezTo>
                <a:cubicBezTo>
                  <a:pt x="1366655" y="1602111"/>
                  <a:pt x="1350034" y="1587888"/>
                  <a:pt x="1329191" y="1578151"/>
                </a:cubicBezTo>
                <a:cubicBezTo>
                  <a:pt x="1297530" y="1563385"/>
                  <a:pt x="1263689" y="1559482"/>
                  <a:pt x="1229320" y="1559619"/>
                </a:cubicBezTo>
                <a:cubicBezTo>
                  <a:pt x="1145365" y="1560020"/>
                  <a:pt x="1068453" y="1584359"/>
                  <a:pt x="996653" y="1626677"/>
                </a:cubicBezTo>
                <a:cubicBezTo>
                  <a:pt x="946428" y="1656370"/>
                  <a:pt x="899719" y="1690631"/>
                  <a:pt x="863114" y="1736938"/>
                </a:cubicBezTo>
                <a:cubicBezTo>
                  <a:pt x="840384" y="1765651"/>
                  <a:pt x="822768" y="1797268"/>
                  <a:pt x="811586" y="1832416"/>
                </a:cubicBezTo>
                <a:cubicBezTo>
                  <a:pt x="810229" y="1836675"/>
                  <a:pt x="809000" y="1841079"/>
                  <a:pt x="807916" y="1845357"/>
                </a:cubicBezTo>
                <a:cubicBezTo>
                  <a:pt x="807864" y="1846169"/>
                  <a:pt x="807939" y="1847124"/>
                  <a:pt x="807963" y="1848892"/>
                </a:cubicBezTo>
                <a:cubicBezTo>
                  <a:pt x="831400" y="1836927"/>
                  <a:pt x="855096" y="1827287"/>
                  <a:pt x="879991" y="1820168"/>
                </a:cubicBezTo>
                <a:cubicBezTo>
                  <a:pt x="922865" y="1807938"/>
                  <a:pt x="966993" y="1803800"/>
                  <a:pt x="1011289" y="1801302"/>
                </a:cubicBezTo>
                <a:cubicBezTo>
                  <a:pt x="1091805" y="1797289"/>
                  <a:pt x="1171657" y="1788752"/>
                  <a:pt x="1249185" y="1765402"/>
                </a:cubicBezTo>
                <a:cubicBezTo>
                  <a:pt x="1282546" y="1755423"/>
                  <a:pt x="1315560" y="1744472"/>
                  <a:pt x="1343560" y="1722610"/>
                </a:cubicBezTo>
                <a:cubicBezTo>
                  <a:pt x="1358845" y="1710673"/>
                  <a:pt x="1371004" y="1696638"/>
                  <a:pt x="1376800" y="1677991"/>
                </a:cubicBezTo>
                <a:cubicBezTo>
                  <a:pt x="1378851" y="1671330"/>
                  <a:pt x="1382967" y="1672813"/>
                  <a:pt x="1387169" y="1672942"/>
                </a:cubicBezTo>
                <a:cubicBezTo>
                  <a:pt x="1424336" y="1673661"/>
                  <a:pt x="1463273" y="1677620"/>
                  <a:pt x="1500972" y="1682857"/>
                </a:cubicBezTo>
                <a:lnTo>
                  <a:pt x="1566833" y="1693739"/>
                </a:lnTo>
                <a:lnTo>
                  <a:pt x="1593093" y="1757638"/>
                </a:lnTo>
                <a:cubicBezTo>
                  <a:pt x="1605907" y="1794995"/>
                  <a:pt x="1617203" y="1833627"/>
                  <a:pt x="1627517" y="1871216"/>
                </a:cubicBezTo>
                <a:cubicBezTo>
                  <a:pt x="1633946" y="1894812"/>
                  <a:pt x="1643322" y="1918133"/>
                  <a:pt x="1642518" y="1943101"/>
                </a:cubicBezTo>
                <a:cubicBezTo>
                  <a:pt x="1640107" y="2025412"/>
                  <a:pt x="1638499" y="2107725"/>
                  <a:pt x="1641715" y="2189761"/>
                </a:cubicBezTo>
                <a:cubicBezTo>
                  <a:pt x="1644125" y="2253964"/>
                  <a:pt x="1644928" y="2318717"/>
                  <a:pt x="1669305" y="2379903"/>
                </a:cubicBezTo>
                <a:cubicBezTo>
                  <a:pt x="1669242" y="2381100"/>
                  <a:pt x="1669180" y="2382297"/>
                  <a:pt x="1669117" y="2383495"/>
                </a:cubicBezTo>
                <a:cubicBezTo>
                  <a:pt x="1673135" y="2372016"/>
                  <a:pt x="1720350" y="2420240"/>
                  <a:pt x="1722169" y="2376292"/>
                </a:cubicBezTo>
                <a:cubicBezTo>
                  <a:pt x="1711719" y="2312911"/>
                  <a:pt x="1681361" y="2183726"/>
                  <a:pt x="1680021" y="2119798"/>
                </a:cubicBezTo>
                <a:cubicBezTo>
                  <a:pt x="1677610" y="1983983"/>
                  <a:pt x="1684308" y="1848168"/>
                  <a:pt x="1684306" y="1712628"/>
                </a:cubicBezTo>
                <a:cubicBezTo>
                  <a:pt x="1684306" y="1558981"/>
                  <a:pt x="1673055" y="1406703"/>
                  <a:pt x="1631534" y="1258270"/>
                </a:cubicBezTo>
                <a:cubicBezTo>
                  <a:pt x="1609835" y="1180348"/>
                  <a:pt x="1581442" y="1105169"/>
                  <a:pt x="1545546" y="1033010"/>
                </a:cubicBezTo>
                <a:cubicBezTo>
                  <a:pt x="1520632" y="975301"/>
                  <a:pt x="1492596" y="935197"/>
                  <a:pt x="1482058" y="912011"/>
                </a:cubicBezTo>
                <a:cubicBezTo>
                  <a:pt x="1478307" y="905426"/>
                  <a:pt x="1477504" y="900763"/>
                  <a:pt x="1482326" y="893903"/>
                </a:cubicBezTo>
                <a:cubicBezTo>
                  <a:pt x="1491434" y="881558"/>
                  <a:pt x="1495452" y="867289"/>
                  <a:pt x="1498131" y="852199"/>
                </a:cubicBezTo>
                <a:cubicBezTo>
                  <a:pt x="1504024" y="820097"/>
                  <a:pt x="1498131" y="788819"/>
                  <a:pt x="1490363" y="758088"/>
                </a:cubicBezTo>
                <a:cubicBezTo>
                  <a:pt x="1471344" y="684284"/>
                  <a:pt x="1433840" y="619531"/>
                  <a:pt x="1392854" y="556701"/>
                </a:cubicBezTo>
                <a:cubicBezTo>
                  <a:pt x="1321331" y="446953"/>
                  <a:pt x="1229715" y="356135"/>
                  <a:pt x="1132209" y="271353"/>
                </a:cubicBezTo>
                <a:cubicBezTo>
                  <a:pt x="1027199" y="179713"/>
                  <a:pt x="917637" y="94109"/>
                  <a:pt x="813699" y="1097"/>
                </a:cubicBezTo>
                <a:cubicBezTo>
                  <a:pt x="812897" y="275"/>
                  <a:pt x="811557" y="275"/>
                  <a:pt x="810218" y="0"/>
                </a:cubicBezTo>
                <a:cubicBezTo>
                  <a:pt x="810218" y="1920"/>
                  <a:pt x="810218" y="3292"/>
                  <a:pt x="810486" y="4391"/>
                </a:cubicBezTo>
                <a:cubicBezTo>
                  <a:pt x="830845" y="120998"/>
                  <a:pt x="868080" y="232118"/>
                  <a:pt x="914155" y="340496"/>
                </a:cubicBezTo>
                <a:cubicBezTo>
                  <a:pt x="991303" y="521307"/>
                  <a:pt x="1092561" y="685930"/>
                  <a:pt x="1228378" y="826682"/>
                </a:cubicBezTo>
                <a:cubicBezTo>
                  <a:pt x="1262397" y="861803"/>
                  <a:pt x="1298293" y="894726"/>
                  <a:pt x="1341690" y="917499"/>
                </a:cubicBezTo>
                <a:cubicBezTo>
                  <a:pt x="1363924" y="929022"/>
                  <a:pt x="1387228" y="936431"/>
                  <a:pt x="1412410" y="934785"/>
                </a:cubicBezTo>
                <a:cubicBezTo>
                  <a:pt x="1427143" y="933960"/>
                  <a:pt x="1427411" y="933688"/>
                  <a:pt x="1420713" y="920793"/>
                </a:cubicBezTo>
                <a:cubicBezTo>
                  <a:pt x="1399015" y="879911"/>
                  <a:pt x="1375709" y="839852"/>
                  <a:pt x="1351601" y="800342"/>
                </a:cubicBezTo>
                <a:cubicBezTo>
                  <a:pt x="1273648" y="672759"/>
                  <a:pt x="1185784" y="552310"/>
                  <a:pt x="1099795" y="430764"/>
                </a:cubicBezTo>
                <a:cubicBezTo>
                  <a:pt x="1097116" y="426923"/>
                  <a:pt x="1093098" y="423630"/>
                  <a:pt x="1092829" y="418142"/>
                </a:cubicBezTo>
                <a:cubicBezTo>
                  <a:pt x="1098455" y="417594"/>
                  <a:pt x="1099527" y="421710"/>
                  <a:pt x="1101403" y="424179"/>
                </a:cubicBezTo>
                <a:cubicBezTo>
                  <a:pt x="1170247" y="513625"/>
                  <a:pt x="1239895" y="602520"/>
                  <a:pt x="1305794" y="694435"/>
                </a:cubicBezTo>
                <a:cubicBezTo>
                  <a:pt x="1347316" y="752328"/>
                  <a:pt x="1387228" y="811318"/>
                  <a:pt x="1424463" y="872227"/>
                </a:cubicBezTo>
                <a:cubicBezTo>
                  <a:pt x="1451519" y="916677"/>
                  <a:pt x="1476165" y="962497"/>
                  <a:pt x="1500810" y="1008316"/>
                </a:cubicBezTo>
                <a:cubicBezTo>
                  <a:pt x="1531839" y="1081300"/>
                  <a:pt x="1586397" y="1184417"/>
                  <a:pt x="1610640" y="1310125"/>
                </a:cubicBezTo>
                <a:cubicBezTo>
                  <a:pt x="1644660" y="1459110"/>
                  <a:pt x="1650018" y="1610562"/>
                  <a:pt x="1646268" y="1762565"/>
                </a:cubicBezTo>
                <a:cubicBezTo>
                  <a:pt x="1646268" y="1763937"/>
                  <a:pt x="1647071" y="1766407"/>
                  <a:pt x="1643589" y="1766407"/>
                </a:cubicBezTo>
                <a:lnTo>
                  <a:pt x="1637160" y="1747474"/>
                </a:lnTo>
                <a:cubicBezTo>
                  <a:pt x="1602603" y="1647053"/>
                  <a:pt x="1563456" y="1568132"/>
                  <a:pt x="1480720" y="1478590"/>
                </a:cubicBezTo>
                <a:cubicBezTo>
                  <a:pt x="1397982" y="1389046"/>
                  <a:pt x="1230435" y="1278034"/>
                  <a:pt x="1140741" y="1210217"/>
                </a:cubicBezTo>
                <a:cubicBezTo>
                  <a:pt x="1051045" y="1142403"/>
                  <a:pt x="1014290" y="1129857"/>
                  <a:pt x="942550" y="1071697"/>
                </a:cubicBezTo>
                <a:cubicBezTo>
                  <a:pt x="870809" y="1013535"/>
                  <a:pt x="780483" y="939723"/>
                  <a:pt x="710299" y="861253"/>
                </a:cubicBezTo>
                <a:cubicBezTo>
                  <a:pt x="706280" y="856863"/>
                  <a:pt x="700922" y="853846"/>
                  <a:pt x="706012" y="845339"/>
                </a:cubicBezTo>
                <a:cubicBezTo>
                  <a:pt x="720210" y="821469"/>
                  <a:pt x="723692" y="795129"/>
                  <a:pt x="722086" y="767417"/>
                </a:cubicBezTo>
                <a:cubicBezTo>
                  <a:pt x="719139" y="716659"/>
                  <a:pt x="700119" y="670839"/>
                  <a:pt x="679759" y="625567"/>
                </a:cubicBezTo>
                <a:cubicBezTo>
                  <a:pt x="632613" y="520209"/>
                  <a:pt x="567787" y="426373"/>
                  <a:pt x="497603" y="336106"/>
                </a:cubicBezTo>
                <a:cubicBezTo>
                  <a:pt x="459296" y="286170"/>
                  <a:pt x="422864" y="234862"/>
                  <a:pt x="396076" y="177244"/>
                </a:cubicBezTo>
                <a:cubicBezTo>
                  <a:pt x="380539" y="143770"/>
                  <a:pt x="368752" y="109200"/>
                  <a:pt x="359644" y="72707"/>
                </a:cubicBezTo>
                <a:cubicBezTo>
                  <a:pt x="357769" y="74354"/>
                  <a:pt x="356698" y="75177"/>
                  <a:pt x="355893" y="76001"/>
                </a:cubicBezTo>
                <a:cubicBezTo>
                  <a:pt x="352411" y="81214"/>
                  <a:pt x="348930" y="86702"/>
                  <a:pt x="345714" y="92187"/>
                </a:cubicBezTo>
                <a:cubicBezTo>
                  <a:pt x="319195" y="137460"/>
                  <a:pt x="302318" y="186298"/>
                  <a:pt x="293210" y="237881"/>
                </a:cubicBezTo>
                <a:cubicBezTo>
                  <a:pt x="278477" y="321014"/>
                  <a:pt x="285709" y="403600"/>
                  <a:pt x="300978" y="485638"/>
                </a:cubicBezTo>
                <a:cubicBezTo>
                  <a:pt x="322945" y="602795"/>
                  <a:pt x="368485" y="708427"/>
                  <a:pt x="445633" y="798970"/>
                </a:cubicBezTo>
                <a:cubicBezTo>
                  <a:pt x="477244" y="836010"/>
                  <a:pt x="512603" y="868661"/>
                  <a:pt x="557339" y="888690"/>
                </a:cubicBezTo>
                <a:cubicBezTo>
                  <a:pt x="586806" y="901860"/>
                  <a:pt x="617075" y="906251"/>
                  <a:pt x="648686" y="895823"/>
                </a:cubicBezTo>
                <a:cubicBezTo>
                  <a:pt x="658597" y="892531"/>
                  <a:pt x="659134" y="889513"/>
                  <a:pt x="652705" y="881283"/>
                </a:cubicBezTo>
                <a:cubicBezTo>
                  <a:pt x="568590" y="772357"/>
                  <a:pt x="502156" y="652731"/>
                  <a:pt x="449383" y="525148"/>
                </a:cubicBezTo>
                <a:cubicBezTo>
                  <a:pt x="433043" y="485913"/>
                  <a:pt x="416703" y="446403"/>
                  <a:pt x="404113" y="405521"/>
                </a:cubicBezTo>
                <a:cubicBezTo>
                  <a:pt x="413219" y="424727"/>
                  <a:pt x="421524" y="444207"/>
                  <a:pt x="430098" y="463414"/>
                </a:cubicBezTo>
                <a:cubicBezTo>
                  <a:pt x="498942" y="620354"/>
                  <a:pt x="585466" y="765223"/>
                  <a:pt x="699315" y="892806"/>
                </a:cubicBezTo>
                <a:cubicBezTo>
                  <a:pt x="789859" y="994324"/>
                  <a:pt x="944425" y="1107182"/>
                  <a:pt x="1003893" y="1157849"/>
                </a:cubicBezTo>
                <a:cubicBezTo>
                  <a:pt x="1063363" y="1208516"/>
                  <a:pt x="1052380" y="1190636"/>
                  <a:pt x="1056131" y="1196809"/>
                </a:cubicBezTo>
                <a:lnTo>
                  <a:pt x="1026396" y="1194890"/>
                </a:lnTo>
                <a:cubicBezTo>
                  <a:pt x="965588" y="1191871"/>
                  <a:pt x="906386" y="1202297"/>
                  <a:pt x="847988" y="1218760"/>
                </a:cubicBezTo>
                <a:cubicBezTo>
                  <a:pt x="737889" y="1250038"/>
                  <a:pt x="632344" y="1294212"/>
                  <a:pt x="525462" y="1334545"/>
                </a:cubicBezTo>
                <a:cubicBezTo>
                  <a:pt x="516622" y="1337837"/>
                  <a:pt x="511532" y="1338934"/>
                  <a:pt x="506711" y="1327960"/>
                </a:cubicBezTo>
                <a:cubicBezTo>
                  <a:pt x="468939" y="1241807"/>
                  <a:pt x="387055" y="1245709"/>
                  <a:pt x="302050" y="1262933"/>
                </a:cubicBezTo>
                <a:cubicBezTo>
                  <a:pt x="225689" y="1278407"/>
                  <a:pt x="119549" y="1258220"/>
                  <a:pt x="0" y="1208733"/>
                </a:cubicBezTo>
                <a:cubicBezTo>
                  <a:pt x="15444" y="1240221"/>
                  <a:pt x="32896" y="1270717"/>
                  <a:pt x="51484" y="12996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672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1CEBA1-0EDA-4340-A4AD-56B021D0A009}"/>
              </a:ext>
            </a:extLst>
          </p:cNvPr>
          <p:cNvSpPr/>
          <p:nvPr userDrawn="1"/>
        </p:nvSpPr>
        <p:spPr>
          <a:xfrm>
            <a:off x="553627" y="3377149"/>
            <a:ext cx="455455" cy="455455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F2F2F2-DE5A-4BD1-85CE-DD9ECFCBD255}"/>
              </a:ext>
            </a:extLst>
          </p:cNvPr>
          <p:cNvSpPr/>
          <p:nvPr userDrawn="1"/>
        </p:nvSpPr>
        <p:spPr>
          <a:xfrm>
            <a:off x="2433278" y="3595190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2DCE5-2166-4668-B521-0638D75A07ED}"/>
              </a:ext>
            </a:extLst>
          </p:cNvPr>
          <p:cNvSpPr/>
          <p:nvPr userDrawn="1"/>
        </p:nvSpPr>
        <p:spPr>
          <a:xfrm>
            <a:off x="2314576" y="5741793"/>
            <a:ext cx="715838" cy="71583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050765-659D-4573-A04D-668C8D965743}"/>
              </a:ext>
            </a:extLst>
          </p:cNvPr>
          <p:cNvSpPr/>
          <p:nvPr userDrawn="1"/>
        </p:nvSpPr>
        <p:spPr>
          <a:xfrm>
            <a:off x="2771987" y="361111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7A1F9B-E51F-46C1-928E-641E8940A002}"/>
              </a:ext>
            </a:extLst>
          </p:cNvPr>
          <p:cNvSpPr/>
          <p:nvPr userDrawn="1"/>
        </p:nvSpPr>
        <p:spPr>
          <a:xfrm>
            <a:off x="1352551" y="46889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E7F8D1-0943-4483-BBC8-C0EA02399BA2}"/>
              </a:ext>
            </a:extLst>
          </p:cNvPr>
          <p:cNvSpPr/>
          <p:nvPr userDrawn="1"/>
        </p:nvSpPr>
        <p:spPr>
          <a:xfrm>
            <a:off x="820518" y="82494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29172-A0D3-46ED-9F09-2AB2F89E9419}"/>
              </a:ext>
            </a:extLst>
          </p:cNvPr>
          <p:cNvSpPr/>
          <p:nvPr userDrawn="1"/>
        </p:nvSpPr>
        <p:spPr>
          <a:xfrm>
            <a:off x="245875" y="38883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89500-846F-42F1-99B4-64FC8796EC66}"/>
              </a:ext>
            </a:extLst>
          </p:cNvPr>
          <p:cNvSpPr/>
          <p:nvPr userDrawn="1"/>
        </p:nvSpPr>
        <p:spPr>
          <a:xfrm>
            <a:off x="29855" y="5050411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D4DB23-347B-441F-B307-6A5452DFA1EB}"/>
              </a:ext>
            </a:extLst>
          </p:cNvPr>
          <p:cNvSpPr/>
          <p:nvPr userDrawn="1"/>
        </p:nvSpPr>
        <p:spPr>
          <a:xfrm>
            <a:off x="692606" y="3716895"/>
            <a:ext cx="255823" cy="25582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81D6F-6D57-49A7-ACE9-4CB76CAB4B5B}"/>
              </a:ext>
            </a:extLst>
          </p:cNvPr>
          <p:cNvSpPr/>
          <p:nvPr userDrawn="1"/>
        </p:nvSpPr>
        <p:spPr>
          <a:xfrm>
            <a:off x="3312555" y="16790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DB441B-A93D-469C-8F26-6C38E82A4BEC}"/>
              </a:ext>
            </a:extLst>
          </p:cNvPr>
          <p:cNvSpPr/>
          <p:nvPr userDrawn="1"/>
        </p:nvSpPr>
        <p:spPr>
          <a:xfrm>
            <a:off x="2959433" y="163124"/>
            <a:ext cx="122626" cy="1226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6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E2E88-6A87-4923-A695-C08C6C89DECA}"/>
              </a:ext>
            </a:extLst>
          </p:cNvPr>
          <p:cNvSpPr/>
          <p:nvPr userDrawn="1"/>
        </p:nvSpPr>
        <p:spPr>
          <a:xfrm>
            <a:off x="173631" y="0"/>
            <a:ext cx="942221" cy="1583239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115276D-F3BF-43F2-930C-943D3CCC450E}"/>
              </a:ext>
            </a:extLst>
          </p:cNvPr>
          <p:cNvSpPr/>
          <p:nvPr userDrawn="1"/>
        </p:nvSpPr>
        <p:spPr>
          <a:xfrm>
            <a:off x="1265750" y="0"/>
            <a:ext cx="542368" cy="911356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E69537-CC5A-4694-B61B-401CDCE14E9F}"/>
              </a:ext>
            </a:extLst>
          </p:cNvPr>
          <p:cNvGrpSpPr/>
          <p:nvPr userDrawn="1"/>
        </p:nvGrpSpPr>
        <p:grpSpPr>
          <a:xfrm>
            <a:off x="323529" y="4603539"/>
            <a:ext cx="11654798" cy="2035618"/>
            <a:chOff x="323529" y="4603539"/>
            <a:chExt cx="11654798" cy="203561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045BAE-2033-4781-88D7-3316C0868B69}"/>
                </a:ext>
              </a:extLst>
            </p:cNvPr>
            <p:cNvSpPr/>
            <p:nvPr/>
          </p:nvSpPr>
          <p:spPr>
            <a:xfrm rot="16200000">
              <a:off x="363852" y="6186863"/>
              <a:ext cx="411971" cy="492617"/>
            </a:xfrm>
            <a:custGeom>
              <a:avLst/>
              <a:gdLst>
                <a:gd name="connsiteX0" fmla="*/ 182559 w 565444"/>
                <a:gd name="connsiteY0" fmla="*/ 37056 h 676134"/>
                <a:gd name="connsiteX1" fmla="*/ 182559 w 565444"/>
                <a:gd name="connsiteY1" fmla="*/ 175472 h 676134"/>
                <a:gd name="connsiteX2" fmla="*/ 108447 w 565444"/>
                <a:gd name="connsiteY2" fmla="*/ 175472 h 676134"/>
                <a:gd name="connsiteX3" fmla="*/ 108447 w 565444"/>
                <a:gd name="connsiteY3" fmla="*/ 37056 h 676134"/>
                <a:gd name="connsiteX4" fmla="*/ 145503 w 565444"/>
                <a:gd name="connsiteY4" fmla="*/ 0 h 676134"/>
                <a:gd name="connsiteX5" fmla="*/ 182559 w 565444"/>
                <a:gd name="connsiteY5" fmla="*/ 37056 h 676134"/>
                <a:gd name="connsiteX6" fmla="*/ 456997 w 565444"/>
                <a:gd name="connsiteY6" fmla="*/ 37056 h 676134"/>
                <a:gd name="connsiteX7" fmla="*/ 456997 w 565444"/>
                <a:gd name="connsiteY7" fmla="*/ 175472 h 676134"/>
                <a:gd name="connsiteX8" fmla="*/ 382885 w 565444"/>
                <a:gd name="connsiteY8" fmla="*/ 175472 h 676134"/>
                <a:gd name="connsiteX9" fmla="*/ 382885 w 565444"/>
                <a:gd name="connsiteY9" fmla="*/ 37056 h 676134"/>
                <a:gd name="connsiteX10" fmla="*/ 419941 w 565444"/>
                <a:gd name="connsiteY10" fmla="*/ 0 h 676134"/>
                <a:gd name="connsiteX11" fmla="*/ 456997 w 565444"/>
                <a:gd name="connsiteY11" fmla="*/ 37056 h 676134"/>
                <a:gd name="connsiteX12" fmla="*/ 486829 w 565444"/>
                <a:gd name="connsiteY12" fmla="*/ 382985 h 676134"/>
                <a:gd name="connsiteX13" fmla="*/ 483130 w 565444"/>
                <a:gd name="connsiteY13" fmla="*/ 374057 h 676134"/>
                <a:gd name="connsiteX14" fmla="*/ 474202 w 565444"/>
                <a:gd name="connsiteY14" fmla="*/ 370359 h 676134"/>
                <a:gd name="connsiteX15" fmla="*/ 91243 w 565444"/>
                <a:gd name="connsiteY15" fmla="*/ 370358 h 676134"/>
                <a:gd name="connsiteX16" fmla="*/ 78616 w 565444"/>
                <a:gd name="connsiteY16" fmla="*/ 382985 h 676134"/>
                <a:gd name="connsiteX17" fmla="*/ 78615 w 565444"/>
                <a:gd name="connsiteY17" fmla="*/ 382985 h 676134"/>
                <a:gd name="connsiteX18" fmla="*/ 91242 w 565444"/>
                <a:gd name="connsiteY18" fmla="*/ 395612 h 676134"/>
                <a:gd name="connsiteX19" fmla="*/ 474202 w 565444"/>
                <a:gd name="connsiteY19" fmla="*/ 395612 h 676134"/>
                <a:gd name="connsiteX20" fmla="*/ 483130 w 565444"/>
                <a:gd name="connsiteY20" fmla="*/ 391914 h 676134"/>
                <a:gd name="connsiteX21" fmla="*/ 486829 w 565444"/>
                <a:gd name="connsiteY21" fmla="*/ 329550 h 676134"/>
                <a:gd name="connsiteX22" fmla="*/ 483130 w 565444"/>
                <a:gd name="connsiteY22" fmla="*/ 320622 h 676134"/>
                <a:gd name="connsiteX23" fmla="*/ 474202 w 565444"/>
                <a:gd name="connsiteY23" fmla="*/ 316924 h 676134"/>
                <a:gd name="connsiteX24" fmla="*/ 91243 w 565444"/>
                <a:gd name="connsiteY24" fmla="*/ 316923 h 676134"/>
                <a:gd name="connsiteX25" fmla="*/ 78616 w 565444"/>
                <a:gd name="connsiteY25" fmla="*/ 329550 h 676134"/>
                <a:gd name="connsiteX26" fmla="*/ 78615 w 565444"/>
                <a:gd name="connsiteY26" fmla="*/ 329550 h 676134"/>
                <a:gd name="connsiteX27" fmla="*/ 91242 w 565444"/>
                <a:gd name="connsiteY27" fmla="*/ 342177 h 676134"/>
                <a:gd name="connsiteX28" fmla="*/ 474202 w 565444"/>
                <a:gd name="connsiteY28" fmla="*/ 342177 h 676134"/>
                <a:gd name="connsiteX29" fmla="*/ 483130 w 565444"/>
                <a:gd name="connsiteY29" fmla="*/ 338479 h 676134"/>
                <a:gd name="connsiteX30" fmla="*/ 486829 w 565444"/>
                <a:gd name="connsiteY30" fmla="*/ 276115 h 676134"/>
                <a:gd name="connsiteX31" fmla="*/ 483130 w 565444"/>
                <a:gd name="connsiteY31" fmla="*/ 267187 h 676134"/>
                <a:gd name="connsiteX32" fmla="*/ 474202 w 565444"/>
                <a:gd name="connsiteY32" fmla="*/ 263489 h 676134"/>
                <a:gd name="connsiteX33" fmla="*/ 91243 w 565444"/>
                <a:gd name="connsiteY33" fmla="*/ 263488 h 676134"/>
                <a:gd name="connsiteX34" fmla="*/ 78616 w 565444"/>
                <a:gd name="connsiteY34" fmla="*/ 276115 h 676134"/>
                <a:gd name="connsiteX35" fmla="*/ 78615 w 565444"/>
                <a:gd name="connsiteY35" fmla="*/ 276115 h 676134"/>
                <a:gd name="connsiteX36" fmla="*/ 91242 w 565444"/>
                <a:gd name="connsiteY36" fmla="*/ 288742 h 676134"/>
                <a:gd name="connsiteX37" fmla="*/ 474202 w 565444"/>
                <a:gd name="connsiteY37" fmla="*/ 288742 h 676134"/>
                <a:gd name="connsiteX38" fmla="*/ 483130 w 565444"/>
                <a:gd name="connsiteY38" fmla="*/ 285044 h 676134"/>
                <a:gd name="connsiteX39" fmla="*/ 565444 w 565444"/>
                <a:gd name="connsiteY39" fmla="*/ 194687 h 676134"/>
                <a:gd name="connsiteX40" fmla="*/ 546230 w 565444"/>
                <a:gd name="connsiteY40" fmla="*/ 213901 h 676134"/>
                <a:gd name="connsiteX41" fmla="*/ 525276 w 565444"/>
                <a:gd name="connsiteY41" fmla="*/ 213901 h 676134"/>
                <a:gd name="connsiteX42" fmla="*/ 508899 w 565444"/>
                <a:gd name="connsiteY42" fmla="*/ 524387 h 676134"/>
                <a:gd name="connsiteX43" fmla="*/ 378242 w 565444"/>
                <a:gd name="connsiteY43" fmla="*/ 676134 h 676134"/>
                <a:gd name="connsiteX44" fmla="*/ 184454 w 565444"/>
                <a:gd name="connsiteY44" fmla="*/ 676134 h 676134"/>
                <a:gd name="connsiteX45" fmla="*/ 53798 w 565444"/>
                <a:gd name="connsiteY45" fmla="*/ 524387 h 676134"/>
                <a:gd name="connsiteX46" fmla="*/ 37421 w 565444"/>
                <a:gd name="connsiteY46" fmla="*/ 213901 h 676134"/>
                <a:gd name="connsiteX47" fmla="*/ 19214 w 565444"/>
                <a:gd name="connsiteY47" fmla="*/ 213901 h 676134"/>
                <a:gd name="connsiteX48" fmla="*/ 0 w 565444"/>
                <a:gd name="connsiteY48" fmla="*/ 194687 h 676134"/>
                <a:gd name="connsiteX49" fmla="*/ 19214 w 565444"/>
                <a:gd name="connsiteY49" fmla="*/ 175473 h 676134"/>
                <a:gd name="connsiteX50" fmla="*/ 546230 w 565444"/>
                <a:gd name="connsiteY50" fmla="*/ 175473 h 676134"/>
                <a:gd name="connsiteX51" fmla="*/ 565444 w 565444"/>
                <a:gd name="connsiteY51" fmla="*/ 194687 h 6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5444" h="676134">
                  <a:moveTo>
                    <a:pt x="182559" y="37056"/>
                  </a:move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ubicBezTo>
                    <a:pt x="165968" y="0"/>
                    <a:pt x="182559" y="16591"/>
                    <a:pt x="182559" y="37056"/>
                  </a:cubicBezTo>
                  <a:close/>
                  <a:moveTo>
                    <a:pt x="456997" y="37056"/>
                  </a:move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ubicBezTo>
                    <a:pt x="440406" y="0"/>
                    <a:pt x="456997" y="16591"/>
                    <a:pt x="456997" y="37056"/>
                  </a:cubicBezTo>
                  <a:close/>
                  <a:moveTo>
                    <a:pt x="486829" y="382985"/>
                  </a:moveTo>
                  <a:lnTo>
                    <a:pt x="483130" y="374057"/>
                  </a:lnTo>
                  <a:cubicBezTo>
                    <a:pt x="480845" y="371772"/>
                    <a:pt x="477689" y="370359"/>
                    <a:pt x="474202" y="370359"/>
                  </a:cubicBezTo>
                  <a:lnTo>
                    <a:pt x="91243" y="370358"/>
                  </a:lnTo>
                  <a:cubicBezTo>
                    <a:pt x="84269" y="370358"/>
                    <a:pt x="78616" y="376011"/>
                    <a:pt x="78616" y="382985"/>
                  </a:cubicBezTo>
                  <a:lnTo>
                    <a:pt x="78615" y="382985"/>
                  </a:lnTo>
                  <a:cubicBezTo>
                    <a:pt x="78615" y="389959"/>
                    <a:pt x="84268" y="395612"/>
                    <a:pt x="91242" y="395612"/>
                  </a:cubicBezTo>
                  <a:lnTo>
                    <a:pt x="474202" y="395612"/>
                  </a:lnTo>
                  <a:cubicBezTo>
                    <a:pt x="477689" y="395612"/>
                    <a:pt x="480845" y="394199"/>
                    <a:pt x="483130" y="391914"/>
                  </a:cubicBezTo>
                  <a:close/>
                  <a:moveTo>
                    <a:pt x="486829" y="329550"/>
                  </a:moveTo>
                  <a:lnTo>
                    <a:pt x="483130" y="320622"/>
                  </a:lnTo>
                  <a:cubicBezTo>
                    <a:pt x="480845" y="318337"/>
                    <a:pt x="477689" y="316924"/>
                    <a:pt x="474202" y="316924"/>
                  </a:cubicBezTo>
                  <a:lnTo>
                    <a:pt x="91243" y="316923"/>
                  </a:lnTo>
                  <a:cubicBezTo>
                    <a:pt x="84269" y="316923"/>
                    <a:pt x="78616" y="322576"/>
                    <a:pt x="78616" y="329550"/>
                  </a:cubicBezTo>
                  <a:lnTo>
                    <a:pt x="78615" y="329550"/>
                  </a:lnTo>
                  <a:cubicBezTo>
                    <a:pt x="78615" y="336524"/>
                    <a:pt x="84268" y="342177"/>
                    <a:pt x="91242" y="342177"/>
                  </a:cubicBezTo>
                  <a:lnTo>
                    <a:pt x="474202" y="342177"/>
                  </a:lnTo>
                  <a:cubicBezTo>
                    <a:pt x="477689" y="342177"/>
                    <a:pt x="480845" y="340764"/>
                    <a:pt x="483130" y="338479"/>
                  </a:cubicBezTo>
                  <a:close/>
                  <a:moveTo>
                    <a:pt x="486829" y="276115"/>
                  </a:moveTo>
                  <a:lnTo>
                    <a:pt x="483130" y="267187"/>
                  </a:lnTo>
                  <a:cubicBezTo>
                    <a:pt x="480845" y="264902"/>
                    <a:pt x="477689" y="263489"/>
                    <a:pt x="474202" y="263489"/>
                  </a:cubicBezTo>
                  <a:lnTo>
                    <a:pt x="91243" y="263488"/>
                  </a:lnTo>
                  <a:cubicBezTo>
                    <a:pt x="84269" y="263488"/>
                    <a:pt x="78616" y="269141"/>
                    <a:pt x="78616" y="276115"/>
                  </a:cubicBezTo>
                  <a:lnTo>
                    <a:pt x="78615" y="276115"/>
                  </a:lnTo>
                  <a:cubicBezTo>
                    <a:pt x="78615" y="283089"/>
                    <a:pt x="84268" y="288742"/>
                    <a:pt x="91242" y="288742"/>
                  </a:cubicBezTo>
                  <a:lnTo>
                    <a:pt x="474202" y="288742"/>
                  </a:lnTo>
                  <a:cubicBezTo>
                    <a:pt x="477689" y="288742"/>
                    <a:pt x="480845" y="287329"/>
                    <a:pt x="483130" y="285044"/>
                  </a:cubicBezTo>
                  <a:close/>
                  <a:moveTo>
                    <a:pt x="565444" y="194687"/>
                  </a:move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7"/>
                  </a:lnTo>
                  <a:cubicBezTo>
                    <a:pt x="504507" y="609787"/>
                    <a:pt x="447139" y="676134"/>
                    <a:pt x="378242" y="676134"/>
                  </a:cubicBezTo>
                  <a:lnTo>
                    <a:pt x="184454" y="676134"/>
                  </a:lnTo>
                  <a:cubicBezTo>
                    <a:pt x="115558" y="676134"/>
                    <a:pt x="58190" y="609787"/>
                    <a:pt x="53798" y="524387"/>
                  </a:cubicBezTo>
                  <a:lnTo>
                    <a:pt x="37421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lnTo>
                    <a:pt x="546230" y="175473"/>
                  </a:lnTo>
                  <a:cubicBezTo>
                    <a:pt x="556842" y="175473"/>
                    <a:pt x="565444" y="184075"/>
                    <a:pt x="565444" y="1946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4C701790-911F-49B9-B58C-72E9534D4C93}"/>
                </a:ext>
              </a:extLst>
            </p:cNvPr>
            <p:cNvSpPr/>
            <p:nvPr/>
          </p:nvSpPr>
          <p:spPr>
            <a:xfrm flipH="1" flipV="1">
              <a:off x="816143" y="5935877"/>
              <a:ext cx="10779743" cy="582611"/>
            </a:xfrm>
            <a:prstGeom prst="bentArrow">
              <a:avLst>
                <a:gd name="adj1" fmla="val 14113"/>
                <a:gd name="adj2" fmla="val 12152"/>
                <a:gd name="adj3" fmla="val 0"/>
                <a:gd name="adj4" fmla="val 5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CAA496-8808-490A-A588-30FACF8CED72}"/>
                </a:ext>
              </a:extLst>
            </p:cNvPr>
            <p:cNvSpPr/>
            <p:nvPr userDrawn="1"/>
          </p:nvSpPr>
          <p:spPr>
            <a:xfrm flipH="1">
              <a:off x="11086249" y="4603539"/>
              <a:ext cx="892078" cy="1332338"/>
            </a:xfrm>
            <a:custGeom>
              <a:avLst/>
              <a:gdLst>
                <a:gd name="connsiteX0" fmla="*/ 501893 w 892078"/>
                <a:gd name="connsiteY0" fmla="*/ 0 h 1332338"/>
                <a:gd name="connsiteX1" fmla="*/ 498205 w 892078"/>
                <a:gd name="connsiteY1" fmla="*/ 53000 h 1332338"/>
                <a:gd name="connsiteX2" fmla="*/ 456830 w 892078"/>
                <a:gd name="connsiteY2" fmla="*/ 120945 h 1332338"/>
                <a:gd name="connsiteX3" fmla="*/ 387912 w 892078"/>
                <a:gd name="connsiteY3" fmla="*/ 218109 h 1332338"/>
                <a:gd name="connsiteX4" fmla="*/ 391667 w 892078"/>
                <a:gd name="connsiteY4" fmla="*/ 334412 h 1332338"/>
                <a:gd name="connsiteX5" fmla="*/ 407219 w 892078"/>
                <a:gd name="connsiteY5" fmla="*/ 351214 h 1332338"/>
                <a:gd name="connsiteX6" fmla="*/ 413637 w 892078"/>
                <a:gd name="connsiteY6" fmla="*/ 474030 h 1332338"/>
                <a:gd name="connsiteX7" fmla="*/ 416812 w 892078"/>
                <a:gd name="connsiteY7" fmla="*/ 504492 h 1332338"/>
                <a:gd name="connsiteX8" fmla="*/ 402754 w 892078"/>
                <a:gd name="connsiteY8" fmla="*/ 505610 h 1332338"/>
                <a:gd name="connsiteX9" fmla="*/ 369924 w 892078"/>
                <a:gd name="connsiteY9" fmla="*/ 475906 h 1332338"/>
                <a:gd name="connsiteX10" fmla="*/ 126043 w 892078"/>
                <a:gd name="connsiteY10" fmla="*/ 282053 h 1332338"/>
                <a:gd name="connsiteX11" fmla="*/ 204209 w 892078"/>
                <a:gd name="connsiteY11" fmla="*/ 408681 h 1332338"/>
                <a:gd name="connsiteX12" fmla="*/ 344910 w 892078"/>
                <a:gd name="connsiteY12" fmla="*/ 500918 h 1332338"/>
                <a:gd name="connsiteX13" fmla="*/ 418387 w 892078"/>
                <a:gd name="connsiteY13" fmla="*/ 565015 h 1332338"/>
                <a:gd name="connsiteX14" fmla="*/ 404318 w 892078"/>
                <a:gd name="connsiteY14" fmla="*/ 841726 h 1332338"/>
                <a:gd name="connsiteX15" fmla="*/ 354290 w 892078"/>
                <a:gd name="connsiteY15" fmla="*/ 830783 h 1332338"/>
                <a:gd name="connsiteX16" fmla="*/ 353526 w 892078"/>
                <a:gd name="connsiteY16" fmla="*/ 831058 h 1332338"/>
                <a:gd name="connsiteX17" fmla="*/ 350580 w 892078"/>
                <a:gd name="connsiteY17" fmla="*/ 827584 h 1332338"/>
                <a:gd name="connsiteX18" fmla="*/ 347061 w 892078"/>
                <a:gd name="connsiteY18" fmla="*/ 800105 h 1332338"/>
                <a:gd name="connsiteX19" fmla="*/ 281402 w 892078"/>
                <a:gd name="connsiteY19" fmla="*/ 603126 h 1332338"/>
                <a:gd name="connsiteX20" fmla="*/ 0 w 892078"/>
                <a:gd name="connsiteY20" fmla="*/ 531211 h 1332338"/>
                <a:gd name="connsiteX21" fmla="*/ 87546 w 892078"/>
                <a:gd name="connsiteY21" fmla="*/ 639081 h 1332338"/>
                <a:gd name="connsiteX22" fmla="*/ 156335 w 892078"/>
                <a:gd name="connsiteY22" fmla="*/ 770401 h 1332338"/>
                <a:gd name="connsiteX23" fmla="*/ 309542 w 892078"/>
                <a:gd name="connsiteY23" fmla="*/ 829808 h 1332338"/>
                <a:gd name="connsiteX24" fmla="*/ 340979 w 892078"/>
                <a:gd name="connsiteY24" fmla="*/ 837942 h 1332338"/>
                <a:gd name="connsiteX25" fmla="*/ 348283 w 892078"/>
                <a:gd name="connsiteY25" fmla="*/ 838787 h 1332338"/>
                <a:gd name="connsiteX26" fmla="*/ 348036 w 892078"/>
                <a:gd name="connsiteY26" fmla="*/ 840162 h 1332338"/>
                <a:gd name="connsiteX27" fmla="*/ 405880 w 892078"/>
                <a:gd name="connsiteY27" fmla="*/ 949596 h 1332338"/>
                <a:gd name="connsiteX28" fmla="*/ 392717 w 892078"/>
                <a:gd name="connsiteY28" fmla="*/ 1332338 h 1332338"/>
                <a:gd name="connsiteX29" fmla="*/ 473368 w 892078"/>
                <a:gd name="connsiteY29" fmla="*/ 1332338 h 1332338"/>
                <a:gd name="connsiteX30" fmla="*/ 463724 w 892078"/>
                <a:gd name="connsiteY30" fmla="*/ 999622 h 1332338"/>
                <a:gd name="connsiteX31" fmla="*/ 476231 w 892078"/>
                <a:gd name="connsiteY31" fmla="*/ 908949 h 1332338"/>
                <a:gd name="connsiteX32" fmla="*/ 523131 w 892078"/>
                <a:gd name="connsiteY32" fmla="*/ 880809 h 1332338"/>
                <a:gd name="connsiteX33" fmla="*/ 827981 w 892078"/>
                <a:gd name="connsiteY33" fmla="*/ 722913 h 1332338"/>
                <a:gd name="connsiteX34" fmla="*/ 892078 w 892078"/>
                <a:gd name="connsiteY34" fmla="*/ 391486 h 1332338"/>
                <a:gd name="connsiteX35" fmla="*/ 671648 w 892078"/>
                <a:gd name="connsiteY35" fmla="*/ 560326 h 1332338"/>
                <a:gd name="connsiteX36" fmla="*/ 535636 w 892078"/>
                <a:gd name="connsiteY36" fmla="*/ 646309 h 1332338"/>
                <a:gd name="connsiteX37" fmla="*/ 480920 w 892078"/>
                <a:gd name="connsiteY37" fmla="*/ 830783 h 1332338"/>
                <a:gd name="connsiteX38" fmla="*/ 448091 w 892078"/>
                <a:gd name="connsiteY38" fmla="*/ 882373 h 1332338"/>
                <a:gd name="connsiteX39" fmla="*/ 448091 w 892078"/>
                <a:gd name="connsiteY39" fmla="*/ 608790 h 1332338"/>
                <a:gd name="connsiteX40" fmla="*/ 513752 w 892078"/>
                <a:gd name="connsiteY40" fmla="*/ 546257 h 1332338"/>
                <a:gd name="connsiteX41" fmla="*/ 582537 w 892078"/>
                <a:gd name="connsiteY41" fmla="*/ 540003 h 1332338"/>
                <a:gd name="connsiteX42" fmla="*/ 748253 w 892078"/>
                <a:gd name="connsiteY42" fmla="*/ 207012 h 1332338"/>
                <a:gd name="connsiteX43" fmla="*/ 596608 w 892078"/>
                <a:gd name="connsiteY43" fmla="*/ 313318 h 1332338"/>
                <a:gd name="connsiteX44" fmla="*/ 451217 w 892078"/>
                <a:gd name="connsiteY44" fmla="*/ 482159 h 1332338"/>
                <a:gd name="connsiteX45" fmla="*/ 445183 w 892078"/>
                <a:gd name="connsiteY45" fmla="*/ 497255 h 1332338"/>
                <a:gd name="connsiteX46" fmla="*/ 439086 w 892078"/>
                <a:gd name="connsiteY46" fmla="*/ 500090 h 1332338"/>
                <a:gd name="connsiteX47" fmla="*/ 435706 w 892078"/>
                <a:gd name="connsiteY47" fmla="*/ 482384 h 1332338"/>
                <a:gd name="connsiteX48" fmla="*/ 420305 w 892078"/>
                <a:gd name="connsiteY48" fmla="*/ 370688 h 1332338"/>
                <a:gd name="connsiteX49" fmla="*/ 426244 w 892078"/>
                <a:gd name="connsiteY49" fmla="*/ 360755 h 1332338"/>
                <a:gd name="connsiteX50" fmla="*/ 485748 w 892078"/>
                <a:gd name="connsiteY50" fmla="*/ 335852 h 1332338"/>
                <a:gd name="connsiteX51" fmla="*/ 556629 w 892078"/>
                <a:gd name="connsiteY51" fmla="*/ 224791 h 1332338"/>
                <a:gd name="connsiteX52" fmla="*/ 533558 w 892078"/>
                <a:gd name="connsiteY52" fmla="*/ 68029 h 1332338"/>
                <a:gd name="connsiteX53" fmla="*/ 501893 w 892078"/>
                <a:gd name="connsiteY53" fmla="*/ 0 h 1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2078" h="1332338">
                  <a:moveTo>
                    <a:pt x="501893" y="0"/>
                  </a:moveTo>
                  <a:cubicBezTo>
                    <a:pt x="505496" y="20041"/>
                    <a:pt x="503339" y="36518"/>
                    <a:pt x="498205" y="53000"/>
                  </a:cubicBezTo>
                  <a:cubicBezTo>
                    <a:pt x="489909" y="79014"/>
                    <a:pt x="474662" y="101069"/>
                    <a:pt x="456830" y="120945"/>
                  </a:cubicBezTo>
                  <a:cubicBezTo>
                    <a:pt x="430082" y="150759"/>
                    <a:pt x="404129" y="181166"/>
                    <a:pt x="387912" y="218109"/>
                  </a:cubicBezTo>
                  <a:cubicBezTo>
                    <a:pt x="370904" y="257435"/>
                    <a:pt x="367592" y="296342"/>
                    <a:pt x="391667" y="334412"/>
                  </a:cubicBezTo>
                  <a:cubicBezTo>
                    <a:pt x="396044" y="341153"/>
                    <a:pt x="402085" y="346893"/>
                    <a:pt x="407219" y="351214"/>
                  </a:cubicBezTo>
                  <a:cubicBezTo>
                    <a:pt x="406074" y="380095"/>
                    <a:pt x="409823" y="433373"/>
                    <a:pt x="413637" y="474030"/>
                  </a:cubicBezTo>
                  <a:lnTo>
                    <a:pt x="416812" y="504492"/>
                  </a:lnTo>
                  <a:lnTo>
                    <a:pt x="402754" y="505610"/>
                  </a:lnTo>
                  <a:cubicBezTo>
                    <a:pt x="393375" y="507174"/>
                    <a:pt x="371487" y="502482"/>
                    <a:pt x="369924" y="475906"/>
                  </a:cubicBezTo>
                  <a:cubicBezTo>
                    <a:pt x="358979" y="328953"/>
                    <a:pt x="269870" y="258602"/>
                    <a:pt x="126043" y="282053"/>
                  </a:cubicBezTo>
                  <a:cubicBezTo>
                    <a:pt x="168253" y="316446"/>
                    <a:pt x="180759" y="364908"/>
                    <a:pt x="204209" y="408681"/>
                  </a:cubicBezTo>
                  <a:cubicBezTo>
                    <a:pt x="232351" y="463399"/>
                    <a:pt x="265180" y="511863"/>
                    <a:pt x="344910" y="500918"/>
                  </a:cubicBezTo>
                  <a:cubicBezTo>
                    <a:pt x="371487" y="496228"/>
                    <a:pt x="423077" y="507174"/>
                    <a:pt x="418387" y="565015"/>
                  </a:cubicBezTo>
                  <a:cubicBezTo>
                    <a:pt x="412133" y="655690"/>
                    <a:pt x="409008" y="747925"/>
                    <a:pt x="404318" y="841726"/>
                  </a:cubicBezTo>
                  <a:cubicBezTo>
                    <a:pt x="387119" y="838598"/>
                    <a:pt x="371487" y="833909"/>
                    <a:pt x="354290" y="830783"/>
                  </a:cubicBezTo>
                  <a:lnTo>
                    <a:pt x="353526" y="831058"/>
                  </a:lnTo>
                  <a:lnTo>
                    <a:pt x="350580" y="827584"/>
                  </a:lnTo>
                  <a:cubicBezTo>
                    <a:pt x="345889" y="820623"/>
                    <a:pt x="344717" y="813002"/>
                    <a:pt x="347061" y="800105"/>
                  </a:cubicBezTo>
                  <a:cubicBezTo>
                    <a:pt x="362694" y="723500"/>
                    <a:pt x="339244" y="656278"/>
                    <a:pt x="281402" y="603126"/>
                  </a:cubicBezTo>
                  <a:cubicBezTo>
                    <a:pt x="218869" y="545282"/>
                    <a:pt x="87546" y="512451"/>
                    <a:pt x="0" y="531211"/>
                  </a:cubicBezTo>
                  <a:cubicBezTo>
                    <a:pt x="43773" y="554661"/>
                    <a:pt x="68787" y="595308"/>
                    <a:pt x="87546" y="639081"/>
                  </a:cubicBezTo>
                  <a:cubicBezTo>
                    <a:pt x="106307" y="684418"/>
                    <a:pt x="123503" y="731318"/>
                    <a:pt x="156335" y="770401"/>
                  </a:cubicBezTo>
                  <a:cubicBezTo>
                    <a:pt x="196980" y="818865"/>
                    <a:pt x="240755" y="856384"/>
                    <a:pt x="309542" y="829808"/>
                  </a:cubicBezTo>
                  <a:cubicBezTo>
                    <a:pt x="322440" y="823945"/>
                    <a:pt x="330940" y="833912"/>
                    <a:pt x="340979" y="837942"/>
                  </a:cubicBezTo>
                  <a:lnTo>
                    <a:pt x="348283" y="838787"/>
                  </a:lnTo>
                  <a:lnTo>
                    <a:pt x="348036" y="840162"/>
                  </a:lnTo>
                  <a:cubicBezTo>
                    <a:pt x="404318" y="857359"/>
                    <a:pt x="409008" y="898006"/>
                    <a:pt x="405880" y="949596"/>
                  </a:cubicBezTo>
                  <a:lnTo>
                    <a:pt x="392717" y="1332338"/>
                  </a:lnTo>
                  <a:lnTo>
                    <a:pt x="473368" y="1332338"/>
                  </a:lnTo>
                  <a:lnTo>
                    <a:pt x="463724" y="999622"/>
                  </a:lnTo>
                  <a:cubicBezTo>
                    <a:pt x="463724" y="968357"/>
                    <a:pt x="463724" y="938653"/>
                    <a:pt x="476231" y="908949"/>
                  </a:cubicBezTo>
                  <a:cubicBezTo>
                    <a:pt x="485610" y="887063"/>
                    <a:pt x="490302" y="874556"/>
                    <a:pt x="523131" y="880809"/>
                  </a:cubicBezTo>
                  <a:cubicBezTo>
                    <a:pt x="652888" y="904260"/>
                    <a:pt x="767011" y="840162"/>
                    <a:pt x="827981" y="722913"/>
                  </a:cubicBezTo>
                  <a:cubicBezTo>
                    <a:pt x="878009" y="624423"/>
                    <a:pt x="884261" y="516553"/>
                    <a:pt x="892078" y="391486"/>
                  </a:cubicBezTo>
                  <a:cubicBezTo>
                    <a:pt x="840488" y="494664"/>
                    <a:pt x="756068" y="525932"/>
                    <a:pt x="671648" y="560326"/>
                  </a:cubicBezTo>
                  <a:cubicBezTo>
                    <a:pt x="621620" y="580648"/>
                    <a:pt x="573158" y="607226"/>
                    <a:pt x="535636" y="646309"/>
                  </a:cubicBezTo>
                  <a:cubicBezTo>
                    <a:pt x="485610" y="697899"/>
                    <a:pt x="448091" y="754179"/>
                    <a:pt x="480920" y="830783"/>
                  </a:cubicBezTo>
                  <a:cubicBezTo>
                    <a:pt x="488738" y="849542"/>
                    <a:pt x="477793" y="868302"/>
                    <a:pt x="448091" y="882373"/>
                  </a:cubicBezTo>
                  <a:cubicBezTo>
                    <a:pt x="448091" y="787008"/>
                    <a:pt x="448091" y="697899"/>
                    <a:pt x="448091" y="608790"/>
                  </a:cubicBezTo>
                  <a:cubicBezTo>
                    <a:pt x="448091" y="565015"/>
                    <a:pt x="455908" y="533749"/>
                    <a:pt x="513752" y="546257"/>
                  </a:cubicBezTo>
                  <a:cubicBezTo>
                    <a:pt x="535636" y="550946"/>
                    <a:pt x="559087" y="546257"/>
                    <a:pt x="582537" y="540003"/>
                  </a:cubicBezTo>
                  <a:cubicBezTo>
                    <a:pt x="701352" y="504046"/>
                    <a:pt x="779518" y="347712"/>
                    <a:pt x="748253" y="207012"/>
                  </a:cubicBezTo>
                  <a:cubicBezTo>
                    <a:pt x="716985" y="269546"/>
                    <a:pt x="652888" y="285178"/>
                    <a:pt x="596608" y="313318"/>
                  </a:cubicBezTo>
                  <a:cubicBezTo>
                    <a:pt x="524693" y="349275"/>
                    <a:pt x="454344" y="386797"/>
                    <a:pt x="451217" y="482159"/>
                  </a:cubicBezTo>
                  <a:cubicBezTo>
                    <a:pt x="450826" y="489194"/>
                    <a:pt x="448579" y="493982"/>
                    <a:pt x="445183" y="497255"/>
                  </a:cubicBezTo>
                  <a:lnTo>
                    <a:pt x="439086" y="500090"/>
                  </a:lnTo>
                  <a:lnTo>
                    <a:pt x="435706" y="482384"/>
                  </a:lnTo>
                  <a:cubicBezTo>
                    <a:pt x="429401" y="445321"/>
                    <a:pt x="420625" y="384681"/>
                    <a:pt x="420305" y="370688"/>
                  </a:cubicBezTo>
                  <a:cubicBezTo>
                    <a:pt x="420100" y="366322"/>
                    <a:pt x="417511" y="361166"/>
                    <a:pt x="426244" y="360755"/>
                  </a:cubicBezTo>
                  <a:cubicBezTo>
                    <a:pt x="449067" y="359727"/>
                    <a:pt x="467310" y="348584"/>
                    <a:pt x="485748" y="335852"/>
                  </a:cubicBezTo>
                  <a:cubicBezTo>
                    <a:pt x="524607" y="308401"/>
                    <a:pt x="549757" y="272437"/>
                    <a:pt x="556629" y="224791"/>
                  </a:cubicBezTo>
                  <a:cubicBezTo>
                    <a:pt x="564085" y="170396"/>
                    <a:pt x="553286" y="118213"/>
                    <a:pt x="533558" y="68029"/>
                  </a:cubicBezTo>
                  <a:cubicBezTo>
                    <a:pt x="524789" y="45615"/>
                    <a:pt x="518004" y="22205"/>
                    <a:pt x="501893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23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524873-6BE5-4879-B50F-EC3ECF1F2BA1}"/>
              </a:ext>
            </a:extLst>
          </p:cNvPr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DB7680-BCD7-4C1B-97B4-C82E082C47C2}"/>
              </a:ext>
            </a:extLst>
          </p:cNvPr>
          <p:cNvGrpSpPr/>
          <p:nvPr userDrawn="1"/>
        </p:nvGrpSpPr>
        <p:grpSpPr>
          <a:xfrm>
            <a:off x="623567" y="-9292"/>
            <a:ext cx="2434936" cy="1219200"/>
            <a:chOff x="623567" y="20852"/>
            <a:chExt cx="2434936" cy="1219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C6E2EE-321A-47CB-9B17-01A6C7F54C53}"/>
                </a:ext>
              </a:extLst>
            </p:cNvPr>
            <p:cNvSpPr/>
            <p:nvPr userDrawn="1"/>
          </p:nvSpPr>
          <p:spPr>
            <a:xfrm>
              <a:off x="1538287" y="20852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1EE286-F844-4771-9CFC-94BF60D78565}"/>
                </a:ext>
              </a:extLst>
            </p:cNvPr>
            <p:cNvSpPr/>
            <p:nvPr userDrawn="1"/>
          </p:nvSpPr>
          <p:spPr>
            <a:xfrm>
              <a:off x="2161853" y="284463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794EC-70B7-4CA7-B86F-B7DD5B250116}"/>
                </a:ext>
              </a:extLst>
            </p:cNvPr>
            <p:cNvSpPr/>
            <p:nvPr userDrawn="1"/>
          </p:nvSpPr>
          <p:spPr>
            <a:xfrm>
              <a:off x="1378101" y="436863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23C14-7C77-40CC-82DB-9E1F4A7524AB}"/>
                </a:ext>
              </a:extLst>
            </p:cNvPr>
            <p:cNvSpPr/>
            <p:nvPr userDrawn="1"/>
          </p:nvSpPr>
          <p:spPr>
            <a:xfrm>
              <a:off x="745171" y="282011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5BE877-79E4-493D-8CCE-9682FE0748AA}"/>
                </a:ext>
              </a:extLst>
            </p:cNvPr>
            <p:cNvSpPr/>
            <p:nvPr userDrawn="1"/>
          </p:nvSpPr>
          <p:spPr>
            <a:xfrm>
              <a:off x="623567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2FD92A-CC13-4DFD-A85C-8CE910B21828}"/>
                </a:ext>
              </a:extLst>
            </p:cNvPr>
            <p:cNvSpPr/>
            <p:nvPr userDrawn="1"/>
          </p:nvSpPr>
          <p:spPr>
            <a:xfrm>
              <a:off x="1235073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05787A-C43E-453A-BE07-3D337B74A2E0}"/>
                </a:ext>
              </a:extLst>
            </p:cNvPr>
            <p:cNvSpPr/>
            <p:nvPr userDrawn="1"/>
          </p:nvSpPr>
          <p:spPr>
            <a:xfrm>
              <a:off x="2674902" y="576526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A36D23-48BD-4BA3-8545-A3920D835DF4}"/>
              </a:ext>
            </a:extLst>
          </p:cNvPr>
          <p:cNvGrpSpPr/>
          <p:nvPr userDrawn="1"/>
        </p:nvGrpSpPr>
        <p:grpSpPr>
          <a:xfrm flipH="1">
            <a:off x="9757064" y="5636998"/>
            <a:ext cx="2434936" cy="1240052"/>
            <a:chOff x="328292" y="0"/>
            <a:chExt cx="2434936" cy="124005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22CDA6-66B0-4261-8AAB-F61537EBC5C1}"/>
                </a:ext>
              </a:extLst>
            </p:cNvPr>
            <p:cNvSpPr/>
            <p:nvPr userDrawn="1"/>
          </p:nvSpPr>
          <p:spPr>
            <a:xfrm>
              <a:off x="1243012" y="0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E29A8A-7472-4C7B-B2D8-F2CA911113E6}"/>
                </a:ext>
              </a:extLst>
            </p:cNvPr>
            <p:cNvSpPr/>
            <p:nvPr userDrawn="1"/>
          </p:nvSpPr>
          <p:spPr>
            <a:xfrm>
              <a:off x="1866578" y="263611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2D5BA9-02F0-4EBF-8047-65342716CF01}"/>
                </a:ext>
              </a:extLst>
            </p:cNvPr>
            <p:cNvSpPr/>
            <p:nvPr userDrawn="1"/>
          </p:nvSpPr>
          <p:spPr>
            <a:xfrm>
              <a:off x="1082826" y="422492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CD11AB-8BFB-424D-B3CC-4FEB6AB5C821}"/>
                </a:ext>
              </a:extLst>
            </p:cNvPr>
            <p:cNvSpPr/>
            <p:nvPr userDrawn="1"/>
          </p:nvSpPr>
          <p:spPr>
            <a:xfrm>
              <a:off x="449896" y="280904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82DE08-397D-4848-B109-C55EEF52BDA4}"/>
                </a:ext>
              </a:extLst>
            </p:cNvPr>
            <p:cNvSpPr/>
            <p:nvPr userDrawn="1"/>
          </p:nvSpPr>
          <p:spPr>
            <a:xfrm>
              <a:off x="328292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598C0A-7EE6-4767-B149-6F044CB9FD7B}"/>
                </a:ext>
              </a:extLst>
            </p:cNvPr>
            <p:cNvSpPr/>
            <p:nvPr userDrawn="1"/>
          </p:nvSpPr>
          <p:spPr>
            <a:xfrm>
              <a:off x="939798" y="608493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6E712-C4F3-4B0A-8585-2B8D1DBCB0CC}"/>
                </a:ext>
              </a:extLst>
            </p:cNvPr>
            <p:cNvSpPr/>
            <p:nvPr userDrawn="1"/>
          </p:nvSpPr>
          <p:spPr>
            <a:xfrm>
              <a:off x="2379627" y="555674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758FE55-F2E3-411E-B08B-7BB726147569}"/>
              </a:ext>
            </a:extLst>
          </p:cNvPr>
          <p:cNvSpPr/>
          <p:nvPr userDrawn="1"/>
        </p:nvSpPr>
        <p:spPr>
          <a:xfrm>
            <a:off x="0" y="63597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D529C-F177-4014-858A-48426744683D}"/>
              </a:ext>
            </a:extLst>
          </p:cNvPr>
          <p:cNvSpPr/>
          <p:nvPr userDrawn="1"/>
        </p:nvSpPr>
        <p:spPr>
          <a:xfrm>
            <a:off x="0" y="65121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A4EDC-BC81-48B2-A5D1-5C42D2143CB0}"/>
              </a:ext>
            </a:extLst>
          </p:cNvPr>
          <p:cNvSpPr/>
          <p:nvPr userDrawn="1"/>
        </p:nvSpPr>
        <p:spPr>
          <a:xfrm>
            <a:off x="0" y="66645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DE4DB8-95B1-490C-9ADC-E0A3E777B4A5}"/>
              </a:ext>
            </a:extLst>
          </p:cNvPr>
          <p:cNvSpPr/>
          <p:nvPr userDrawn="1"/>
        </p:nvSpPr>
        <p:spPr>
          <a:xfrm>
            <a:off x="419100" y="490537"/>
            <a:ext cx="8429625" cy="5876925"/>
          </a:xfrm>
          <a:prstGeom prst="roundRect">
            <a:avLst>
              <a:gd name="adj" fmla="val 4836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A522A-2DEF-4520-8803-18075D5AFB6D}"/>
              </a:ext>
            </a:extLst>
          </p:cNvPr>
          <p:cNvSpPr/>
          <p:nvPr userDrawn="1"/>
        </p:nvSpPr>
        <p:spPr>
          <a:xfrm>
            <a:off x="405725" y="347409"/>
            <a:ext cx="11380551" cy="6163182"/>
          </a:xfrm>
          <a:prstGeom prst="roundRect">
            <a:avLst>
              <a:gd name="adj" fmla="val 3889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9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8" r:id="rId4"/>
    <p:sldLayoutId id="2147483666" r:id="rId5"/>
    <p:sldLayoutId id="2147483665" r:id="rId6"/>
    <p:sldLayoutId id="2147483664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63" r:id="rId20"/>
    <p:sldLayoutId id="2147483660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Oval 419">
            <a:extLst>
              <a:ext uri="{FF2B5EF4-FFF2-40B4-BE49-F238E27FC236}">
                <a16:creationId xmlns:a16="http://schemas.microsoft.com/office/drawing/2014/main" id="{1AB10920-13D4-4C1E-9AC1-39B88C51974D}"/>
              </a:ext>
            </a:extLst>
          </p:cNvPr>
          <p:cNvSpPr/>
          <p:nvPr/>
        </p:nvSpPr>
        <p:spPr>
          <a:xfrm>
            <a:off x="8211992" y="2232636"/>
            <a:ext cx="773271" cy="773271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2FAA82C2-1E4E-472D-96A4-9AA743706C45}"/>
              </a:ext>
            </a:extLst>
          </p:cNvPr>
          <p:cNvGrpSpPr/>
          <p:nvPr/>
        </p:nvGrpSpPr>
        <p:grpSpPr>
          <a:xfrm>
            <a:off x="5766" y="4066485"/>
            <a:ext cx="12269851" cy="2822176"/>
            <a:chOff x="5766" y="3861713"/>
            <a:chExt cx="12269851" cy="3026948"/>
          </a:xfrm>
        </p:grpSpPr>
        <p:sp>
          <p:nvSpPr>
            <p:cNvPr id="348" name="Graphic 346">
              <a:extLst>
                <a:ext uri="{FF2B5EF4-FFF2-40B4-BE49-F238E27FC236}">
                  <a16:creationId xmlns:a16="http://schemas.microsoft.com/office/drawing/2014/main" id="{922012E8-225F-4604-AA9E-94F0160A2042}"/>
                </a:ext>
              </a:extLst>
            </p:cNvPr>
            <p:cNvSpPr/>
            <p:nvPr/>
          </p:nvSpPr>
          <p:spPr>
            <a:xfrm>
              <a:off x="5766" y="3861713"/>
              <a:ext cx="12186576" cy="3026948"/>
            </a:xfrm>
            <a:custGeom>
              <a:avLst/>
              <a:gdLst>
                <a:gd name="connsiteX0" fmla="*/ 0 w 6029325"/>
                <a:gd name="connsiteY0" fmla="*/ 578168 h 2667000"/>
                <a:gd name="connsiteX1" fmla="*/ 826770 w 6029325"/>
                <a:gd name="connsiteY1" fmla="*/ 521018 h 2667000"/>
                <a:gd name="connsiteX2" fmla="*/ 4795838 w 6029325"/>
                <a:gd name="connsiteY2" fmla="*/ 951548 h 2667000"/>
                <a:gd name="connsiteX3" fmla="*/ 6034088 w 6029325"/>
                <a:gd name="connsiteY3" fmla="*/ 0 h 2667000"/>
                <a:gd name="connsiteX4" fmla="*/ 6034088 w 6029325"/>
                <a:gd name="connsiteY4" fmla="*/ 2594610 h 2667000"/>
                <a:gd name="connsiteX5" fmla="*/ 0 w 6029325"/>
                <a:gd name="connsiteY5" fmla="*/ 2675573 h 2667000"/>
                <a:gd name="connsiteX6" fmla="*/ 0 w 6029325"/>
                <a:gd name="connsiteY6" fmla="*/ 578168 h 2667000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335100 w 6034088"/>
                <a:gd name="connsiteY1" fmla="*/ 479353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92768 w 6034088"/>
                <a:gd name="connsiteY1" fmla="*/ 458520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92768 w 6034088"/>
                <a:gd name="connsiteY1" fmla="*/ 458520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80935 w 6034088"/>
                <a:gd name="connsiteY1" fmla="*/ 430744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62267 w 6034088"/>
                <a:gd name="connsiteY1" fmla="*/ 422473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9494" h="2436930">
                  <a:moveTo>
                    <a:pt x="0" y="338294"/>
                  </a:moveTo>
                  <a:cubicBezTo>
                    <a:pt x="0" y="338294"/>
                    <a:pt x="610403" y="-48255"/>
                    <a:pt x="1162267" y="182599"/>
                  </a:cubicBezTo>
                  <a:cubicBezTo>
                    <a:pt x="3102084" y="994057"/>
                    <a:pt x="3903382" y="1069293"/>
                    <a:pt x="4699255" y="774172"/>
                  </a:cubicBezTo>
                  <a:cubicBezTo>
                    <a:pt x="5460310" y="491962"/>
                    <a:pt x="6029005" y="0"/>
                    <a:pt x="6029005" y="0"/>
                  </a:cubicBezTo>
                  <a:cubicBezTo>
                    <a:pt x="6027311" y="892268"/>
                    <a:pt x="6030699" y="1544662"/>
                    <a:pt x="6029005" y="2436930"/>
                  </a:cubicBezTo>
                  <a:lnTo>
                    <a:pt x="0" y="2435699"/>
                  </a:lnTo>
                  <a:lnTo>
                    <a:pt x="0" y="33829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77A79572-5308-4EBA-8E28-18D379155367}"/>
                </a:ext>
              </a:extLst>
            </p:cNvPr>
            <p:cNvSpPr/>
            <p:nvPr/>
          </p:nvSpPr>
          <p:spPr>
            <a:xfrm rot="21037873">
              <a:off x="6504119" y="4502327"/>
              <a:ext cx="5771498" cy="510387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67C2B4FD-8EB5-4234-94DE-7FAC05593A4C}"/>
              </a:ext>
            </a:extLst>
          </p:cNvPr>
          <p:cNvGrpSpPr/>
          <p:nvPr/>
        </p:nvGrpSpPr>
        <p:grpSpPr>
          <a:xfrm>
            <a:off x="4172422" y="3065820"/>
            <a:ext cx="3935622" cy="2037936"/>
            <a:chOff x="4172422" y="3065820"/>
            <a:chExt cx="3935622" cy="20379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B1C6AFA-88AF-4D8B-BC17-FEAA96E5DEF6}"/>
                </a:ext>
              </a:extLst>
            </p:cNvPr>
            <p:cNvSpPr/>
            <p:nvPr/>
          </p:nvSpPr>
          <p:spPr>
            <a:xfrm>
              <a:off x="4172422" y="3065820"/>
              <a:ext cx="3935622" cy="2037936"/>
            </a:xfrm>
            <a:custGeom>
              <a:avLst/>
              <a:gdLst>
                <a:gd name="connsiteX0" fmla="*/ 3541 w 3935622"/>
                <a:gd name="connsiteY0" fmla="*/ 0 h 2037936"/>
                <a:gd name="connsiteX1" fmla="*/ 3932081 w 3935622"/>
                <a:gd name="connsiteY1" fmla="*/ 0 h 2037936"/>
                <a:gd name="connsiteX2" fmla="*/ 3935622 w 3935622"/>
                <a:gd name="connsiteY2" fmla="*/ 70124 h 2037936"/>
                <a:gd name="connsiteX3" fmla="*/ 1967810 w 3935622"/>
                <a:gd name="connsiteY3" fmla="*/ 2037936 h 2037936"/>
                <a:gd name="connsiteX4" fmla="*/ 0 w 3935622"/>
                <a:gd name="connsiteY4" fmla="*/ 70124 h 20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622" h="2037936">
                  <a:moveTo>
                    <a:pt x="3541" y="0"/>
                  </a:moveTo>
                  <a:lnTo>
                    <a:pt x="3932081" y="0"/>
                  </a:lnTo>
                  <a:lnTo>
                    <a:pt x="3935622" y="70124"/>
                  </a:lnTo>
                  <a:cubicBezTo>
                    <a:pt x="3935622" y="1156916"/>
                    <a:pt x="3054602" y="2037936"/>
                    <a:pt x="1967810" y="2037936"/>
                  </a:cubicBezTo>
                  <a:cubicBezTo>
                    <a:pt x="881018" y="2037936"/>
                    <a:pt x="0" y="1156916"/>
                    <a:pt x="0" y="7012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9CDF91-0782-4C4C-B05E-F5002EE9E7C0}"/>
                </a:ext>
              </a:extLst>
            </p:cNvPr>
            <p:cNvSpPr/>
            <p:nvPr/>
          </p:nvSpPr>
          <p:spPr>
            <a:xfrm>
              <a:off x="4209270" y="3065820"/>
              <a:ext cx="3879327" cy="1909892"/>
            </a:xfrm>
            <a:custGeom>
              <a:avLst/>
              <a:gdLst>
                <a:gd name="connsiteX0" fmla="*/ 3667412 w 3879327"/>
                <a:gd name="connsiteY0" fmla="*/ 737466 h 1909892"/>
                <a:gd name="connsiteX1" fmla="*/ 3643554 w 3879327"/>
                <a:gd name="connsiteY1" fmla="*/ 757958 h 1909892"/>
                <a:gd name="connsiteX2" fmla="*/ 3647224 w 3879327"/>
                <a:gd name="connsiteY2" fmla="*/ 824025 h 1909892"/>
                <a:gd name="connsiteX3" fmla="*/ 3698611 w 3879327"/>
                <a:gd name="connsiteY3" fmla="*/ 782428 h 1909892"/>
                <a:gd name="connsiteX4" fmla="*/ 3702281 w 3879327"/>
                <a:gd name="connsiteY4" fmla="*/ 775087 h 1909892"/>
                <a:gd name="connsiteX5" fmla="*/ 3702281 w 3879327"/>
                <a:gd name="connsiteY5" fmla="*/ 748170 h 1909892"/>
                <a:gd name="connsiteX6" fmla="*/ 3667412 w 3879327"/>
                <a:gd name="connsiteY6" fmla="*/ 737466 h 1909892"/>
                <a:gd name="connsiteX7" fmla="*/ 3140708 w 3879327"/>
                <a:gd name="connsiteY7" fmla="*/ 293040 h 1909892"/>
                <a:gd name="connsiteX8" fmla="*/ 3129696 w 3879327"/>
                <a:gd name="connsiteY8" fmla="*/ 306499 h 1909892"/>
                <a:gd name="connsiteX9" fmla="*/ 3159060 w 3879327"/>
                <a:gd name="connsiteY9" fmla="*/ 340756 h 1909892"/>
                <a:gd name="connsiteX10" fmla="*/ 3178635 w 3879327"/>
                <a:gd name="connsiteY10" fmla="*/ 324851 h 1909892"/>
                <a:gd name="connsiteX11" fmla="*/ 3140708 w 3879327"/>
                <a:gd name="connsiteY11" fmla="*/ 293040 h 1909892"/>
                <a:gd name="connsiteX12" fmla="*/ 1020437 w 3879327"/>
                <a:gd name="connsiteY12" fmla="*/ 138884 h 1909892"/>
                <a:gd name="connsiteX13" fmla="*/ 1032672 w 3879327"/>
                <a:gd name="connsiteY13" fmla="*/ 146224 h 1909892"/>
                <a:gd name="connsiteX14" fmla="*/ 1020437 w 3879327"/>
                <a:gd name="connsiteY14" fmla="*/ 159682 h 1909892"/>
                <a:gd name="connsiteX15" fmla="*/ 1006980 w 3879327"/>
                <a:gd name="connsiteY15" fmla="*/ 152341 h 1909892"/>
                <a:gd name="connsiteX16" fmla="*/ 1020437 w 3879327"/>
                <a:gd name="connsiteY16" fmla="*/ 138884 h 1909892"/>
                <a:gd name="connsiteX17" fmla="*/ 726805 w 3879327"/>
                <a:gd name="connsiteY17" fmla="*/ 131543 h 1909892"/>
                <a:gd name="connsiteX18" fmla="*/ 751274 w 3879327"/>
                <a:gd name="connsiteY18" fmla="*/ 146224 h 1909892"/>
                <a:gd name="connsiteX19" fmla="*/ 740264 w 3879327"/>
                <a:gd name="connsiteY19" fmla="*/ 156012 h 1909892"/>
                <a:gd name="connsiteX20" fmla="*/ 715795 w 3879327"/>
                <a:gd name="connsiteY20" fmla="*/ 143777 h 1909892"/>
                <a:gd name="connsiteX21" fmla="*/ 726805 w 3879327"/>
                <a:gd name="connsiteY21" fmla="*/ 131543 h 1909892"/>
                <a:gd name="connsiteX22" fmla="*/ 887079 w 3879327"/>
                <a:gd name="connsiteY22" fmla="*/ 96063 h 1909892"/>
                <a:gd name="connsiteX23" fmla="*/ 970275 w 3879327"/>
                <a:gd name="connsiteY23" fmla="*/ 149895 h 1909892"/>
                <a:gd name="connsiteX24" fmla="*/ 861387 w 3879327"/>
                <a:gd name="connsiteY24" fmla="*/ 149895 h 1909892"/>
                <a:gd name="connsiteX25" fmla="*/ 887079 w 3879327"/>
                <a:gd name="connsiteY25" fmla="*/ 96063 h 1909892"/>
                <a:gd name="connsiteX26" fmla="*/ 3767952 w 3879327"/>
                <a:gd name="connsiteY26" fmla="*/ 0 h 1909892"/>
                <a:gd name="connsiteX27" fmla="*/ 3877637 w 3879327"/>
                <a:gd name="connsiteY27" fmla="*/ 0 h 1909892"/>
                <a:gd name="connsiteX28" fmla="*/ 3878460 w 3879327"/>
                <a:gd name="connsiteY28" fmla="*/ 111967 h 1909892"/>
                <a:gd name="connsiteX29" fmla="*/ 3869895 w 3879327"/>
                <a:gd name="connsiteY29" fmla="*/ 153565 h 1909892"/>
                <a:gd name="connsiteX30" fmla="*/ 3789146 w 3879327"/>
                <a:gd name="connsiteY30" fmla="*/ 47124 h 1909892"/>
                <a:gd name="connsiteX31" fmla="*/ 3768959 w 3879327"/>
                <a:gd name="connsiteY31" fmla="*/ 1244 h 1909892"/>
                <a:gd name="connsiteX32" fmla="*/ 2364134 w 3879327"/>
                <a:gd name="connsiteY32" fmla="*/ 0 h 1909892"/>
                <a:gd name="connsiteX33" fmla="*/ 3723105 w 3879327"/>
                <a:gd name="connsiteY33" fmla="*/ 0 h 1909892"/>
                <a:gd name="connsiteX34" fmla="*/ 3753666 w 3879327"/>
                <a:gd name="connsiteY34" fmla="*/ 49571 h 1909892"/>
                <a:gd name="connsiteX35" fmla="*/ 3765901 w 3879327"/>
                <a:gd name="connsiteY35" fmla="*/ 91169 h 1909892"/>
                <a:gd name="connsiteX36" fmla="*/ 3795264 w 3879327"/>
                <a:gd name="connsiteY36" fmla="*/ 157236 h 1909892"/>
                <a:gd name="connsiteX37" fmla="*/ 3842979 w 3879327"/>
                <a:gd name="connsiteY37" fmla="*/ 267348 h 1909892"/>
                <a:gd name="connsiteX38" fmla="*/ 3858885 w 3879327"/>
                <a:gd name="connsiteY38" fmla="*/ 340756 h 1909892"/>
                <a:gd name="connsiteX39" fmla="*/ 3697387 w 3879327"/>
                <a:gd name="connsiteY39" fmla="*/ 877859 h 1909892"/>
                <a:gd name="connsiteX40" fmla="*/ 3639884 w 3879327"/>
                <a:gd name="connsiteY40" fmla="*/ 990417 h 1909892"/>
                <a:gd name="connsiteX41" fmla="*/ 3614191 w 3879327"/>
                <a:gd name="connsiteY41" fmla="*/ 1016111 h 1909892"/>
                <a:gd name="connsiteX42" fmla="*/ 3597062 w 3879327"/>
                <a:gd name="connsiteY42" fmla="*/ 983076 h 1909892"/>
                <a:gd name="connsiteX43" fmla="*/ 3567699 w 3879327"/>
                <a:gd name="connsiteY43" fmla="*/ 894987 h 1909892"/>
                <a:gd name="connsiteX44" fmla="*/ 3593391 w 3879327"/>
                <a:gd name="connsiteY44" fmla="*/ 974513 h 1909892"/>
                <a:gd name="connsiteX45" fmla="*/ 3614191 w 3879327"/>
                <a:gd name="connsiteY45" fmla="*/ 1024676 h 1909892"/>
                <a:gd name="connsiteX46" fmla="*/ 3468599 w 3879327"/>
                <a:gd name="connsiteY46" fmla="*/ 1253463 h 1909892"/>
                <a:gd name="connsiteX47" fmla="*/ 3266726 w 3879327"/>
                <a:gd name="connsiteY47" fmla="*/ 1473688 h 1909892"/>
                <a:gd name="connsiteX48" fmla="*/ 3171296 w 3879327"/>
                <a:gd name="connsiteY48" fmla="*/ 1556883 h 1909892"/>
                <a:gd name="connsiteX49" fmla="*/ 3154167 w 3879327"/>
                <a:gd name="connsiteY49" fmla="*/ 1515286 h 1909892"/>
                <a:gd name="connsiteX50" fmla="*/ 3105228 w 3879327"/>
                <a:gd name="connsiteY50" fmla="*/ 1358682 h 1909892"/>
                <a:gd name="connsiteX51" fmla="*/ 3123580 w 3879327"/>
                <a:gd name="connsiteY51" fmla="*/ 1155586 h 1909892"/>
                <a:gd name="connsiteX52" fmla="*/ 3135814 w 3879327"/>
                <a:gd name="connsiteY52" fmla="*/ 1061380 h 1909892"/>
                <a:gd name="connsiteX53" fmla="*/ 3111345 w 3879327"/>
                <a:gd name="connsiteY53" fmla="*/ 943925 h 1909892"/>
                <a:gd name="connsiteX54" fmla="*/ 3068524 w 3879327"/>
                <a:gd name="connsiteY54" fmla="*/ 859507 h 1909892"/>
                <a:gd name="connsiteX55" fmla="*/ 3034267 w 3879327"/>
                <a:gd name="connsiteY55" fmla="*/ 689444 h 1909892"/>
                <a:gd name="connsiteX56" fmla="*/ 3039161 w 3879327"/>
                <a:gd name="connsiteY56" fmla="*/ 663752 h 1909892"/>
                <a:gd name="connsiteX57" fmla="*/ 2969423 w 3879327"/>
                <a:gd name="connsiteY57" fmla="*/ 602578 h 1909892"/>
                <a:gd name="connsiteX58" fmla="*/ 2921708 w 3879327"/>
                <a:gd name="connsiteY58" fmla="*/ 585450 h 1909892"/>
                <a:gd name="connsiteX59" fmla="*/ 2816490 w 3879327"/>
                <a:gd name="connsiteY59" fmla="*/ 552416 h 1909892"/>
                <a:gd name="connsiteX60" fmla="*/ 2761433 w 3879327"/>
                <a:gd name="connsiteY60" fmla="*/ 579332 h 1909892"/>
                <a:gd name="connsiteX61" fmla="*/ 2695366 w 3879327"/>
                <a:gd name="connsiteY61" fmla="*/ 585450 h 1909892"/>
                <a:gd name="connsiteX62" fmla="*/ 2610947 w 3879327"/>
                <a:gd name="connsiteY62" fmla="*/ 594014 h 1909892"/>
                <a:gd name="connsiteX63" fmla="*/ 2525304 w 3879327"/>
                <a:gd name="connsiteY63" fmla="*/ 576885 h 1909892"/>
                <a:gd name="connsiteX64" fmla="*/ 2455566 w 3879327"/>
                <a:gd name="connsiteY64" fmla="*/ 516936 h 1909892"/>
                <a:gd name="connsiteX65" fmla="*/ 2426203 w 3879327"/>
                <a:gd name="connsiteY65" fmla="*/ 480232 h 1909892"/>
                <a:gd name="connsiteX66" fmla="*/ 2352795 w 3879327"/>
                <a:gd name="connsiteY66" fmla="*/ 368895 h 1909892"/>
                <a:gd name="connsiteX67" fmla="*/ 2330772 w 3879327"/>
                <a:gd name="connsiteY67" fmla="*/ 258783 h 1909892"/>
                <a:gd name="connsiteX68" fmla="*/ 2339337 w 3879327"/>
                <a:gd name="connsiteY68" fmla="*/ 80157 h 1909892"/>
                <a:gd name="connsiteX69" fmla="*/ 2338113 w 3879327"/>
                <a:gd name="connsiteY69" fmla="*/ 50794 h 1909892"/>
                <a:gd name="connsiteX70" fmla="*/ 578273 w 3879327"/>
                <a:gd name="connsiteY70" fmla="*/ 0 h 1909892"/>
                <a:gd name="connsiteX71" fmla="*/ 701190 w 3879327"/>
                <a:gd name="connsiteY71" fmla="*/ 0 h 1909892"/>
                <a:gd name="connsiteX72" fmla="*/ 712123 w 3879327"/>
                <a:gd name="connsiteY72" fmla="*/ 5526 h 1909892"/>
                <a:gd name="connsiteX73" fmla="*/ 819789 w 3879327"/>
                <a:gd name="connsiteY73" fmla="*/ 80157 h 1909892"/>
                <a:gd name="connsiteX74" fmla="*/ 731699 w 3879327"/>
                <a:gd name="connsiteY74" fmla="*/ 64253 h 1909892"/>
                <a:gd name="connsiteX75" fmla="*/ 666856 w 3879327"/>
                <a:gd name="connsiteY75" fmla="*/ 15314 h 1909892"/>
                <a:gd name="connsiteX76" fmla="*/ 664034 w 3879327"/>
                <a:gd name="connsiteY76" fmla="*/ 14263 h 1909892"/>
                <a:gd name="connsiteX77" fmla="*/ 666856 w 3879327"/>
                <a:gd name="connsiteY77" fmla="*/ 16537 h 1909892"/>
                <a:gd name="connsiteX78" fmla="*/ 568978 w 3879327"/>
                <a:gd name="connsiteY78" fmla="*/ 25102 h 1909892"/>
                <a:gd name="connsiteX79" fmla="*/ 575153 w 3879327"/>
                <a:gd name="connsiteY79" fmla="*/ 3423 h 1909892"/>
                <a:gd name="connsiteX80" fmla="*/ 10781 w 3879327"/>
                <a:gd name="connsiteY80" fmla="*/ 0 h 1909892"/>
                <a:gd name="connsiteX81" fmla="*/ 229452 w 3879327"/>
                <a:gd name="connsiteY81" fmla="*/ 0 h 1909892"/>
                <a:gd name="connsiteX82" fmla="*/ 227783 w 3879327"/>
                <a:gd name="connsiteY82" fmla="*/ 23572 h 1909892"/>
                <a:gd name="connsiteX83" fmla="*/ 242312 w 3879327"/>
                <a:gd name="connsiteY83" fmla="*/ 88722 h 1909892"/>
                <a:gd name="connsiteX84" fmla="*/ 303485 w 3879327"/>
                <a:gd name="connsiteY84" fmla="*/ 125426 h 1909892"/>
                <a:gd name="connsiteX85" fmla="*/ 401363 w 3879327"/>
                <a:gd name="connsiteY85" fmla="*/ 50794 h 1909892"/>
                <a:gd name="connsiteX86" fmla="*/ 487005 w 3879327"/>
                <a:gd name="connsiteY86" fmla="*/ 25102 h 1909892"/>
                <a:gd name="connsiteX87" fmla="*/ 489452 w 3879327"/>
                <a:gd name="connsiteY87" fmla="*/ 52018 h 1909892"/>
                <a:gd name="connsiteX88" fmla="*/ 427055 w 3879327"/>
                <a:gd name="connsiteY88" fmla="*/ 191493 h 1909892"/>
                <a:gd name="connsiteX89" fmla="*/ 445407 w 3879327"/>
                <a:gd name="connsiteY89" fmla="*/ 217185 h 1909892"/>
                <a:gd name="connsiteX90" fmla="*/ 516369 w 3879327"/>
                <a:gd name="connsiteY90" fmla="*/ 218410 h 1909892"/>
                <a:gd name="connsiteX91" fmla="*/ 554295 w 3879327"/>
                <a:gd name="connsiteY91" fmla="*/ 272242 h 1909892"/>
                <a:gd name="connsiteX92" fmla="*/ 537167 w 3879327"/>
                <a:gd name="connsiteY92" fmla="*/ 344426 h 1909892"/>
                <a:gd name="connsiteX93" fmla="*/ 567754 w 3879327"/>
                <a:gd name="connsiteY93" fmla="*/ 433740 h 1909892"/>
                <a:gd name="connsiteX94" fmla="*/ 631375 w 3879327"/>
                <a:gd name="connsiteY94" fmla="*/ 432516 h 1909892"/>
                <a:gd name="connsiteX95" fmla="*/ 679089 w 3879327"/>
                <a:gd name="connsiteY95" fmla="*/ 441081 h 1909892"/>
                <a:gd name="connsiteX96" fmla="*/ 731699 w 3879327"/>
                <a:gd name="connsiteY96" fmla="*/ 433740 h 1909892"/>
                <a:gd name="connsiteX97" fmla="*/ 839364 w 3879327"/>
                <a:gd name="connsiteY97" fmla="*/ 357885 h 1909892"/>
                <a:gd name="connsiteX98" fmla="*/ 852822 w 3879327"/>
                <a:gd name="connsiteY98" fmla="*/ 370120 h 1909892"/>
                <a:gd name="connsiteX99" fmla="*/ 883409 w 3879327"/>
                <a:gd name="connsiteY99" fmla="*/ 376236 h 1909892"/>
                <a:gd name="connsiteX100" fmla="*/ 942135 w 3879327"/>
                <a:gd name="connsiteY100" fmla="*/ 381130 h 1909892"/>
                <a:gd name="connsiteX101" fmla="*/ 1058364 w 3879327"/>
                <a:gd name="connsiteY101" fmla="*/ 401930 h 1909892"/>
                <a:gd name="connsiteX102" fmla="*/ 1101186 w 3879327"/>
                <a:gd name="connsiteY102" fmla="*/ 412940 h 1909892"/>
                <a:gd name="connsiteX103" fmla="*/ 1158689 w 3879327"/>
                <a:gd name="connsiteY103" fmla="*/ 466773 h 1909892"/>
                <a:gd name="connsiteX104" fmla="*/ 1334868 w 3879327"/>
                <a:gd name="connsiteY104" fmla="*/ 569544 h 1909892"/>
                <a:gd name="connsiteX105" fmla="*/ 1424182 w 3879327"/>
                <a:gd name="connsiteY105" fmla="*/ 721254 h 1909892"/>
                <a:gd name="connsiteX106" fmla="*/ 1410723 w 3879327"/>
                <a:gd name="connsiteY106" fmla="*/ 746948 h 1909892"/>
                <a:gd name="connsiteX107" fmla="*/ 1408276 w 3879327"/>
                <a:gd name="connsiteY107" fmla="*/ 802003 h 1909892"/>
                <a:gd name="connsiteX108" fmla="*/ 1433970 w 3879327"/>
                <a:gd name="connsiteY108" fmla="*/ 805674 h 1909892"/>
                <a:gd name="connsiteX109" fmla="*/ 1522059 w 3879327"/>
                <a:gd name="connsiteY109" fmla="*/ 773864 h 1909892"/>
                <a:gd name="connsiteX110" fmla="*/ 1634618 w 3879327"/>
                <a:gd name="connsiteY110" fmla="*/ 832590 h 1909892"/>
                <a:gd name="connsiteX111" fmla="*/ 1771647 w 3879327"/>
                <a:gd name="connsiteY111" fmla="*/ 894987 h 1909892"/>
                <a:gd name="connsiteX112" fmla="*/ 1831596 w 3879327"/>
                <a:gd name="connsiteY112" fmla="*/ 930468 h 1909892"/>
                <a:gd name="connsiteX113" fmla="*/ 1826702 w 3879327"/>
                <a:gd name="connsiteY113" fmla="*/ 1036909 h 1909892"/>
                <a:gd name="connsiteX114" fmla="*/ 1749624 w 3879327"/>
                <a:gd name="connsiteY114" fmla="*/ 1153139 h 1909892"/>
                <a:gd name="connsiteX115" fmla="*/ 1734943 w 3879327"/>
                <a:gd name="connsiteY115" fmla="*/ 1217982 h 1909892"/>
                <a:gd name="connsiteX116" fmla="*/ 1694568 w 3879327"/>
                <a:gd name="connsiteY116" fmla="*/ 1445547 h 1909892"/>
                <a:gd name="connsiteX117" fmla="*/ 1651747 w 3879327"/>
                <a:gd name="connsiteY117" fmla="*/ 1478581 h 1909892"/>
                <a:gd name="connsiteX118" fmla="*/ 1555092 w 3879327"/>
                <a:gd name="connsiteY118" fmla="*/ 1523849 h 1909892"/>
                <a:gd name="connsiteX119" fmla="*/ 1522059 w 3879327"/>
                <a:gd name="connsiteY119" fmla="*/ 1586247 h 1909892"/>
                <a:gd name="connsiteX120" fmla="*/ 1485355 w 3879327"/>
                <a:gd name="connsiteY120" fmla="*/ 1742851 h 1909892"/>
                <a:gd name="connsiteX121" fmla="*/ 1431523 w 3879327"/>
                <a:gd name="connsiteY121" fmla="*/ 1843175 h 1909892"/>
                <a:gd name="connsiteX122" fmla="*/ 1397266 w 3879327"/>
                <a:gd name="connsiteY122" fmla="*/ 1867644 h 1909892"/>
                <a:gd name="connsiteX123" fmla="*/ 1353221 w 3879327"/>
                <a:gd name="connsiteY123" fmla="*/ 1859079 h 1909892"/>
                <a:gd name="connsiteX124" fmla="*/ 1334868 w 3879327"/>
                <a:gd name="connsiteY124" fmla="*/ 1867644 h 1909892"/>
                <a:gd name="connsiteX125" fmla="*/ 1353221 w 3879327"/>
                <a:gd name="connsiteY125" fmla="*/ 1901901 h 1909892"/>
                <a:gd name="connsiteX126" fmla="*/ 1326304 w 3879327"/>
                <a:gd name="connsiteY126" fmla="*/ 1906795 h 1909892"/>
                <a:gd name="connsiteX127" fmla="*/ 995968 w 3879327"/>
                <a:gd name="connsiteY127" fmla="*/ 1766096 h 1909892"/>
                <a:gd name="connsiteX128" fmla="*/ 956817 w 3879327"/>
                <a:gd name="connsiteY128" fmla="*/ 1708593 h 1909892"/>
                <a:gd name="connsiteX129" fmla="*/ 937242 w 3879327"/>
                <a:gd name="connsiteY129" fmla="*/ 1657208 h 1909892"/>
                <a:gd name="connsiteX130" fmla="*/ 916442 w 3879327"/>
                <a:gd name="connsiteY130" fmla="*/ 1399055 h 1909892"/>
                <a:gd name="connsiteX131" fmla="*/ 850375 w 3879327"/>
                <a:gd name="connsiteY131" fmla="*/ 1306072 h 1909892"/>
                <a:gd name="connsiteX132" fmla="*/ 682760 w 3879327"/>
                <a:gd name="connsiteY132" fmla="*/ 1107870 h 1909892"/>
                <a:gd name="connsiteX133" fmla="*/ 598340 w 3879327"/>
                <a:gd name="connsiteY133" fmla="*/ 958607 h 1909892"/>
                <a:gd name="connsiteX134" fmla="*/ 591000 w 3879327"/>
                <a:gd name="connsiteY134" fmla="*/ 864401 h 1909892"/>
                <a:gd name="connsiteX135" fmla="*/ 595893 w 3879327"/>
                <a:gd name="connsiteY135" fmla="*/ 831366 h 1909892"/>
                <a:gd name="connsiteX136" fmla="*/ 624034 w 3879327"/>
                <a:gd name="connsiteY136" fmla="*/ 701679 h 1909892"/>
                <a:gd name="connsiteX137" fmla="*/ 681536 w 3879327"/>
                <a:gd name="connsiteY137" fmla="*/ 554863 h 1909892"/>
                <a:gd name="connsiteX138" fmla="*/ 663185 w 3879327"/>
                <a:gd name="connsiteY138" fmla="*/ 486348 h 1909892"/>
                <a:gd name="connsiteX139" fmla="*/ 631375 w 3879327"/>
                <a:gd name="connsiteY139" fmla="*/ 485126 h 1909892"/>
                <a:gd name="connsiteX140" fmla="*/ 579989 w 3879327"/>
                <a:gd name="connsiteY140" fmla="*/ 494913 h 1909892"/>
                <a:gd name="connsiteX141" fmla="*/ 513922 w 3879327"/>
                <a:gd name="connsiteY141" fmla="*/ 452091 h 1909892"/>
                <a:gd name="connsiteX142" fmla="*/ 445407 w 3879327"/>
                <a:gd name="connsiteY142" fmla="*/ 343203 h 1909892"/>
                <a:gd name="connsiteX143" fmla="*/ 403810 w 3879327"/>
                <a:gd name="connsiteY143" fmla="*/ 308946 h 1909892"/>
                <a:gd name="connsiteX144" fmla="*/ 291250 w 3879327"/>
                <a:gd name="connsiteY144" fmla="*/ 235538 h 1909892"/>
                <a:gd name="connsiteX145" fmla="*/ 254546 w 3879327"/>
                <a:gd name="connsiteY145" fmla="*/ 217185 h 1909892"/>
                <a:gd name="connsiteX146" fmla="*/ 139540 w 3879327"/>
                <a:gd name="connsiteY146" fmla="*/ 189046 h 1909892"/>
                <a:gd name="connsiteX147" fmla="*/ 25757 w 3879327"/>
                <a:gd name="connsiteY147" fmla="*/ 105851 h 1909892"/>
                <a:gd name="connsiteX148" fmla="*/ 6182 w 3879327"/>
                <a:gd name="connsiteY148" fmla="*/ 31218 h 190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879327" h="1909892">
                  <a:moveTo>
                    <a:pt x="3667412" y="737466"/>
                  </a:moveTo>
                  <a:cubicBezTo>
                    <a:pt x="3656707" y="737466"/>
                    <a:pt x="3647837" y="742665"/>
                    <a:pt x="3643554" y="757958"/>
                  </a:cubicBezTo>
                  <a:cubicBezTo>
                    <a:pt x="3638660" y="777534"/>
                    <a:pt x="3614191" y="808121"/>
                    <a:pt x="3647224" y="824025"/>
                  </a:cubicBezTo>
                  <a:cubicBezTo>
                    <a:pt x="3686376" y="842378"/>
                    <a:pt x="3685152" y="800780"/>
                    <a:pt x="3698611" y="782428"/>
                  </a:cubicBezTo>
                  <a:cubicBezTo>
                    <a:pt x="3699834" y="781205"/>
                    <a:pt x="3701058" y="777534"/>
                    <a:pt x="3702281" y="775087"/>
                  </a:cubicBezTo>
                  <a:cubicBezTo>
                    <a:pt x="3708397" y="765299"/>
                    <a:pt x="3709621" y="756735"/>
                    <a:pt x="3702281" y="748170"/>
                  </a:cubicBezTo>
                  <a:cubicBezTo>
                    <a:pt x="3690659" y="742665"/>
                    <a:pt x="3678118" y="737466"/>
                    <a:pt x="3667412" y="737466"/>
                  </a:cubicBezTo>
                  <a:close/>
                  <a:moveTo>
                    <a:pt x="3140708" y="293040"/>
                  </a:moveTo>
                  <a:cubicBezTo>
                    <a:pt x="3132143" y="289371"/>
                    <a:pt x="3127249" y="299158"/>
                    <a:pt x="3129696" y="306499"/>
                  </a:cubicBezTo>
                  <a:cubicBezTo>
                    <a:pt x="3134590" y="321181"/>
                    <a:pt x="3139484" y="338309"/>
                    <a:pt x="3159060" y="340756"/>
                  </a:cubicBezTo>
                  <a:cubicBezTo>
                    <a:pt x="3168847" y="341979"/>
                    <a:pt x="3176188" y="335862"/>
                    <a:pt x="3178635" y="324851"/>
                  </a:cubicBezTo>
                  <a:cubicBezTo>
                    <a:pt x="3166400" y="315063"/>
                    <a:pt x="3154166" y="301605"/>
                    <a:pt x="3140708" y="293040"/>
                  </a:cubicBezTo>
                  <a:close/>
                  <a:moveTo>
                    <a:pt x="1020437" y="138884"/>
                  </a:moveTo>
                  <a:cubicBezTo>
                    <a:pt x="1024108" y="141330"/>
                    <a:pt x="1031449" y="142553"/>
                    <a:pt x="1032672" y="146224"/>
                  </a:cubicBezTo>
                  <a:cubicBezTo>
                    <a:pt x="1036343" y="156012"/>
                    <a:pt x="1026555" y="157235"/>
                    <a:pt x="1020437" y="159682"/>
                  </a:cubicBezTo>
                  <a:cubicBezTo>
                    <a:pt x="1014321" y="162129"/>
                    <a:pt x="1008203" y="158459"/>
                    <a:pt x="1006980" y="152341"/>
                  </a:cubicBezTo>
                  <a:cubicBezTo>
                    <a:pt x="1002086" y="142553"/>
                    <a:pt x="1010650" y="141330"/>
                    <a:pt x="1020437" y="138884"/>
                  </a:cubicBezTo>
                  <a:close/>
                  <a:moveTo>
                    <a:pt x="726805" y="131543"/>
                  </a:moveTo>
                  <a:cubicBezTo>
                    <a:pt x="736593" y="133990"/>
                    <a:pt x="745158" y="137659"/>
                    <a:pt x="751274" y="146224"/>
                  </a:cubicBezTo>
                  <a:cubicBezTo>
                    <a:pt x="751274" y="153564"/>
                    <a:pt x="746381" y="156012"/>
                    <a:pt x="740264" y="156012"/>
                  </a:cubicBezTo>
                  <a:cubicBezTo>
                    <a:pt x="729252" y="157235"/>
                    <a:pt x="719464" y="154788"/>
                    <a:pt x="715795" y="143777"/>
                  </a:cubicBezTo>
                  <a:cubicBezTo>
                    <a:pt x="712123" y="135212"/>
                    <a:pt x="719464" y="130319"/>
                    <a:pt x="726805" y="131543"/>
                  </a:cubicBezTo>
                  <a:close/>
                  <a:moveTo>
                    <a:pt x="887079" y="96063"/>
                  </a:moveTo>
                  <a:cubicBezTo>
                    <a:pt x="926230" y="89945"/>
                    <a:pt x="948252" y="109520"/>
                    <a:pt x="970275" y="149895"/>
                  </a:cubicBezTo>
                  <a:cubicBezTo>
                    <a:pt x="928677" y="130320"/>
                    <a:pt x="896867" y="174365"/>
                    <a:pt x="861387" y="149895"/>
                  </a:cubicBezTo>
                  <a:cubicBezTo>
                    <a:pt x="857716" y="125426"/>
                    <a:pt x="846705" y="97286"/>
                    <a:pt x="887079" y="96063"/>
                  </a:cubicBezTo>
                  <a:close/>
                  <a:moveTo>
                    <a:pt x="3767952" y="0"/>
                  </a:moveTo>
                  <a:lnTo>
                    <a:pt x="3877637" y="0"/>
                  </a:lnTo>
                  <a:lnTo>
                    <a:pt x="3878460" y="111967"/>
                  </a:lnTo>
                  <a:cubicBezTo>
                    <a:pt x="3878460" y="125426"/>
                    <a:pt x="3883354" y="141330"/>
                    <a:pt x="3869895" y="153565"/>
                  </a:cubicBezTo>
                  <a:cubicBezTo>
                    <a:pt x="3833191" y="125426"/>
                    <a:pt x="3796487" y="97286"/>
                    <a:pt x="3789146" y="47124"/>
                  </a:cubicBezTo>
                  <a:cubicBezTo>
                    <a:pt x="3786699" y="28772"/>
                    <a:pt x="3778747" y="14396"/>
                    <a:pt x="3768959" y="1244"/>
                  </a:cubicBezTo>
                  <a:close/>
                  <a:moveTo>
                    <a:pt x="2364134" y="0"/>
                  </a:moveTo>
                  <a:lnTo>
                    <a:pt x="3723105" y="0"/>
                  </a:lnTo>
                  <a:lnTo>
                    <a:pt x="3753666" y="49571"/>
                  </a:lnTo>
                  <a:cubicBezTo>
                    <a:pt x="3763454" y="60582"/>
                    <a:pt x="3764677" y="76487"/>
                    <a:pt x="3765901" y="91169"/>
                  </a:cubicBezTo>
                  <a:cubicBezTo>
                    <a:pt x="3768348" y="116861"/>
                    <a:pt x="3779360" y="137661"/>
                    <a:pt x="3795264" y="157236"/>
                  </a:cubicBezTo>
                  <a:cubicBezTo>
                    <a:pt x="3822181" y="189046"/>
                    <a:pt x="3834415" y="226973"/>
                    <a:pt x="3842979" y="267348"/>
                  </a:cubicBezTo>
                  <a:cubicBezTo>
                    <a:pt x="3873566" y="286924"/>
                    <a:pt x="3862554" y="316287"/>
                    <a:pt x="3858885" y="340756"/>
                  </a:cubicBezTo>
                  <a:cubicBezTo>
                    <a:pt x="3828299" y="526723"/>
                    <a:pt x="3780583" y="707797"/>
                    <a:pt x="3697387" y="877859"/>
                  </a:cubicBezTo>
                  <a:cubicBezTo>
                    <a:pt x="3679034" y="915786"/>
                    <a:pt x="3661905" y="954937"/>
                    <a:pt x="3639884" y="990417"/>
                  </a:cubicBezTo>
                  <a:cubicBezTo>
                    <a:pt x="3633766" y="1001429"/>
                    <a:pt x="3631319" y="1016111"/>
                    <a:pt x="3614191" y="1016111"/>
                  </a:cubicBezTo>
                  <a:cubicBezTo>
                    <a:pt x="3601956" y="1008770"/>
                    <a:pt x="3601956" y="994088"/>
                    <a:pt x="3597062" y="983076"/>
                  </a:cubicBezTo>
                  <a:cubicBezTo>
                    <a:pt x="3578711" y="959831"/>
                    <a:pt x="3581157" y="929244"/>
                    <a:pt x="3567699" y="894987"/>
                  </a:cubicBezTo>
                  <a:cubicBezTo>
                    <a:pt x="3579934" y="925574"/>
                    <a:pt x="3575040" y="953713"/>
                    <a:pt x="3593391" y="974513"/>
                  </a:cubicBezTo>
                  <a:cubicBezTo>
                    <a:pt x="3601956" y="990417"/>
                    <a:pt x="3600732" y="1009993"/>
                    <a:pt x="3614191" y="1024676"/>
                  </a:cubicBezTo>
                  <a:cubicBezTo>
                    <a:pt x="3579934" y="1110318"/>
                    <a:pt x="3522430" y="1180055"/>
                    <a:pt x="3468599" y="1253463"/>
                  </a:cubicBezTo>
                  <a:cubicBezTo>
                    <a:pt x="3408648" y="1334212"/>
                    <a:pt x="3337687" y="1403951"/>
                    <a:pt x="3266726" y="1473688"/>
                  </a:cubicBezTo>
                  <a:cubicBezTo>
                    <a:pt x="3236140" y="1504274"/>
                    <a:pt x="3204329" y="1529967"/>
                    <a:pt x="3171296" y="1556883"/>
                  </a:cubicBezTo>
                  <a:cubicBezTo>
                    <a:pt x="3156614" y="1544649"/>
                    <a:pt x="3171296" y="1523849"/>
                    <a:pt x="3154167" y="1515286"/>
                  </a:cubicBezTo>
                  <a:cubicBezTo>
                    <a:pt x="3161508" y="1455335"/>
                    <a:pt x="3132145" y="1406396"/>
                    <a:pt x="3105228" y="1358682"/>
                  </a:cubicBezTo>
                  <a:cubicBezTo>
                    <a:pt x="3062406" y="1284049"/>
                    <a:pt x="3090547" y="1219206"/>
                    <a:pt x="3123580" y="1155586"/>
                  </a:cubicBezTo>
                  <a:cubicBezTo>
                    <a:pt x="3140708" y="1122553"/>
                    <a:pt x="3148049" y="1098084"/>
                    <a:pt x="3135814" y="1061380"/>
                  </a:cubicBezTo>
                  <a:cubicBezTo>
                    <a:pt x="3123580" y="1023451"/>
                    <a:pt x="3127251" y="983076"/>
                    <a:pt x="3111345" y="943925"/>
                  </a:cubicBezTo>
                  <a:cubicBezTo>
                    <a:pt x="3099110" y="914563"/>
                    <a:pt x="3094216" y="880305"/>
                    <a:pt x="3068524" y="859507"/>
                  </a:cubicBezTo>
                  <a:cubicBezTo>
                    <a:pt x="3011021" y="811791"/>
                    <a:pt x="3018361" y="751842"/>
                    <a:pt x="3034267" y="689444"/>
                  </a:cubicBezTo>
                  <a:cubicBezTo>
                    <a:pt x="3036714" y="680880"/>
                    <a:pt x="3039161" y="672315"/>
                    <a:pt x="3039161" y="663752"/>
                  </a:cubicBezTo>
                  <a:cubicBezTo>
                    <a:pt x="3042831" y="614813"/>
                    <a:pt x="3017139" y="591567"/>
                    <a:pt x="2969423" y="602578"/>
                  </a:cubicBezTo>
                  <a:cubicBezTo>
                    <a:pt x="2948624" y="607472"/>
                    <a:pt x="2933943" y="607472"/>
                    <a:pt x="2921708" y="585450"/>
                  </a:cubicBezTo>
                  <a:cubicBezTo>
                    <a:pt x="2897239" y="542628"/>
                    <a:pt x="2860535" y="531617"/>
                    <a:pt x="2816490" y="552416"/>
                  </a:cubicBezTo>
                  <a:cubicBezTo>
                    <a:pt x="2798137" y="560981"/>
                    <a:pt x="2778562" y="569544"/>
                    <a:pt x="2761433" y="579332"/>
                  </a:cubicBezTo>
                  <a:cubicBezTo>
                    <a:pt x="2739411" y="591567"/>
                    <a:pt x="2718612" y="595238"/>
                    <a:pt x="2695366" y="585450"/>
                  </a:cubicBezTo>
                  <a:cubicBezTo>
                    <a:pt x="2666003" y="573215"/>
                    <a:pt x="2635417" y="578109"/>
                    <a:pt x="2610947" y="594014"/>
                  </a:cubicBezTo>
                  <a:cubicBezTo>
                    <a:pt x="2574243" y="618483"/>
                    <a:pt x="2547327" y="598907"/>
                    <a:pt x="2525304" y="576885"/>
                  </a:cubicBezTo>
                  <a:cubicBezTo>
                    <a:pt x="2503282" y="554863"/>
                    <a:pt x="2480035" y="535287"/>
                    <a:pt x="2455566" y="516936"/>
                  </a:cubicBezTo>
                  <a:cubicBezTo>
                    <a:pt x="2442109" y="507148"/>
                    <a:pt x="2429874" y="496136"/>
                    <a:pt x="2426203" y="480232"/>
                  </a:cubicBezTo>
                  <a:cubicBezTo>
                    <a:pt x="2416415" y="432516"/>
                    <a:pt x="2382158" y="403153"/>
                    <a:pt x="2352795" y="368895"/>
                  </a:cubicBezTo>
                  <a:cubicBezTo>
                    <a:pt x="2336890" y="350544"/>
                    <a:pt x="2322209" y="280806"/>
                    <a:pt x="2330772" y="258783"/>
                  </a:cubicBezTo>
                  <a:cubicBezTo>
                    <a:pt x="2354019" y="201281"/>
                    <a:pt x="2361360" y="141330"/>
                    <a:pt x="2339337" y="80157"/>
                  </a:cubicBezTo>
                  <a:cubicBezTo>
                    <a:pt x="2335666" y="70369"/>
                    <a:pt x="2331996" y="60582"/>
                    <a:pt x="2338113" y="50794"/>
                  </a:cubicBezTo>
                  <a:close/>
                  <a:moveTo>
                    <a:pt x="578273" y="0"/>
                  </a:moveTo>
                  <a:lnTo>
                    <a:pt x="701190" y="0"/>
                  </a:lnTo>
                  <a:lnTo>
                    <a:pt x="712123" y="5526"/>
                  </a:lnTo>
                  <a:cubicBezTo>
                    <a:pt x="747605" y="31218"/>
                    <a:pt x="784309" y="52018"/>
                    <a:pt x="819789" y="80157"/>
                  </a:cubicBezTo>
                  <a:cubicBezTo>
                    <a:pt x="786756" y="89945"/>
                    <a:pt x="752499" y="109520"/>
                    <a:pt x="731699" y="64253"/>
                  </a:cubicBezTo>
                  <a:cubicBezTo>
                    <a:pt x="718241" y="36112"/>
                    <a:pt x="685207" y="36112"/>
                    <a:pt x="666856" y="15314"/>
                  </a:cubicBezTo>
                  <a:lnTo>
                    <a:pt x="664034" y="14263"/>
                  </a:lnTo>
                  <a:lnTo>
                    <a:pt x="666856" y="16537"/>
                  </a:lnTo>
                  <a:cubicBezTo>
                    <a:pt x="635046" y="14090"/>
                    <a:pt x="600789" y="-12826"/>
                    <a:pt x="568978" y="25102"/>
                  </a:cubicBezTo>
                  <a:cubicBezTo>
                    <a:pt x="569896" y="16231"/>
                    <a:pt x="572037" y="9120"/>
                    <a:pt x="575153" y="3423"/>
                  </a:cubicBezTo>
                  <a:close/>
                  <a:moveTo>
                    <a:pt x="10781" y="0"/>
                  </a:moveTo>
                  <a:lnTo>
                    <a:pt x="229452" y="0"/>
                  </a:lnTo>
                  <a:lnTo>
                    <a:pt x="227783" y="23572"/>
                  </a:lnTo>
                  <a:cubicBezTo>
                    <a:pt x="229159" y="45594"/>
                    <a:pt x="233748" y="67311"/>
                    <a:pt x="242312" y="88722"/>
                  </a:cubicBezTo>
                  <a:cubicBezTo>
                    <a:pt x="252100" y="114414"/>
                    <a:pt x="271675" y="126649"/>
                    <a:pt x="303485" y="125426"/>
                  </a:cubicBezTo>
                  <a:cubicBezTo>
                    <a:pt x="354871" y="122979"/>
                    <a:pt x="387904" y="103404"/>
                    <a:pt x="401363" y="50794"/>
                  </a:cubicBezTo>
                  <a:cubicBezTo>
                    <a:pt x="406256" y="32442"/>
                    <a:pt x="471100" y="15314"/>
                    <a:pt x="487005" y="25102"/>
                  </a:cubicBezTo>
                  <a:cubicBezTo>
                    <a:pt x="499240" y="32442"/>
                    <a:pt x="494346" y="41006"/>
                    <a:pt x="489452" y="52018"/>
                  </a:cubicBezTo>
                  <a:cubicBezTo>
                    <a:pt x="468653" y="98510"/>
                    <a:pt x="450301" y="146224"/>
                    <a:pt x="427055" y="191493"/>
                  </a:cubicBezTo>
                  <a:cubicBezTo>
                    <a:pt x="412373" y="219632"/>
                    <a:pt x="427055" y="217185"/>
                    <a:pt x="445407" y="217185"/>
                  </a:cubicBezTo>
                  <a:cubicBezTo>
                    <a:pt x="468653" y="217185"/>
                    <a:pt x="493122" y="214738"/>
                    <a:pt x="516369" y="218410"/>
                  </a:cubicBezTo>
                  <a:cubicBezTo>
                    <a:pt x="545732" y="223303"/>
                    <a:pt x="566530" y="235538"/>
                    <a:pt x="554295" y="272242"/>
                  </a:cubicBezTo>
                  <a:cubicBezTo>
                    <a:pt x="546955" y="295487"/>
                    <a:pt x="545732" y="321181"/>
                    <a:pt x="537167" y="344426"/>
                  </a:cubicBezTo>
                  <a:cubicBezTo>
                    <a:pt x="522485" y="383577"/>
                    <a:pt x="545732" y="408046"/>
                    <a:pt x="567754" y="433740"/>
                  </a:cubicBezTo>
                  <a:cubicBezTo>
                    <a:pt x="588553" y="458209"/>
                    <a:pt x="610575" y="442304"/>
                    <a:pt x="631375" y="432516"/>
                  </a:cubicBezTo>
                  <a:cubicBezTo>
                    <a:pt x="648503" y="425175"/>
                    <a:pt x="668079" y="425175"/>
                    <a:pt x="679089" y="441081"/>
                  </a:cubicBezTo>
                  <a:cubicBezTo>
                    <a:pt x="702336" y="472891"/>
                    <a:pt x="724358" y="454538"/>
                    <a:pt x="731699" y="433740"/>
                  </a:cubicBezTo>
                  <a:cubicBezTo>
                    <a:pt x="750050" y="379907"/>
                    <a:pt x="798989" y="376236"/>
                    <a:pt x="839364" y="357885"/>
                  </a:cubicBezTo>
                  <a:cubicBezTo>
                    <a:pt x="851599" y="357885"/>
                    <a:pt x="855269" y="360332"/>
                    <a:pt x="852822" y="370120"/>
                  </a:cubicBezTo>
                  <a:cubicBezTo>
                    <a:pt x="858940" y="395812"/>
                    <a:pt x="874844" y="388471"/>
                    <a:pt x="883409" y="376236"/>
                  </a:cubicBezTo>
                  <a:cubicBezTo>
                    <a:pt x="906654" y="346873"/>
                    <a:pt x="926230" y="367673"/>
                    <a:pt x="942135" y="381130"/>
                  </a:cubicBezTo>
                  <a:cubicBezTo>
                    <a:pt x="977615" y="410493"/>
                    <a:pt x="1016766" y="415387"/>
                    <a:pt x="1058364" y="401930"/>
                  </a:cubicBezTo>
                  <a:cubicBezTo>
                    <a:pt x="1075493" y="395812"/>
                    <a:pt x="1087728" y="390918"/>
                    <a:pt x="1101186" y="412940"/>
                  </a:cubicBezTo>
                  <a:cubicBezTo>
                    <a:pt x="1114644" y="434963"/>
                    <a:pt x="1141560" y="447197"/>
                    <a:pt x="1158689" y="466773"/>
                  </a:cubicBezTo>
                  <a:cubicBezTo>
                    <a:pt x="1206405" y="521830"/>
                    <a:pt x="1261460" y="553640"/>
                    <a:pt x="1334868" y="569544"/>
                  </a:cubicBezTo>
                  <a:cubicBezTo>
                    <a:pt x="1394819" y="581779"/>
                    <a:pt x="1433970" y="668646"/>
                    <a:pt x="1424182" y="721254"/>
                  </a:cubicBezTo>
                  <a:cubicBezTo>
                    <a:pt x="1420511" y="731042"/>
                    <a:pt x="1416841" y="739607"/>
                    <a:pt x="1410723" y="746948"/>
                  </a:cubicBezTo>
                  <a:cubicBezTo>
                    <a:pt x="1392372" y="765299"/>
                    <a:pt x="1418064" y="784875"/>
                    <a:pt x="1408276" y="802003"/>
                  </a:cubicBezTo>
                  <a:cubicBezTo>
                    <a:pt x="1415617" y="811791"/>
                    <a:pt x="1425405" y="805674"/>
                    <a:pt x="1433970" y="805674"/>
                  </a:cubicBezTo>
                  <a:cubicBezTo>
                    <a:pt x="1463333" y="795886"/>
                    <a:pt x="1481684" y="754288"/>
                    <a:pt x="1522059" y="773864"/>
                  </a:cubicBezTo>
                  <a:cubicBezTo>
                    <a:pt x="1563657" y="786099"/>
                    <a:pt x="1588127" y="835037"/>
                    <a:pt x="1634618" y="832590"/>
                  </a:cubicBezTo>
                  <a:cubicBezTo>
                    <a:pt x="1692121" y="830143"/>
                    <a:pt x="1737390" y="849719"/>
                    <a:pt x="1771647" y="894987"/>
                  </a:cubicBezTo>
                  <a:cubicBezTo>
                    <a:pt x="1786328" y="914562"/>
                    <a:pt x="1823032" y="894987"/>
                    <a:pt x="1831596" y="930468"/>
                  </a:cubicBezTo>
                  <a:cubicBezTo>
                    <a:pt x="1840161" y="967172"/>
                    <a:pt x="1845055" y="1002652"/>
                    <a:pt x="1826702" y="1036909"/>
                  </a:cubicBezTo>
                  <a:cubicBezTo>
                    <a:pt x="1804680" y="1078507"/>
                    <a:pt x="1772870" y="1112764"/>
                    <a:pt x="1749624" y="1153139"/>
                  </a:cubicBezTo>
                  <a:cubicBezTo>
                    <a:pt x="1736166" y="1176384"/>
                    <a:pt x="1732496" y="1195960"/>
                    <a:pt x="1734943" y="1217982"/>
                  </a:cubicBezTo>
                  <a:cubicBezTo>
                    <a:pt x="1744731" y="1298731"/>
                    <a:pt x="1726378" y="1373363"/>
                    <a:pt x="1694568" y="1445547"/>
                  </a:cubicBezTo>
                  <a:cubicBezTo>
                    <a:pt x="1687227" y="1460229"/>
                    <a:pt x="1676216" y="1482251"/>
                    <a:pt x="1651747" y="1478581"/>
                  </a:cubicBezTo>
                  <a:cubicBezTo>
                    <a:pt x="1610149" y="1473688"/>
                    <a:pt x="1584456" y="1505498"/>
                    <a:pt x="1555092" y="1523849"/>
                  </a:cubicBezTo>
                  <a:cubicBezTo>
                    <a:pt x="1535517" y="1536084"/>
                    <a:pt x="1514719" y="1560553"/>
                    <a:pt x="1522059" y="1586247"/>
                  </a:cubicBezTo>
                  <a:cubicBezTo>
                    <a:pt x="1537964" y="1646196"/>
                    <a:pt x="1503707" y="1692688"/>
                    <a:pt x="1485355" y="1742851"/>
                  </a:cubicBezTo>
                  <a:cubicBezTo>
                    <a:pt x="1473121" y="1778330"/>
                    <a:pt x="1449874" y="1810141"/>
                    <a:pt x="1431523" y="1843175"/>
                  </a:cubicBezTo>
                  <a:cubicBezTo>
                    <a:pt x="1424182" y="1856632"/>
                    <a:pt x="1414394" y="1867644"/>
                    <a:pt x="1397266" y="1867644"/>
                  </a:cubicBezTo>
                  <a:cubicBezTo>
                    <a:pt x="1383807" y="1856632"/>
                    <a:pt x="1366678" y="1868867"/>
                    <a:pt x="1353221" y="1859079"/>
                  </a:cubicBezTo>
                  <a:cubicBezTo>
                    <a:pt x="1343433" y="1855410"/>
                    <a:pt x="1331198" y="1844398"/>
                    <a:pt x="1334868" y="1867644"/>
                  </a:cubicBezTo>
                  <a:cubicBezTo>
                    <a:pt x="1340986" y="1879879"/>
                    <a:pt x="1354444" y="1887220"/>
                    <a:pt x="1353221" y="1901901"/>
                  </a:cubicBezTo>
                  <a:cubicBezTo>
                    <a:pt x="1345880" y="1912912"/>
                    <a:pt x="1336092" y="1910465"/>
                    <a:pt x="1326304" y="1906795"/>
                  </a:cubicBezTo>
                  <a:cubicBezTo>
                    <a:pt x="1212521" y="1867644"/>
                    <a:pt x="1101186" y="1823599"/>
                    <a:pt x="995968" y="1766096"/>
                  </a:cubicBezTo>
                  <a:cubicBezTo>
                    <a:pt x="969052" y="1751414"/>
                    <a:pt x="969052" y="1728169"/>
                    <a:pt x="956817" y="1708593"/>
                  </a:cubicBezTo>
                  <a:cubicBezTo>
                    <a:pt x="927454" y="1701253"/>
                    <a:pt x="938464" y="1675559"/>
                    <a:pt x="937242" y="1657208"/>
                  </a:cubicBezTo>
                  <a:cubicBezTo>
                    <a:pt x="936018" y="1570341"/>
                    <a:pt x="931124" y="1484698"/>
                    <a:pt x="916442" y="1399055"/>
                  </a:cubicBezTo>
                  <a:cubicBezTo>
                    <a:pt x="909101" y="1357458"/>
                    <a:pt x="889526" y="1320753"/>
                    <a:pt x="850375" y="1306072"/>
                  </a:cubicBezTo>
                  <a:cubicBezTo>
                    <a:pt x="756168" y="1270592"/>
                    <a:pt x="719464" y="1188619"/>
                    <a:pt x="682760" y="1107870"/>
                  </a:cubicBezTo>
                  <a:cubicBezTo>
                    <a:pt x="658291" y="1055262"/>
                    <a:pt x="635044" y="1003876"/>
                    <a:pt x="598340" y="958607"/>
                  </a:cubicBezTo>
                  <a:cubicBezTo>
                    <a:pt x="576318" y="931691"/>
                    <a:pt x="567754" y="897434"/>
                    <a:pt x="591000" y="864401"/>
                  </a:cubicBezTo>
                  <a:cubicBezTo>
                    <a:pt x="598340" y="854613"/>
                    <a:pt x="603234" y="844825"/>
                    <a:pt x="595893" y="831366"/>
                  </a:cubicBezTo>
                  <a:cubicBezTo>
                    <a:pt x="571424" y="781205"/>
                    <a:pt x="595893" y="740830"/>
                    <a:pt x="624034" y="701679"/>
                  </a:cubicBezTo>
                  <a:cubicBezTo>
                    <a:pt x="655844" y="657634"/>
                    <a:pt x="691324" y="616036"/>
                    <a:pt x="681536" y="554863"/>
                  </a:cubicBezTo>
                  <a:cubicBezTo>
                    <a:pt x="677866" y="531617"/>
                    <a:pt x="672973" y="508371"/>
                    <a:pt x="663185" y="486348"/>
                  </a:cubicBezTo>
                  <a:cubicBezTo>
                    <a:pt x="654620" y="465550"/>
                    <a:pt x="641162" y="460656"/>
                    <a:pt x="631375" y="485126"/>
                  </a:cubicBezTo>
                  <a:cubicBezTo>
                    <a:pt x="617916" y="515712"/>
                    <a:pt x="600787" y="513265"/>
                    <a:pt x="579989" y="494913"/>
                  </a:cubicBezTo>
                  <a:cubicBezTo>
                    <a:pt x="559189" y="477785"/>
                    <a:pt x="535944" y="466773"/>
                    <a:pt x="513922" y="452091"/>
                  </a:cubicBezTo>
                  <a:cubicBezTo>
                    <a:pt x="472324" y="425175"/>
                    <a:pt x="467430" y="379907"/>
                    <a:pt x="445407" y="343203"/>
                  </a:cubicBezTo>
                  <a:cubicBezTo>
                    <a:pt x="434396" y="326075"/>
                    <a:pt x="423385" y="315063"/>
                    <a:pt x="403810" y="308946"/>
                  </a:cubicBezTo>
                  <a:cubicBezTo>
                    <a:pt x="360988" y="295487"/>
                    <a:pt x="318167" y="277136"/>
                    <a:pt x="291250" y="235538"/>
                  </a:cubicBezTo>
                  <a:cubicBezTo>
                    <a:pt x="282686" y="223303"/>
                    <a:pt x="270451" y="211069"/>
                    <a:pt x="254546" y="217185"/>
                  </a:cubicBezTo>
                  <a:cubicBezTo>
                    <a:pt x="209277" y="233091"/>
                    <a:pt x="173798" y="211069"/>
                    <a:pt x="139540" y="189046"/>
                  </a:cubicBezTo>
                  <a:cubicBezTo>
                    <a:pt x="99165" y="164577"/>
                    <a:pt x="60014" y="138884"/>
                    <a:pt x="25757" y="105851"/>
                  </a:cubicBezTo>
                  <a:cubicBezTo>
                    <a:pt x="4959" y="85051"/>
                    <a:pt x="-8500" y="61806"/>
                    <a:pt x="6182" y="31218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C0F1FD93-91A4-489B-99F2-569F7D19686B}"/>
              </a:ext>
            </a:extLst>
          </p:cNvPr>
          <p:cNvGrpSpPr/>
          <p:nvPr/>
        </p:nvGrpSpPr>
        <p:grpSpPr>
          <a:xfrm rot="18347570" flipH="1">
            <a:off x="3342938" y="2273198"/>
            <a:ext cx="1528586" cy="2331598"/>
            <a:chOff x="8121550" y="3125447"/>
            <a:chExt cx="1101023" cy="1679422"/>
          </a:xfrm>
        </p:grpSpPr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E37EF7A-E2AF-42CF-B412-7ADD05CF7613}"/>
                </a:ext>
              </a:extLst>
            </p:cNvPr>
            <p:cNvSpPr/>
            <p:nvPr/>
          </p:nvSpPr>
          <p:spPr>
            <a:xfrm>
              <a:off x="8121550" y="3125447"/>
              <a:ext cx="1101023" cy="1678680"/>
            </a:xfrm>
            <a:custGeom>
              <a:avLst/>
              <a:gdLst>
                <a:gd name="connsiteX0" fmla="*/ 0 w 1268858"/>
                <a:gd name="connsiteY0" fmla="*/ 1006972 h 1676542"/>
                <a:gd name="connsiteX1" fmla="*/ 10536 w 1268858"/>
                <a:gd name="connsiteY1" fmla="*/ 997353 h 1676542"/>
                <a:gd name="connsiteX2" fmla="*/ 1076469 w 1268858"/>
                <a:gd name="connsiteY2" fmla="*/ 1216311 h 1676542"/>
                <a:gd name="connsiteX3" fmla="*/ 1099372 w 1268858"/>
                <a:gd name="connsiteY3" fmla="*/ 1230053 h 1676542"/>
                <a:gd name="connsiteX4" fmla="*/ 1169457 w 1268858"/>
                <a:gd name="connsiteY4" fmla="*/ 1252957 h 1676542"/>
                <a:gd name="connsiteX5" fmla="*/ 1116779 w 1268858"/>
                <a:gd name="connsiteY5" fmla="*/ 1124697 h 1676542"/>
                <a:gd name="connsiteX6" fmla="*/ 953706 w 1268858"/>
                <a:gd name="connsiteY6" fmla="*/ 945591 h 1676542"/>
                <a:gd name="connsiteX7" fmla="*/ 944544 w 1268858"/>
                <a:gd name="connsiteY7" fmla="*/ 913984 h 1676542"/>
                <a:gd name="connsiteX8" fmla="*/ 940880 w 1268858"/>
                <a:gd name="connsiteY8" fmla="*/ 901158 h 1676542"/>
                <a:gd name="connsiteX9" fmla="*/ 875833 w 1268858"/>
                <a:gd name="connsiteY9" fmla="*/ 859473 h 1676542"/>
                <a:gd name="connsiteX10" fmla="*/ 820865 w 1268858"/>
                <a:gd name="connsiteY10" fmla="*/ 848937 h 1676542"/>
                <a:gd name="connsiteX11" fmla="*/ 182771 w 1268858"/>
                <a:gd name="connsiteY11" fmla="*/ 195727 h 1676542"/>
                <a:gd name="connsiteX12" fmla="*/ 171777 w 1268858"/>
                <a:gd name="connsiteY12" fmla="*/ 11582 h 1676542"/>
                <a:gd name="connsiteX13" fmla="*/ 180938 w 1268858"/>
                <a:gd name="connsiteY13" fmla="*/ 1505 h 1676542"/>
                <a:gd name="connsiteX14" fmla="*/ 229952 w 1268858"/>
                <a:gd name="connsiteY14" fmla="*/ 62886 h 1676542"/>
                <a:gd name="connsiteX15" fmla="*/ 425549 w 1268858"/>
                <a:gd name="connsiteY15" fmla="*/ 299251 h 1676542"/>
                <a:gd name="connsiteX16" fmla="*/ 636720 w 1268858"/>
                <a:gd name="connsiteY16" fmla="*/ 553481 h 1676542"/>
                <a:gd name="connsiteX17" fmla="*/ 842852 w 1268858"/>
                <a:gd name="connsiteY17" fmla="*/ 802214 h 1676542"/>
                <a:gd name="connsiteX18" fmla="*/ 877666 w 1268858"/>
                <a:gd name="connsiteY18" fmla="*/ 842983 h 1676542"/>
                <a:gd name="connsiteX19" fmla="*/ 886369 w 1268858"/>
                <a:gd name="connsiteY19" fmla="*/ 815498 h 1676542"/>
                <a:gd name="connsiteX20" fmla="*/ 917976 w 1268858"/>
                <a:gd name="connsiteY20" fmla="*/ 871383 h 1676542"/>
                <a:gd name="connsiteX21" fmla="*/ 1003177 w 1268858"/>
                <a:gd name="connsiteY21" fmla="*/ 916732 h 1676542"/>
                <a:gd name="connsiteX22" fmla="*/ 987145 w 1268858"/>
                <a:gd name="connsiteY22" fmla="*/ 850312 h 1676542"/>
                <a:gd name="connsiteX23" fmla="*/ 986687 w 1268858"/>
                <a:gd name="connsiteY23" fmla="*/ 828324 h 1676542"/>
                <a:gd name="connsiteX24" fmla="*/ 974777 w 1268858"/>
                <a:gd name="connsiteY24" fmla="*/ 782059 h 1676542"/>
                <a:gd name="connsiteX25" fmla="*/ 1097998 w 1268858"/>
                <a:gd name="connsiteY25" fmla="*/ 157707 h 1676542"/>
                <a:gd name="connsiteX26" fmla="*/ 1107618 w 1268858"/>
                <a:gd name="connsiteY26" fmla="*/ 151752 h 1676542"/>
                <a:gd name="connsiteX27" fmla="*/ 1109450 w 1268858"/>
                <a:gd name="connsiteY27" fmla="*/ 173282 h 1676542"/>
                <a:gd name="connsiteX28" fmla="*/ 1040281 w 1268858"/>
                <a:gd name="connsiteY28" fmla="*/ 574094 h 1676542"/>
                <a:gd name="connsiteX29" fmla="*/ 1003635 w 1268858"/>
                <a:gd name="connsiteY29" fmla="*/ 788472 h 1676542"/>
                <a:gd name="connsiteX30" fmla="*/ 1003177 w 1268858"/>
                <a:gd name="connsiteY30" fmla="*/ 806337 h 1676542"/>
                <a:gd name="connsiteX31" fmla="*/ 1010965 w 1268858"/>
                <a:gd name="connsiteY31" fmla="*/ 888790 h 1676542"/>
                <a:gd name="connsiteX32" fmla="*/ 1048068 w 1268858"/>
                <a:gd name="connsiteY32" fmla="*/ 948339 h 1676542"/>
                <a:gd name="connsiteX33" fmla="*/ 1067766 w 1268858"/>
                <a:gd name="connsiteY33" fmla="*/ 944216 h 1676542"/>
                <a:gd name="connsiteX34" fmla="*/ 1076011 w 1268858"/>
                <a:gd name="connsiteY34" fmla="*/ 930016 h 1676542"/>
                <a:gd name="connsiteX35" fmla="*/ 1087463 w 1268858"/>
                <a:gd name="connsiteY35" fmla="*/ 919939 h 1676542"/>
                <a:gd name="connsiteX36" fmla="*/ 1094334 w 1268858"/>
                <a:gd name="connsiteY36" fmla="*/ 933223 h 1676542"/>
                <a:gd name="connsiteX37" fmla="*/ 1100289 w 1268858"/>
                <a:gd name="connsiteY37" fmla="*/ 975823 h 1676542"/>
                <a:gd name="connsiteX38" fmla="*/ 1117237 w 1268858"/>
                <a:gd name="connsiteY38" fmla="*/ 1023921 h 1676542"/>
                <a:gd name="connsiteX39" fmla="*/ 1233587 w 1268858"/>
                <a:gd name="connsiteY39" fmla="*/ 1274944 h 1676542"/>
                <a:gd name="connsiteX40" fmla="*/ 1270691 w 1268858"/>
                <a:gd name="connsiteY40" fmla="*/ 1503522 h 1676542"/>
                <a:gd name="connsiteX41" fmla="*/ 1267027 w 1268858"/>
                <a:gd name="connsiteY41" fmla="*/ 1656518 h 1676542"/>
                <a:gd name="connsiteX42" fmla="*/ 1262446 w 1268858"/>
                <a:gd name="connsiteY42" fmla="*/ 1673467 h 1676542"/>
                <a:gd name="connsiteX43" fmla="*/ 1258323 w 1268858"/>
                <a:gd name="connsiteY43" fmla="*/ 1676673 h 1676542"/>
                <a:gd name="connsiteX44" fmla="*/ 1214349 w 1268858"/>
                <a:gd name="connsiteY44" fmla="*/ 1676215 h 1676542"/>
                <a:gd name="connsiteX45" fmla="*/ 1212516 w 1268858"/>
                <a:gd name="connsiteY45" fmla="*/ 1674383 h 1676542"/>
                <a:gd name="connsiteX46" fmla="*/ 1218471 w 1268858"/>
                <a:gd name="connsiteY46" fmla="*/ 1514058 h 1676542"/>
                <a:gd name="connsiteX47" fmla="*/ 1208852 w 1268858"/>
                <a:gd name="connsiteY47" fmla="*/ 1410533 h 1676542"/>
                <a:gd name="connsiteX48" fmla="*/ 1198316 w 1268858"/>
                <a:gd name="connsiteY48" fmla="*/ 1388088 h 1676542"/>
                <a:gd name="connsiteX49" fmla="*/ 1176787 w 1268858"/>
                <a:gd name="connsiteY49" fmla="*/ 1353733 h 1676542"/>
                <a:gd name="connsiteX50" fmla="*/ 1198316 w 1268858"/>
                <a:gd name="connsiteY50" fmla="*/ 1358313 h 1676542"/>
                <a:gd name="connsiteX51" fmla="*/ 1176328 w 1268858"/>
                <a:gd name="connsiteY51" fmla="*/ 1272654 h 1676542"/>
                <a:gd name="connsiteX52" fmla="*/ 1164419 w 1268858"/>
                <a:gd name="connsiteY52" fmla="*/ 1264409 h 1676542"/>
                <a:gd name="connsiteX53" fmla="*/ 1083798 w 1268858"/>
                <a:gd name="connsiteY53" fmla="*/ 1239673 h 1676542"/>
                <a:gd name="connsiteX54" fmla="*/ 862549 w 1268858"/>
                <a:gd name="connsiteY54" fmla="*/ 1192033 h 1676542"/>
                <a:gd name="connsiteX55" fmla="*/ 125970 w 1268858"/>
                <a:gd name="connsiteY55" fmla="*/ 1036747 h 1676542"/>
                <a:gd name="connsiteX56" fmla="*/ 16491 w 1268858"/>
                <a:gd name="connsiteY56" fmla="*/ 1013843 h 1676542"/>
                <a:gd name="connsiteX57" fmla="*/ 0 w 1268858"/>
                <a:gd name="connsiteY57" fmla="*/ 1006972 h 1676542"/>
                <a:gd name="connsiteX0" fmla="*/ 87263 w 1342448"/>
                <a:gd name="connsiteY0" fmla="*/ 1013843 h 1678680"/>
                <a:gd name="connsiteX1" fmla="*/ 81308 w 1342448"/>
                <a:gd name="connsiteY1" fmla="*/ 997353 h 1678680"/>
                <a:gd name="connsiteX2" fmla="*/ 1147241 w 1342448"/>
                <a:gd name="connsiteY2" fmla="*/ 1216311 h 1678680"/>
                <a:gd name="connsiteX3" fmla="*/ 1170144 w 1342448"/>
                <a:gd name="connsiteY3" fmla="*/ 1230053 h 1678680"/>
                <a:gd name="connsiteX4" fmla="*/ 1240229 w 1342448"/>
                <a:gd name="connsiteY4" fmla="*/ 1252957 h 1678680"/>
                <a:gd name="connsiteX5" fmla="*/ 1187551 w 1342448"/>
                <a:gd name="connsiteY5" fmla="*/ 1124697 h 1678680"/>
                <a:gd name="connsiteX6" fmla="*/ 1024478 w 1342448"/>
                <a:gd name="connsiteY6" fmla="*/ 945591 h 1678680"/>
                <a:gd name="connsiteX7" fmla="*/ 1015316 w 1342448"/>
                <a:gd name="connsiteY7" fmla="*/ 913984 h 1678680"/>
                <a:gd name="connsiteX8" fmla="*/ 1011652 w 1342448"/>
                <a:gd name="connsiteY8" fmla="*/ 901158 h 1678680"/>
                <a:gd name="connsiteX9" fmla="*/ 946605 w 1342448"/>
                <a:gd name="connsiteY9" fmla="*/ 859473 h 1678680"/>
                <a:gd name="connsiteX10" fmla="*/ 891637 w 1342448"/>
                <a:gd name="connsiteY10" fmla="*/ 848937 h 1678680"/>
                <a:gd name="connsiteX11" fmla="*/ 253543 w 1342448"/>
                <a:gd name="connsiteY11" fmla="*/ 195727 h 1678680"/>
                <a:gd name="connsiteX12" fmla="*/ 242549 w 1342448"/>
                <a:gd name="connsiteY12" fmla="*/ 11582 h 1678680"/>
                <a:gd name="connsiteX13" fmla="*/ 251710 w 1342448"/>
                <a:gd name="connsiteY13" fmla="*/ 1505 h 1678680"/>
                <a:gd name="connsiteX14" fmla="*/ 300724 w 1342448"/>
                <a:gd name="connsiteY14" fmla="*/ 62886 h 1678680"/>
                <a:gd name="connsiteX15" fmla="*/ 496321 w 1342448"/>
                <a:gd name="connsiteY15" fmla="*/ 299251 h 1678680"/>
                <a:gd name="connsiteX16" fmla="*/ 707492 w 1342448"/>
                <a:gd name="connsiteY16" fmla="*/ 553481 h 1678680"/>
                <a:gd name="connsiteX17" fmla="*/ 913624 w 1342448"/>
                <a:gd name="connsiteY17" fmla="*/ 802214 h 1678680"/>
                <a:gd name="connsiteX18" fmla="*/ 948438 w 1342448"/>
                <a:gd name="connsiteY18" fmla="*/ 842983 h 1678680"/>
                <a:gd name="connsiteX19" fmla="*/ 957141 w 1342448"/>
                <a:gd name="connsiteY19" fmla="*/ 815498 h 1678680"/>
                <a:gd name="connsiteX20" fmla="*/ 988748 w 1342448"/>
                <a:gd name="connsiteY20" fmla="*/ 871383 h 1678680"/>
                <a:gd name="connsiteX21" fmla="*/ 1073949 w 1342448"/>
                <a:gd name="connsiteY21" fmla="*/ 916732 h 1678680"/>
                <a:gd name="connsiteX22" fmla="*/ 1057917 w 1342448"/>
                <a:gd name="connsiteY22" fmla="*/ 850312 h 1678680"/>
                <a:gd name="connsiteX23" fmla="*/ 1057459 w 1342448"/>
                <a:gd name="connsiteY23" fmla="*/ 828324 h 1678680"/>
                <a:gd name="connsiteX24" fmla="*/ 1045549 w 1342448"/>
                <a:gd name="connsiteY24" fmla="*/ 782059 h 1678680"/>
                <a:gd name="connsiteX25" fmla="*/ 1168770 w 1342448"/>
                <a:gd name="connsiteY25" fmla="*/ 157707 h 1678680"/>
                <a:gd name="connsiteX26" fmla="*/ 1178390 w 1342448"/>
                <a:gd name="connsiteY26" fmla="*/ 151752 h 1678680"/>
                <a:gd name="connsiteX27" fmla="*/ 1180222 w 1342448"/>
                <a:gd name="connsiteY27" fmla="*/ 173282 h 1678680"/>
                <a:gd name="connsiteX28" fmla="*/ 1111053 w 1342448"/>
                <a:gd name="connsiteY28" fmla="*/ 574094 h 1678680"/>
                <a:gd name="connsiteX29" fmla="*/ 1074407 w 1342448"/>
                <a:gd name="connsiteY29" fmla="*/ 788472 h 1678680"/>
                <a:gd name="connsiteX30" fmla="*/ 1073949 w 1342448"/>
                <a:gd name="connsiteY30" fmla="*/ 806337 h 1678680"/>
                <a:gd name="connsiteX31" fmla="*/ 1081737 w 1342448"/>
                <a:gd name="connsiteY31" fmla="*/ 888790 h 1678680"/>
                <a:gd name="connsiteX32" fmla="*/ 1118840 w 1342448"/>
                <a:gd name="connsiteY32" fmla="*/ 948339 h 1678680"/>
                <a:gd name="connsiteX33" fmla="*/ 1138538 w 1342448"/>
                <a:gd name="connsiteY33" fmla="*/ 944216 h 1678680"/>
                <a:gd name="connsiteX34" fmla="*/ 1146783 w 1342448"/>
                <a:gd name="connsiteY34" fmla="*/ 930016 h 1678680"/>
                <a:gd name="connsiteX35" fmla="*/ 1158235 w 1342448"/>
                <a:gd name="connsiteY35" fmla="*/ 919939 h 1678680"/>
                <a:gd name="connsiteX36" fmla="*/ 1165106 w 1342448"/>
                <a:gd name="connsiteY36" fmla="*/ 933223 h 1678680"/>
                <a:gd name="connsiteX37" fmla="*/ 1171061 w 1342448"/>
                <a:gd name="connsiteY37" fmla="*/ 975823 h 1678680"/>
                <a:gd name="connsiteX38" fmla="*/ 1188009 w 1342448"/>
                <a:gd name="connsiteY38" fmla="*/ 1023921 h 1678680"/>
                <a:gd name="connsiteX39" fmla="*/ 1304359 w 1342448"/>
                <a:gd name="connsiteY39" fmla="*/ 1274944 h 1678680"/>
                <a:gd name="connsiteX40" fmla="*/ 1341463 w 1342448"/>
                <a:gd name="connsiteY40" fmla="*/ 1503522 h 1678680"/>
                <a:gd name="connsiteX41" fmla="*/ 1337799 w 1342448"/>
                <a:gd name="connsiteY41" fmla="*/ 1656518 h 1678680"/>
                <a:gd name="connsiteX42" fmla="*/ 1333218 w 1342448"/>
                <a:gd name="connsiteY42" fmla="*/ 1673467 h 1678680"/>
                <a:gd name="connsiteX43" fmla="*/ 1329095 w 1342448"/>
                <a:gd name="connsiteY43" fmla="*/ 1676673 h 1678680"/>
                <a:gd name="connsiteX44" fmla="*/ 1285121 w 1342448"/>
                <a:gd name="connsiteY44" fmla="*/ 1676215 h 1678680"/>
                <a:gd name="connsiteX45" fmla="*/ 1283288 w 1342448"/>
                <a:gd name="connsiteY45" fmla="*/ 1674383 h 1678680"/>
                <a:gd name="connsiteX46" fmla="*/ 1289243 w 1342448"/>
                <a:gd name="connsiteY46" fmla="*/ 1514058 h 1678680"/>
                <a:gd name="connsiteX47" fmla="*/ 1279624 w 1342448"/>
                <a:gd name="connsiteY47" fmla="*/ 1410533 h 1678680"/>
                <a:gd name="connsiteX48" fmla="*/ 1269088 w 1342448"/>
                <a:gd name="connsiteY48" fmla="*/ 1388088 h 1678680"/>
                <a:gd name="connsiteX49" fmla="*/ 1247559 w 1342448"/>
                <a:gd name="connsiteY49" fmla="*/ 1353733 h 1678680"/>
                <a:gd name="connsiteX50" fmla="*/ 1269088 w 1342448"/>
                <a:gd name="connsiteY50" fmla="*/ 1358313 h 1678680"/>
                <a:gd name="connsiteX51" fmla="*/ 1247100 w 1342448"/>
                <a:gd name="connsiteY51" fmla="*/ 1272654 h 1678680"/>
                <a:gd name="connsiteX52" fmla="*/ 1235191 w 1342448"/>
                <a:gd name="connsiteY52" fmla="*/ 1264409 h 1678680"/>
                <a:gd name="connsiteX53" fmla="*/ 1154570 w 1342448"/>
                <a:gd name="connsiteY53" fmla="*/ 1239673 h 1678680"/>
                <a:gd name="connsiteX54" fmla="*/ 933321 w 1342448"/>
                <a:gd name="connsiteY54" fmla="*/ 1192033 h 1678680"/>
                <a:gd name="connsiteX55" fmla="*/ 196742 w 1342448"/>
                <a:gd name="connsiteY55" fmla="*/ 1036747 h 1678680"/>
                <a:gd name="connsiteX56" fmla="*/ 87263 w 1342448"/>
                <a:gd name="connsiteY56" fmla="*/ 1013843 h 1678680"/>
                <a:gd name="connsiteX0" fmla="*/ 115434 w 1261140"/>
                <a:gd name="connsiteY0" fmla="*/ 1036747 h 1678680"/>
                <a:gd name="connsiteX1" fmla="*/ 0 w 1261140"/>
                <a:gd name="connsiteY1" fmla="*/ 997353 h 1678680"/>
                <a:gd name="connsiteX2" fmla="*/ 1065933 w 1261140"/>
                <a:gd name="connsiteY2" fmla="*/ 1216311 h 1678680"/>
                <a:gd name="connsiteX3" fmla="*/ 1088836 w 1261140"/>
                <a:gd name="connsiteY3" fmla="*/ 1230053 h 1678680"/>
                <a:gd name="connsiteX4" fmla="*/ 1158921 w 1261140"/>
                <a:gd name="connsiteY4" fmla="*/ 1252957 h 1678680"/>
                <a:gd name="connsiteX5" fmla="*/ 1106243 w 1261140"/>
                <a:gd name="connsiteY5" fmla="*/ 1124697 h 1678680"/>
                <a:gd name="connsiteX6" fmla="*/ 943170 w 1261140"/>
                <a:gd name="connsiteY6" fmla="*/ 945591 h 1678680"/>
                <a:gd name="connsiteX7" fmla="*/ 934008 w 1261140"/>
                <a:gd name="connsiteY7" fmla="*/ 913984 h 1678680"/>
                <a:gd name="connsiteX8" fmla="*/ 930344 w 1261140"/>
                <a:gd name="connsiteY8" fmla="*/ 901158 h 1678680"/>
                <a:gd name="connsiteX9" fmla="*/ 865297 w 1261140"/>
                <a:gd name="connsiteY9" fmla="*/ 859473 h 1678680"/>
                <a:gd name="connsiteX10" fmla="*/ 810329 w 1261140"/>
                <a:gd name="connsiteY10" fmla="*/ 848937 h 1678680"/>
                <a:gd name="connsiteX11" fmla="*/ 172235 w 1261140"/>
                <a:gd name="connsiteY11" fmla="*/ 195727 h 1678680"/>
                <a:gd name="connsiteX12" fmla="*/ 161241 w 1261140"/>
                <a:gd name="connsiteY12" fmla="*/ 11582 h 1678680"/>
                <a:gd name="connsiteX13" fmla="*/ 170402 w 1261140"/>
                <a:gd name="connsiteY13" fmla="*/ 1505 h 1678680"/>
                <a:gd name="connsiteX14" fmla="*/ 219416 w 1261140"/>
                <a:gd name="connsiteY14" fmla="*/ 62886 h 1678680"/>
                <a:gd name="connsiteX15" fmla="*/ 415013 w 1261140"/>
                <a:gd name="connsiteY15" fmla="*/ 299251 h 1678680"/>
                <a:gd name="connsiteX16" fmla="*/ 626184 w 1261140"/>
                <a:gd name="connsiteY16" fmla="*/ 553481 h 1678680"/>
                <a:gd name="connsiteX17" fmla="*/ 832316 w 1261140"/>
                <a:gd name="connsiteY17" fmla="*/ 802214 h 1678680"/>
                <a:gd name="connsiteX18" fmla="*/ 867130 w 1261140"/>
                <a:gd name="connsiteY18" fmla="*/ 842983 h 1678680"/>
                <a:gd name="connsiteX19" fmla="*/ 875833 w 1261140"/>
                <a:gd name="connsiteY19" fmla="*/ 815498 h 1678680"/>
                <a:gd name="connsiteX20" fmla="*/ 907440 w 1261140"/>
                <a:gd name="connsiteY20" fmla="*/ 871383 h 1678680"/>
                <a:gd name="connsiteX21" fmla="*/ 992641 w 1261140"/>
                <a:gd name="connsiteY21" fmla="*/ 916732 h 1678680"/>
                <a:gd name="connsiteX22" fmla="*/ 976609 w 1261140"/>
                <a:gd name="connsiteY22" fmla="*/ 850312 h 1678680"/>
                <a:gd name="connsiteX23" fmla="*/ 976151 w 1261140"/>
                <a:gd name="connsiteY23" fmla="*/ 828324 h 1678680"/>
                <a:gd name="connsiteX24" fmla="*/ 964241 w 1261140"/>
                <a:gd name="connsiteY24" fmla="*/ 782059 h 1678680"/>
                <a:gd name="connsiteX25" fmla="*/ 1087462 w 1261140"/>
                <a:gd name="connsiteY25" fmla="*/ 157707 h 1678680"/>
                <a:gd name="connsiteX26" fmla="*/ 1097082 w 1261140"/>
                <a:gd name="connsiteY26" fmla="*/ 151752 h 1678680"/>
                <a:gd name="connsiteX27" fmla="*/ 1098914 w 1261140"/>
                <a:gd name="connsiteY27" fmla="*/ 173282 h 1678680"/>
                <a:gd name="connsiteX28" fmla="*/ 1029745 w 1261140"/>
                <a:gd name="connsiteY28" fmla="*/ 574094 h 1678680"/>
                <a:gd name="connsiteX29" fmla="*/ 993099 w 1261140"/>
                <a:gd name="connsiteY29" fmla="*/ 788472 h 1678680"/>
                <a:gd name="connsiteX30" fmla="*/ 992641 w 1261140"/>
                <a:gd name="connsiteY30" fmla="*/ 806337 h 1678680"/>
                <a:gd name="connsiteX31" fmla="*/ 1000429 w 1261140"/>
                <a:gd name="connsiteY31" fmla="*/ 888790 h 1678680"/>
                <a:gd name="connsiteX32" fmla="*/ 1037532 w 1261140"/>
                <a:gd name="connsiteY32" fmla="*/ 948339 h 1678680"/>
                <a:gd name="connsiteX33" fmla="*/ 1057230 w 1261140"/>
                <a:gd name="connsiteY33" fmla="*/ 944216 h 1678680"/>
                <a:gd name="connsiteX34" fmla="*/ 1065475 w 1261140"/>
                <a:gd name="connsiteY34" fmla="*/ 930016 h 1678680"/>
                <a:gd name="connsiteX35" fmla="*/ 1076927 w 1261140"/>
                <a:gd name="connsiteY35" fmla="*/ 919939 h 1678680"/>
                <a:gd name="connsiteX36" fmla="*/ 1083798 w 1261140"/>
                <a:gd name="connsiteY36" fmla="*/ 933223 h 1678680"/>
                <a:gd name="connsiteX37" fmla="*/ 1089753 w 1261140"/>
                <a:gd name="connsiteY37" fmla="*/ 975823 h 1678680"/>
                <a:gd name="connsiteX38" fmla="*/ 1106701 w 1261140"/>
                <a:gd name="connsiteY38" fmla="*/ 1023921 h 1678680"/>
                <a:gd name="connsiteX39" fmla="*/ 1223051 w 1261140"/>
                <a:gd name="connsiteY39" fmla="*/ 1274944 h 1678680"/>
                <a:gd name="connsiteX40" fmla="*/ 1260155 w 1261140"/>
                <a:gd name="connsiteY40" fmla="*/ 1503522 h 1678680"/>
                <a:gd name="connsiteX41" fmla="*/ 1256491 w 1261140"/>
                <a:gd name="connsiteY41" fmla="*/ 1656518 h 1678680"/>
                <a:gd name="connsiteX42" fmla="*/ 1251910 w 1261140"/>
                <a:gd name="connsiteY42" fmla="*/ 1673467 h 1678680"/>
                <a:gd name="connsiteX43" fmla="*/ 1247787 w 1261140"/>
                <a:gd name="connsiteY43" fmla="*/ 1676673 h 1678680"/>
                <a:gd name="connsiteX44" fmla="*/ 1203813 w 1261140"/>
                <a:gd name="connsiteY44" fmla="*/ 1676215 h 1678680"/>
                <a:gd name="connsiteX45" fmla="*/ 1201980 w 1261140"/>
                <a:gd name="connsiteY45" fmla="*/ 1674383 h 1678680"/>
                <a:gd name="connsiteX46" fmla="*/ 1207935 w 1261140"/>
                <a:gd name="connsiteY46" fmla="*/ 1514058 h 1678680"/>
                <a:gd name="connsiteX47" fmla="*/ 1198316 w 1261140"/>
                <a:gd name="connsiteY47" fmla="*/ 1410533 h 1678680"/>
                <a:gd name="connsiteX48" fmla="*/ 1187780 w 1261140"/>
                <a:gd name="connsiteY48" fmla="*/ 1388088 h 1678680"/>
                <a:gd name="connsiteX49" fmla="*/ 1166251 w 1261140"/>
                <a:gd name="connsiteY49" fmla="*/ 1353733 h 1678680"/>
                <a:gd name="connsiteX50" fmla="*/ 1187780 w 1261140"/>
                <a:gd name="connsiteY50" fmla="*/ 1358313 h 1678680"/>
                <a:gd name="connsiteX51" fmla="*/ 1165792 w 1261140"/>
                <a:gd name="connsiteY51" fmla="*/ 1272654 h 1678680"/>
                <a:gd name="connsiteX52" fmla="*/ 1153883 w 1261140"/>
                <a:gd name="connsiteY52" fmla="*/ 1264409 h 1678680"/>
                <a:gd name="connsiteX53" fmla="*/ 1073262 w 1261140"/>
                <a:gd name="connsiteY53" fmla="*/ 1239673 h 1678680"/>
                <a:gd name="connsiteX54" fmla="*/ 852013 w 1261140"/>
                <a:gd name="connsiteY54" fmla="*/ 1192033 h 1678680"/>
                <a:gd name="connsiteX55" fmla="*/ 115434 w 1261140"/>
                <a:gd name="connsiteY55" fmla="*/ 1036747 h 1678680"/>
                <a:gd name="connsiteX0" fmla="*/ 0 w 1145706"/>
                <a:gd name="connsiteY0" fmla="*/ 1036747 h 1678680"/>
                <a:gd name="connsiteX1" fmla="*/ 950499 w 1145706"/>
                <a:gd name="connsiteY1" fmla="*/ 1216311 h 1678680"/>
                <a:gd name="connsiteX2" fmla="*/ 973402 w 1145706"/>
                <a:gd name="connsiteY2" fmla="*/ 1230053 h 1678680"/>
                <a:gd name="connsiteX3" fmla="*/ 1043487 w 1145706"/>
                <a:gd name="connsiteY3" fmla="*/ 1252957 h 1678680"/>
                <a:gd name="connsiteX4" fmla="*/ 990809 w 1145706"/>
                <a:gd name="connsiteY4" fmla="*/ 1124697 h 1678680"/>
                <a:gd name="connsiteX5" fmla="*/ 827736 w 1145706"/>
                <a:gd name="connsiteY5" fmla="*/ 945591 h 1678680"/>
                <a:gd name="connsiteX6" fmla="*/ 818574 w 1145706"/>
                <a:gd name="connsiteY6" fmla="*/ 913984 h 1678680"/>
                <a:gd name="connsiteX7" fmla="*/ 814910 w 1145706"/>
                <a:gd name="connsiteY7" fmla="*/ 901158 h 1678680"/>
                <a:gd name="connsiteX8" fmla="*/ 749863 w 1145706"/>
                <a:gd name="connsiteY8" fmla="*/ 859473 h 1678680"/>
                <a:gd name="connsiteX9" fmla="*/ 694895 w 1145706"/>
                <a:gd name="connsiteY9" fmla="*/ 848937 h 1678680"/>
                <a:gd name="connsiteX10" fmla="*/ 56801 w 1145706"/>
                <a:gd name="connsiteY10" fmla="*/ 195727 h 1678680"/>
                <a:gd name="connsiteX11" fmla="*/ 45807 w 1145706"/>
                <a:gd name="connsiteY11" fmla="*/ 11582 h 1678680"/>
                <a:gd name="connsiteX12" fmla="*/ 54968 w 1145706"/>
                <a:gd name="connsiteY12" fmla="*/ 1505 h 1678680"/>
                <a:gd name="connsiteX13" fmla="*/ 103982 w 1145706"/>
                <a:gd name="connsiteY13" fmla="*/ 62886 h 1678680"/>
                <a:gd name="connsiteX14" fmla="*/ 299579 w 1145706"/>
                <a:gd name="connsiteY14" fmla="*/ 299251 h 1678680"/>
                <a:gd name="connsiteX15" fmla="*/ 510750 w 1145706"/>
                <a:gd name="connsiteY15" fmla="*/ 553481 h 1678680"/>
                <a:gd name="connsiteX16" fmla="*/ 716882 w 1145706"/>
                <a:gd name="connsiteY16" fmla="*/ 802214 h 1678680"/>
                <a:gd name="connsiteX17" fmla="*/ 751696 w 1145706"/>
                <a:gd name="connsiteY17" fmla="*/ 842983 h 1678680"/>
                <a:gd name="connsiteX18" fmla="*/ 760399 w 1145706"/>
                <a:gd name="connsiteY18" fmla="*/ 815498 h 1678680"/>
                <a:gd name="connsiteX19" fmla="*/ 792006 w 1145706"/>
                <a:gd name="connsiteY19" fmla="*/ 871383 h 1678680"/>
                <a:gd name="connsiteX20" fmla="*/ 877207 w 1145706"/>
                <a:gd name="connsiteY20" fmla="*/ 916732 h 1678680"/>
                <a:gd name="connsiteX21" fmla="*/ 861175 w 1145706"/>
                <a:gd name="connsiteY21" fmla="*/ 850312 h 1678680"/>
                <a:gd name="connsiteX22" fmla="*/ 860717 w 1145706"/>
                <a:gd name="connsiteY22" fmla="*/ 828324 h 1678680"/>
                <a:gd name="connsiteX23" fmla="*/ 848807 w 1145706"/>
                <a:gd name="connsiteY23" fmla="*/ 782059 h 1678680"/>
                <a:gd name="connsiteX24" fmla="*/ 972028 w 1145706"/>
                <a:gd name="connsiteY24" fmla="*/ 157707 h 1678680"/>
                <a:gd name="connsiteX25" fmla="*/ 981648 w 1145706"/>
                <a:gd name="connsiteY25" fmla="*/ 151752 h 1678680"/>
                <a:gd name="connsiteX26" fmla="*/ 983480 w 1145706"/>
                <a:gd name="connsiteY26" fmla="*/ 173282 h 1678680"/>
                <a:gd name="connsiteX27" fmla="*/ 914311 w 1145706"/>
                <a:gd name="connsiteY27" fmla="*/ 574094 h 1678680"/>
                <a:gd name="connsiteX28" fmla="*/ 877665 w 1145706"/>
                <a:gd name="connsiteY28" fmla="*/ 788472 h 1678680"/>
                <a:gd name="connsiteX29" fmla="*/ 877207 w 1145706"/>
                <a:gd name="connsiteY29" fmla="*/ 806337 h 1678680"/>
                <a:gd name="connsiteX30" fmla="*/ 884995 w 1145706"/>
                <a:gd name="connsiteY30" fmla="*/ 888790 h 1678680"/>
                <a:gd name="connsiteX31" fmla="*/ 922098 w 1145706"/>
                <a:gd name="connsiteY31" fmla="*/ 948339 h 1678680"/>
                <a:gd name="connsiteX32" fmla="*/ 941796 w 1145706"/>
                <a:gd name="connsiteY32" fmla="*/ 944216 h 1678680"/>
                <a:gd name="connsiteX33" fmla="*/ 950041 w 1145706"/>
                <a:gd name="connsiteY33" fmla="*/ 930016 h 1678680"/>
                <a:gd name="connsiteX34" fmla="*/ 961493 w 1145706"/>
                <a:gd name="connsiteY34" fmla="*/ 919939 h 1678680"/>
                <a:gd name="connsiteX35" fmla="*/ 968364 w 1145706"/>
                <a:gd name="connsiteY35" fmla="*/ 933223 h 1678680"/>
                <a:gd name="connsiteX36" fmla="*/ 974319 w 1145706"/>
                <a:gd name="connsiteY36" fmla="*/ 975823 h 1678680"/>
                <a:gd name="connsiteX37" fmla="*/ 991267 w 1145706"/>
                <a:gd name="connsiteY37" fmla="*/ 1023921 h 1678680"/>
                <a:gd name="connsiteX38" fmla="*/ 1107617 w 1145706"/>
                <a:gd name="connsiteY38" fmla="*/ 1274944 h 1678680"/>
                <a:gd name="connsiteX39" fmla="*/ 1144721 w 1145706"/>
                <a:gd name="connsiteY39" fmla="*/ 1503522 h 1678680"/>
                <a:gd name="connsiteX40" fmla="*/ 1141057 w 1145706"/>
                <a:gd name="connsiteY40" fmla="*/ 1656518 h 1678680"/>
                <a:gd name="connsiteX41" fmla="*/ 1136476 w 1145706"/>
                <a:gd name="connsiteY41" fmla="*/ 1673467 h 1678680"/>
                <a:gd name="connsiteX42" fmla="*/ 1132353 w 1145706"/>
                <a:gd name="connsiteY42" fmla="*/ 1676673 h 1678680"/>
                <a:gd name="connsiteX43" fmla="*/ 1088379 w 1145706"/>
                <a:gd name="connsiteY43" fmla="*/ 1676215 h 1678680"/>
                <a:gd name="connsiteX44" fmla="*/ 1086546 w 1145706"/>
                <a:gd name="connsiteY44" fmla="*/ 1674383 h 1678680"/>
                <a:gd name="connsiteX45" fmla="*/ 1092501 w 1145706"/>
                <a:gd name="connsiteY45" fmla="*/ 1514058 h 1678680"/>
                <a:gd name="connsiteX46" fmla="*/ 1082882 w 1145706"/>
                <a:gd name="connsiteY46" fmla="*/ 1410533 h 1678680"/>
                <a:gd name="connsiteX47" fmla="*/ 1072346 w 1145706"/>
                <a:gd name="connsiteY47" fmla="*/ 1388088 h 1678680"/>
                <a:gd name="connsiteX48" fmla="*/ 1050817 w 1145706"/>
                <a:gd name="connsiteY48" fmla="*/ 1353733 h 1678680"/>
                <a:gd name="connsiteX49" fmla="*/ 1072346 w 1145706"/>
                <a:gd name="connsiteY49" fmla="*/ 1358313 h 1678680"/>
                <a:gd name="connsiteX50" fmla="*/ 1050358 w 1145706"/>
                <a:gd name="connsiteY50" fmla="*/ 1272654 h 1678680"/>
                <a:gd name="connsiteX51" fmla="*/ 1038449 w 1145706"/>
                <a:gd name="connsiteY51" fmla="*/ 1264409 h 1678680"/>
                <a:gd name="connsiteX52" fmla="*/ 957828 w 1145706"/>
                <a:gd name="connsiteY52" fmla="*/ 1239673 h 1678680"/>
                <a:gd name="connsiteX53" fmla="*/ 736579 w 1145706"/>
                <a:gd name="connsiteY53" fmla="*/ 1192033 h 1678680"/>
                <a:gd name="connsiteX54" fmla="*/ 0 w 1145706"/>
                <a:gd name="connsiteY54" fmla="*/ 1036747 h 1678680"/>
                <a:gd name="connsiteX0" fmla="*/ 691895 w 1101022"/>
                <a:gd name="connsiteY0" fmla="*/ 1192033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52" fmla="*/ 913144 w 1101022"/>
                <a:gd name="connsiteY52" fmla="*/ 1239673 h 1678680"/>
                <a:gd name="connsiteX53" fmla="*/ 691895 w 1101022"/>
                <a:gd name="connsiteY53" fmla="*/ 1192033 h 1678680"/>
                <a:gd name="connsiteX0" fmla="*/ 913144 w 1101022"/>
                <a:gd name="connsiteY0" fmla="*/ 1239673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52" fmla="*/ 913144 w 1101022"/>
                <a:gd name="connsiteY52" fmla="*/ 1239673 h 1678680"/>
                <a:gd name="connsiteX0" fmla="*/ 993765 w 1101022"/>
                <a:gd name="connsiteY0" fmla="*/ 1264409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0" fmla="*/ 993765 w 1101022"/>
                <a:gd name="connsiteY0" fmla="*/ 1264409 h 1678680"/>
                <a:gd name="connsiteX1" fmla="*/ 905815 w 1101022"/>
                <a:gd name="connsiteY1" fmla="*/ 1216311 h 1678680"/>
                <a:gd name="connsiteX2" fmla="*/ 998803 w 1101022"/>
                <a:gd name="connsiteY2" fmla="*/ 1252957 h 1678680"/>
                <a:gd name="connsiteX3" fmla="*/ 946125 w 1101022"/>
                <a:gd name="connsiteY3" fmla="*/ 1124697 h 1678680"/>
                <a:gd name="connsiteX4" fmla="*/ 783052 w 1101022"/>
                <a:gd name="connsiteY4" fmla="*/ 945591 h 1678680"/>
                <a:gd name="connsiteX5" fmla="*/ 773890 w 1101022"/>
                <a:gd name="connsiteY5" fmla="*/ 913984 h 1678680"/>
                <a:gd name="connsiteX6" fmla="*/ 770226 w 1101022"/>
                <a:gd name="connsiteY6" fmla="*/ 901158 h 1678680"/>
                <a:gd name="connsiteX7" fmla="*/ 705179 w 1101022"/>
                <a:gd name="connsiteY7" fmla="*/ 859473 h 1678680"/>
                <a:gd name="connsiteX8" fmla="*/ 650211 w 1101022"/>
                <a:gd name="connsiteY8" fmla="*/ 848937 h 1678680"/>
                <a:gd name="connsiteX9" fmla="*/ 12117 w 1101022"/>
                <a:gd name="connsiteY9" fmla="*/ 195727 h 1678680"/>
                <a:gd name="connsiteX10" fmla="*/ 1123 w 1101022"/>
                <a:gd name="connsiteY10" fmla="*/ 11582 h 1678680"/>
                <a:gd name="connsiteX11" fmla="*/ 10284 w 1101022"/>
                <a:gd name="connsiteY11" fmla="*/ 1505 h 1678680"/>
                <a:gd name="connsiteX12" fmla="*/ 59298 w 1101022"/>
                <a:gd name="connsiteY12" fmla="*/ 62886 h 1678680"/>
                <a:gd name="connsiteX13" fmla="*/ 254895 w 1101022"/>
                <a:gd name="connsiteY13" fmla="*/ 299251 h 1678680"/>
                <a:gd name="connsiteX14" fmla="*/ 466066 w 1101022"/>
                <a:gd name="connsiteY14" fmla="*/ 553481 h 1678680"/>
                <a:gd name="connsiteX15" fmla="*/ 672198 w 1101022"/>
                <a:gd name="connsiteY15" fmla="*/ 802214 h 1678680"/>
                <a:gd name="connsiteX16" fmla="*/ 707012 w 1101022"/>
                <a:gd name="connsiteY16" fmla="*/ 842983 h 1678680"/>
                <a:gd name="connsiteX17" fmla="*/ 715715 w 1101022"/>
                <a:gd name="connsiteY17" fmla="*/ 815498 h 1678680"/>
                <a:gd name="connsiteX18" fmla="*/ 747322 w 1101022"/>
                <a:gd name="connsiteY18" fmla="*/ 871383 h 1678680"/>
                <a:gd name="connsiteX19" fmla="*/ 832523 w 1101022"/>
                <a:gd name="connsiteY19" fmla="*/ 916732 h 1678680"/>
                <a:gd name="connsiteX20" fmla="*/ 816491 w 1101022"/>
                <a:gd name="connsiteY20" fmla="*/ 850312 h 1678680"/>
                <a:gd name="connsiteX21" fmla="*/ 816033 w 1101022"/>
                <a:gd name="connsiteY21" fmla="*/ 828324 h 1678680"/>
                <a:gd name="connsiteX22" fmla="*/ 804123 w 1101022"/>
                <a:gd name="connsiteY22" fmla="*/ 782059 h 1678680"/>
                <a:gd name="connsiteX23" fmla="*/ 927344 w 1101022"/>
                <a:gd name="connsiteY23" fmla="*/ 157707 h 1678680"/>
                <a:gd name="connsiteX24" fmla="*/ 936964 w 1101022"/>
                <a:gd name="connsiteY24" fmla="*/ 151752 h 1678680"/>
                <a:gd name="connsiteX25" fmla="*/ 938796 w 1101022"/>
                <a:gd name="connsiteY25" fmla="*/ 173282 h 1678680"/>
                <a:gd name="connsiteX26" fmla="*/ 869627 w 1101022"/>
                <a:gd name="connsiteY26" fmla="*/ 574094 h 1678680"/>
                <a:gd name="connsiteX27" fmla="*/ 832981 w 1101022"/>
                <a:gd name="connsiteY27" fmla="*/ 788472 h 1678680"/>
                <a:gd name="connsiteX28" fmla="*/ 832523 w 1101022"/>
                <a:gd name="connsiteY28" fmla="*/ 806337 h 1678680"/>
                <a:gd name="connsiteX29" fmla="*/ 840311 w 1101022"/>
                <a:gd name="connsiteY29" fmla="*/ 888790 h 1678680"/>
                <a:gd name="connsiteX30" fmla="*/ 877414 w 1101022"/>
                <a:gd name="connsiteY30" fmla="*/ 948339 h 1678680"/>
                <a:gd name="connsiteX31" fmla="*/ 897112 w 1101022"/>
                <a:gd name="connsiteY31" fmla="*/ 944216 h 1678680"/>
                <a:gd name="connsiteX32" fmla="*/ 905357 w 1101022"/>
                <a:gd name="connsiteY32" fmla="*/ 930016 h 1678680"/>
                <a:gd name="connsiteX33" fmla="*/ 916809 w 1101022"/>
                <a:gd name="connsiteY33" fmla="*/ 919939 h 1678680"/>
                <a:gd name="connsiteX34" fmla="*/ 923680 w 1101022"/>
                <a:gd name="connsiteY34" fmla="*/ 933223 h 1678680"/>
                <a:gd name="connsiteX35" fmla="*/ 929635 w 1101022"/>
                <a:gd name="connsiteY35" fmla="*/ 975823 h 1678680"/>
                <a:gd name="connsiteX36" fmla="*/ 946583 w 1101022"/>
                <a:gd name="connsiteY36" fmla="*/ 1023921 h 1678680"/>
                <a:gd name="connsiteX37" fmla="*/ 1062933 w 1101022"/>
                <a:gd name="connsiteY37" fmla="*/ 1274944 h 1678680"/>
                <a:gd name="connsiteX38" fmla="*/ 1100037 w 1101022"/>
                <a:gd name="connsiteY38" fmla="*/ 1503522 h 1678680"/>
                <a:gd name="connsiteX39" fmla="*/ 1096373 w 1101022"/>
                <a:gd name="connsiteY39" fmla="*/ 1656518 h 1678680"/>
                <a:gd name="connsiteX40" fmla="*/ 1091792 w 1101022"/>
                <a:gd name="connsiteY40" fmla="*/ 1673467 h 1678680"/>
                <a:gd name="connsiteX41" fmla="*/ 1087669 w 1101022"/>
                <a:gd name="connsiteY41" fmla="*/ 1676673 h 1678680"/>
                <a:gd name="connsiteX42" fmla="*/ 1043695 w 1101022"/>
                <a:gd name="connsiteY42" fmla="*/ 1676215 h 1678680"/>
                <a:gd name="connsiteX43" fmla="*/ 1041862 w 1101022"/>
                <a:gd name="connsiteY43" fmla="*/ 1674383 h 1678680"/>
                <a:gd name="connsiteX44" fmla="*/ 1047817 w 1101022"/>
                <a:gd name="connsiteY44" fmla="*/ 1514058 h 1678680"/>
                <a:gd name="connsiteX45" fmla="*/ 1038198 w 1101022"/>
                <a:gd name="connsiteY45" fmla="*/ 1410533 h 1678680"/>
                <a:gd name="connsiteX46" fmla="*/ 1027662 w 1101022"/>
                <a:gd name="connsiteY46" fmla="*/ 1388088 h 1678680"/>
                <a:gd name="connsiteX47" fmla="*/ 1006133 w 1101022"/>
                <a:gd name="connsiteY47" fmla="*/ 1353733 h 1678680"/>
                <a:gd name="connsiteX48" fmla="*/ 1027662 w 1101022"/>
                <a:gd name="connsiteY48" fmla="*/ 1358313 h 1678680"/>
                <a:gd name="connsiteX49" fmla="*/ 1005674 w 1101022"/>
                <a:gd name="connsiteY49" fmla="*/ 1272654 h 1678680"/>
                <a:gd name="connsiteX50" fmla="*/ 993765 w 1101022"/>
                <a:gd name="connsiteY50" fmla="*/ 1264409 h 1678680"/>
                <a:gd name="connsiteX0" fmla="*/ 993765 w 1101022"/>
                <a:gd name="connsiteY0" fmla="*/ 1264409 h 1678680"/>
                <a:gd name="connsiteX1" fmla="*/ 998803 w 1101022"/>
                <a:gd name="connsiteY1" fmla="*/ 1252957 h 1678680"/>
                <a:gd name="connsiteX2" fmla="*/ 946125 w 1101022"/>
                <a:gd name="connsiteY2" fmla="*/ 1124697 h 1678680"/>
                <a:gd name="connsiteX3" fmla="*/ 783052 w 1101022"/>
                <a:gd name="connsiteY3" fmla="*/ 945591 h 1678680"/>
                <a:gd name="connsiteX4" fmla="*/ 773890 w 1101022"/>
                <a:gd name="connsiteY4" fmla="*/ 913984 h 1678680"/>
                <a:gd name="connsiteX5" fmla="*/ 770226 w 1101022"/>
                <a:gd name="connsiteY5" fmla="*/ 901158 h 1678680"/>
                <a:gd name="connsiteX6" fmla="*/ 705179 w 1101022"/>
                <a:gd name="connsiteY6" fmla="*/ 859473 h 1678680"/>
                <a:gd name="connsiteX7" fmla="*/ 650211 w 1101022"/>
                <a:gd name="connsiteY7" fmla="*/ 848937 h 1678680"/>
                <a:gd name="connsiteX8" fmla="*/ 12117 w 1101022"/>
                <a:gd name="connsiteY8" fmla="*/ 195727 h 1678680"/>
                <a:gd name="connsiteX9" fmla="*/ 1123 w 1101022"/>
                <a:gd name="connsiteY9" fmla="*/ 11582 h 1678680"/>
                <a:gd name="connsiteX10" fmla="*/ 10284 w 1101022"/>
                <a:gd name="connsiteY10" fmla="*/ 1505 h 1678680"/>
                <a:gd name="connsiteX11" fmla="*/ 59298 w 1101022"/>
                <a:gd name="connsiteY11" fmla="*/ 62886 h 1678680"/>
                <a:gd name="connsiteX12" fmla="*/ 254895 w 1101022"/>
                <a:gd name="connsiteY12" fmla="*/ 299251 h 1678680"/>
                <a:gd name="connsiteX13" fmla="*/ 466066 w 1101022"/>
                <a:gd name="connsiteY13" fmla="*/ 553481 h 1678680"/>
                <a:gd name="connsiteX14" fmla="*/ 672198 w 1101022"/>
                <a:gd name="connsiteY14" fmla="*/ 802214 h 1678680"/>
                <a:gd name="connsiteX15" fmla="*/ 707012 w 1101022"/>
                <a:gd name="connsiteY15" fmla="*/ 842983 h 1678680"/>
                <a:gd name="connsiteX16" fmla="*/ 715715 w 1101022"/>
                <a:gd name="connsiteY16" fmla="*/ 815498 h 1678680"/>
                <a:gd name="connsiteX17" fmla="*/ 747322 w 1101022"/>
                <a:gd name="connsiteY17" fmla="*/ 871383 h 1678680"/>
                <a:gd name="connsiteX18" fmla="*/ 832523 w 1101022"/>
                <a:gd name="connsiteY18" fmla="*/ 916732 h 1678680"/>
                <a:gd name="connsiteX19" fmla="*/ 816491 w 1101022"/>
                <a:gd name="connsiteY19" fmla="*/ 850312 h 1678680"/>
                <a:gd name="connsiteX20" fmla="*/ 816033 w 1101022"/>
                <a:gd name="connsiteY20" fmla="*/ 828324 h 1678680"/>
                <a:gd name="connsiteX21" fmla="*/ 804123 w 1101022"/>
                <a:gd name="connsiteY21" fmla="*/ 782059 h 1678680"/>
                <a:gd name="connsiteX22" fmla="*/ 927344 w 1101022"/>
                <a:gd name="connsiteY22" fmla="*/ 157707 h 1678680"/>
                <a:gd name="connsiteX23" fmla="*/ 936964 w 1101022"/>
                <a:gd name="connsiteY23" fmla="*/ 151752 h 1678680"/>
                <a:gd name="connsiteX24" fmla="*/ 938796 w 1101022"/>
                <a:gd name="connsiteY24" fmla="*/ 173282 h 1678680"/>
                <a:gd name="connsiteX25" fmla="*/ 869627 w 1101022"/>
                <a:gd name="connsiteY25" fmla="*/ 574094 h 1678680"/>
                <a:gd name="connsiteX26" fmla="*/ 832981 w 1101022"/>
                <a:gd name="connsiteY26" fmla="*/ 788472 h 1678680"/>
                <a:gd name="connsiteX27" fmla="*/ 832523 w 1101022"/>
                <a:gd name="connsiteY27" fmla="*/ 806337 h 1678680"/>
                <a:gd name="connsiteX28" fmla="*/ 840311 w 1101022"/>
                <a:gd name="connsiteY28" fmla="*/ 888790 h 1678680"/>
                <a:gd name="connsiteX29" fmla="*/ 877414 w 1101022"/>
                <a:gd name="connsiteY29" fmla="*/ 948339 h 1678680"/>
                <a:gd name="connsiteX30" fmla="*/ 897112 w 1101022"/>
                <a:gd name="connsiteY30" fmla="*/ 944216 h 1678680"/>
                <a:gd name="connsiteX31" fmla="*/ 905357 w 1101022"/>
                <a:gd name="connsiteY31" fmla="*/ 930016 h 1678680"/>
                <a:gd name="connsiteX32" fmla="*/ 916809 w 1101022"/>
                <a:gd name="connsiteY32" fmla="*/ 919939 h 1678680"/>
                <a:gd name="connsiteX33" fmla="*/ 923680 w 1101022"/>
                <a:gd name="connsiteY33" fmla="*/ 933223 h 1678680"/>
                <a:gd name="connsiteX34" fmla="*/ 929635 w 1101022"/>
                <a:gd name="connsiteY34" fmla="*/ 975823 h 1678680"/>
                <a:gd name="connsiteX35" fmla="*/ 946583 w 1101022"/>
                <a:gd name="connsiteY35" fmla="*/ 1023921 h 1678680"/>
                <a:gd name="connsiteX36" fmla="*/ 1062933 w 1101022"/>
                <a:gd name="connsiteY36" fmla="*/ 1274944 h 1678680"/>
                <a:gd name="connsiteX37" fmla="*/ 1100037 w 1101022"/>
                <a:gd name="connsiteY37" fmla="*/ 1503522 h 1678680"/>
                <a:gd name="connsiteX38" fmla="*/ 1096373 w 1101022"/>
                <a:gd name="connsiteY38" fmla="*/ 1656518 h 1678680"/>
                <a:gd name="connsiteX39" fmla="*/ 1091792 w 1101022"/>
                <a:gd name="connsiteY39" fmla="*/ 1673467 h 1678680"/>
                <a:gd name="connsiteX40" fmla="*/ 1087669 w 1101022"/>
                <a:gd name="connsiteY40" fmla="*/ 1676673 h 1678680"/>
                <a:gd name="connsiteX41" fmla="*/ 1043695 w 1101022"/>
                <a:gd name="connsiteY41" fmla="*/ 1676215 h 1678680"/>
                <a:gd name="connsiteX42" fmla="*/ 1041862 w 1101022"/>
                <a:gd name="connsiteY42" fmla="*/ 1674383 h 1678680"/>
                <a:gd name="connsiteX43" fmla="*/ 1047817 w 1101022"/>
                <a:gd name="connsiteY43" fmla="*/ 1514058 h 1678680"/>
                <a:gd name="connsiteX44" fmla="*/ 1038198 w 1101022"/>
                <a:gd name="connsiteY44" fmla="*/ 1410533 h 1678680"/>
                <a:gd name="connsiteX45" fmla="*/ 1027662 w 1101022"/>
                <a:gd name="connsiteY45" fmla="*/ 1388088 h 1678680"/>
                <a:gd name="connsiteX46" fmla="*/ 1006133 w 1101022"/>
                <a:gd name="connsiteY46" fmla="*/ 1353733 h 1678680"/>
                <a:gd name="connsiteX47" fmla="*/ 1027662 w 1101022"/>
                <a:gd name="connsiteY47" fmla="*/ 1358313 h 1678680"/>
                <a:gd name="connsiteX48" fmla="*/ 1005674 w 1101022"/>
                <a:gd name="connsiteY48" fmla="*/ 1272654 h 1678680"/>
                <a:gd name="connsiteX49" fmla="*/ 993765 w 1101022"/>
                <a:gd name="connsiteY49" fmla="*/ 1264409 h 1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01022" h="1678680">
                  <a:moveTo>
                    <a:pt x="993765" y="1264409"/>
                  </a:moveTo>
                  <a:cubicBezTo>
                    <a:pt x="992620" y="1261126"/>
                    <a:pt x="1006743" y="1276242"/>
                    <a:pt x="998803" y="1252957"/>
                  </a:cubicBezTo>
                  <a:cubicBezTo>
                    <a:pt x="984145" y="1206692"/>
                    <a:pt x="967196" y="1165007"/>
                    <a:pt x="946125" y="1124697"/>
                  </a:cubicBezTo>
                  <a:cubicBezTo>
                    <a:pt x="907189" y="1050947"/>
                    <a:pt x="857259" y="987275"/>
                    <a:pt x="783052" y="945591"/>
                  </a:cubicBezTo>
                  <a:cubicBezTo>
                    <a:pt x="769768" y="937803"/>
                    <a:pt x="767019" y="928184"/>
                    <a:pt x="773890" y="913984"/>
                  </a:cubicBezTo>
                  <a:cubicBezTo>
                    <a:pt x="777555" y="906654"/>
                    <a:pt x="774348" y="904822"/>
                    <a:pt x="770226" y="901158"/>
                  </a:cubicBezTo>
                  <a:cubicBezTo>
                    <a:pt x="750070" y="884667"/>
                    <a:pt x="727625" y="871383"/>
                    <a:pt x="705179" y="859473"/>
                  </a:cubicBezTo>
                  <a:cubicBezTo>
                    <a:pt x="689147" y="851228"/>
                    <a:pt x="668534" y="852602"/>
                    <a:pt x="650211" y="848937"/>
                  </a:cubicBezTo>
                  <a:cubicBezTo>
                    <a:pt x="325896" y="785724"/>
                    <a:pt x="67085" y="520958"/>
                    <a:pt x="12117" y="195727"/>
                  </a:cubicBezTo>
                  <a:cubicBezTo>
                    <a:pt x="1581" y="134804"/>
                    <a:pt x="-2084" y="73422"/>
                    <a:pt x="1123" y="11582"/>
                  </a:cubicBezTo>
                  <a:cubicBezTo>
                    <a:pt x="1581" y="7001"/>
                    <a:pt x="-2542" y="-3992"/>
                    <a:pt x="10284" y="1505"/>
                  </a:cubicBezTo>
                  <a:cubicBezTo>
                    <a:pt x="24485" y="23950"/>
                    <a:pt x="42807" y="42731"/>
                    <a:pt x="59298" y="62886"/>
                  </a:cubicBezTo>
                  <a:cubicBezTo>
                    <a:pt x="123886" y="142133"/>
                    <a:pt x="189849" y="220463"/>
                    <a:pt x="254895" y="299251"/>
                  </a:cubicBezTo>
                  <a:lnTo>
                    <a:pt x="466066" y="553481"/>
                  </a:lnTo>
                  <a:lnTo>
                    <a:pt x="672198" y="802214"/>
                  </a:lnTo>
                  <a:cubicBezTo>
                    <a:pt x="683650" y="815956"/>
                    <a:pt x="694644" y="829698"/>
                    <a:pt x="707012" y="842983"/>
                  </a:cubicBezTo>
                  <a:cubicBezTo>
                    <a:pt x="714799" y="834737"/>
                    <a:pt x="703347" y="821453"/>
                    <a:pt x="715715" y="815498"/>
                  </a:cubicBezTo>
                  <a:cubicBezTo>
                    <a:pt x="709760" y="843899"/>
                    <a:pt x="724876" y="856725"/>
                    <a:pt x="747322" y="871383"/>
                  </a:cubicBezTo>
                  <a:cubicBezTo>
                    <a:pt x="774348" y="888332"/>
                    <a:pt x="803207" y="901158"/>
                    <a:pt x="832523" y="916732"/>
                  </a:cubicBezTo>
                  <a:cubicBezTo>
                    <a:pt x="824278" y="894745"/>
                    <a:pt x="817865" y="873215"/>
                    <a:pt x="816491" y="850312"/>
                  </a:cubicBezTo>
                  <a:cubicBezTo>
                    <a:pt x="816033" y="842983"/>
                    <a:pt x="813742" y="834737"/>
                    <a:pt x="816033" y="828324"/>
                  </a:cubicBezTo>
                  <a:cubicBezTo>
                    <a:pt x="821530" y="810001"/>
                    <a:pt x="812368" y="796717"/>
                    <a:pt x="804123" y="782059"/>
                  </a:cubicBezTo>
                  <a:cubicBezTo>
                    <a:pt x="685940" y="571346"/>
                    <a:pt x="738161" y="306122"/>
                    <a:pt x="927344" y="157707"/>
                  </a:cubicBezTo>
                  <a:cubicBezTo>
                    <a:pt x="930551" y="155417"/>
                    <a:pt x="933757" y="153584"/>
                    <a:pt x="936964" y="151752"/>
                  </a:cubicBezTo>
                  <a:cubicBezTo>
                    <a:pt x="941545" y="158623"/>
                    <a:pt x="939712" y="165952"/>
                    <a:pt x="938796" y="173282"/>
                  </a:cubicBezTo>
                  <a:cubicBezTo>
                    <a:pt x="915892" y="307038"/>
                    <a:pt x="892531" y="440337"/>
                    <a:pt x="869627" y="574094"/>
                  </a:cubicBezTo>
                  <a:cubicBezTo>
                    <a:pt x="857259" y="645554"/>
                    <a:pt x="844891" y="717013"/>
                    <a:pt x="832981" y="788472"/>
                  </a:cubicBezTo>
                  <a:cubicBezTo>
                    <a:pt x="832065" y="794427"/>
                    <a:pt x="831149" y="800382"/>
                    <a:pt x="832523" y="806337"/>
                  </a:cubicBezTo>
                  <a:cubicBezTo>
                    <a:pt x="830691" y="834279"/>
                    <a:pt x="832523" y="861763"/>
                    <a:pt x="840311" y="888790"/>
                  </a:cubicBezTo>
                  <a:cubicBezTo>
                    <a:pt x="847182" y="912151"/>
                    <a:pt x="857717" y="932764"/>
                    <a:pt x="877414" y="948339"/>
                  </a:cubicBezTo>
                  <a:cubicBezTo>
                    <a:pt x="886118" y="955210"/>
                    <a:pt x="892073" y="955210"/>
                    <a:pt x="897112" y="944216"/>
                  </a:cubicBezTo>
                  <a:cubicBezTo>
                    <a:pt x="899402" y="939178"/>
                    <a:pt x="902150" y="934597"/>
                    <a:pt x="905357" y="930016"/>
                  </a:cubicBezTo>
                  <a:cubicBezTo>
                    <a:pt x="908563" y="925893"/>
                    <a:pt x="910396" y="919022"/>
                    <a:pt x="916809" y="919939"/>
                  </a:cubicBezTo>
                  <a:cubicBezTo>
                    <a:pt x="923680" y="920855"/>
                    <a:pt x="922764" y="928184"/>
                    <a:pt x="923680" y="933223"/>
                  </a:cubicBezTo>
                  <a:cubicBezTo>
                    <a:pt x="925970" y="947423"/>
                    <a:pt x="928260" y="961623"/>
                    <a:pt x="929635" y="975823"/>
                  </a:cubicBezTo>
                  <a:cubicBezTo>
                    <a:pt x="931009" y="993230"/>
                    <a:pt x="935590" y="1009263"/>
                    <a:pt x="946583" y="1023921"/>
                  </a:cubicBezTo>
                  <a:cubicBezTo>
                    <a:pt x="1002468" y="1099503"/>
                    <a:pt x="1038198" y="1185162"/>
                    <a:pt x="1062933" y="1274944"/>
                  </a:cubicBezTo>
                  <a:cubicBezTo>
                    <a:pt x="1083547" y="1349610"/>
                    <a:pt x="1097289" y="1425650"/>
                    <a:pt x="1100037" y="1503522"/>
                  </a:cubicBezTo>
                  <a:cubicBezTo>
                    <a:pt x="1101870" y="1554826"/>
                    <a:pt x="1101412" y="1605672"/>
                    <a:pt x="1096373" y="1656518"/>
                  </a:cubicBezTo>
                  <a:cubicBezTo>
                    <a:pt x="1095915" y="1662473"/>
                    <a:pt x="1095457" y="1668428"/>
                    <a:pt x="1091792" y="1673467"/>
                  </a:cubicBezTo>
                  <a:cubicBezTo>
                    <a:pt x="1090876" y="1674841"/>
                    <a:pt x="1089502" y="1675757"/>
                    <a:pt x="1087669" y="1676673"/>
                  </a:cubicBezTo>
                  <a:cubicBezTo>
                    <a:pt x="1073011" y="1678964"/>
                    <a:pt x="1058353" y="1679880"/>
                    <a:pt x="1043695" y="1676215"/>
                  </a:cubicBezTo>
                  <a:lnTo>
                    <a:pt x="1041862" y="1674383"/>
                  </a:lnTo>
                  <a:cubicBezTo>
                    <a:pt x="1047817" y="1621247"/>
                    <a:pt x="1050108" y="1567652"/>
                    <a:pt x="1047817" y="1514058"/>
                  </a:cubicBezTo>
                  <a:cubicBezTo>
                    <a:pt x="1046443" y="1479244"/>
                    <a:pt x="1042320" y="1444889"/>
                    <a:pt x="1038198" y="1410533"/>
                  </a:cubicBezTo>
                  <a:cubicBezTo>
                    <a:pt x="1036823" y="1401830"/>
                    <a:pt x="1031785" y="1394959"/>
                    <a:pt x="1027662" y="1388088"/>
                  </a:cubicBezTo>
                  <a:cubicBezTo>
                    <a:pt x="1020791" y="1376636"/>
                    <a:pt x="1013462" y="1365184"/>
                    <a:pt x="1006133" y="1353733"/>
                  </a:cubicBezTo>
                  <a:cubicBezTo>
                    <a:pt x="1013920" y="1351900"/>
                    <a:pt x="1019417" y="1358313"/>
                    <a:pt x="1027662" y="1358313"/>
                  </a:cubicBezTo>
                  <a:cubicBezTo>
                    <a:pt x="1022623" y="1328997"/>
                    <a:pt x="1014836" y="1300596"/>
                    <a:pt x="1005674" y="1272654"/>
                  </a:cubicBezTo>
                  <a:cubicBezTo>
                    <a:pt x="1003842" y="1267615"/>
                    <a:pt x="998345" y="1266241"/>
                    <a:pt x="993765" y="1264409"/>
                  </a:cubicBezTo>
                  <a:close/>
                </a:path>
              </a:pathLst>
            </a:custGeom>
            <a:solidFill>
              <a:schemeClr val="accent2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4A6D57C-4C38-4FF9-9405-43BB2F3F25D5}"/>
                </a:ext>
              </a:extLst>
            </p:cNvPr>
            <p:cNvSpPr/>
            <p:nvPr/>
          </p:nvSpPr>
          <p:spPr>
            <a:xfrm>
              <a:off x="8128215" y="3126951"/>
              <a:ext cx="705431" cy="847433"/>
            </a:xfrm>
            <a:custGeom>
              <a:avLst/>
              <a:gdLst>
                <a:gd name="connsiteX0" fmla="*/ 708135 w 705430"/>
                <a:gd name="connsiteY0" fmla="*/ 814910 h 847432"/>
                <a:gd name="connsiteX1" fmla="*/ 705845 w 705430"/>
                <a:gd name="connsiteY1" fmla="*/ 839646 h 847432"/>
                <a:gd name="connsiteX2" fmla="*/ 703096 w 705430"/>
                <a:gd name="connsiteY2" fmla="*/ 848807 h 847432"/>
                <a:gd name="connsiteX3" fmla="*/ 694851 w 705430"/>
                <a:gd name="connsiteY3" fmla="*/ 843768 h 847432"/>
                <a:gd name="connsiteX4" fmla="*/ 649502 w 705430"/>
                <a:gd name="connsiteY4" fmla="*/ 788800 h 847432"/>
                <a:gd name="connsiteX5" fmla="*/ 567049 w 705430"/>
                <a:gd name="connsiteY5" fmla="*/ 689398 h 847432"/>
                <a:gd name="connsiteX6" fmla="*/ 461234 w 705430"/>
                <a:gd name="connsiteY6" fmla="*/ 561596 h 847432"/>
                <a:gd name="connsiteX7" fmla="*/ 367788 w 705430"/>
                <a:gd name="connsiteY7" fmla="*/ 448452 h 847432"/>
                <a:gd name="connsiteX8" fmla="*/ 272509 w 705430"/>
                <a:gd name="connsiteY8" fmla="*/ 333018 h 847432"/>
                <a:gd name="connsiteX9" fmla="*/ 178604 w 705430"/>
                <a:gd name="connsiteY9" fmla="*/ 220333 h 847432"/>
                <a:gd name="connsiteX10" fmla="*/ 86074 w 705430"/>
                <a:gd name="connsiteY10" fmla="*/ 108563 h 847432"/>
                <a:gd name="connsiteX11" fmla="*/ 6827 w 705430"/>
                <a:gd name="connsiteY11" fmla="*/ 12368 h 847432"/>
                <a:gd name="connsiteX12" fmla="*/ 3163 w 705430"/>
                <a:gd name="connsiteY12" fmla="*/ 0 h 847432"/>
                <a:gd name="connsiteX13" fmla="*/ 166236 w 705430"/>
                <a:gd name="connsiteY13" fmla="*/ 38020 h 847432"/>
                <a:gd name="connsiteX14" fmla="*/ 692103 w 705430"/>
                <a:gd name="connsiteY14" fmla="*/ 639010 h 847432"/>
                <a:gd name="connsiteX15" fmla="*/ 708135 w 705430"/>
                <a:gd name="connsiteY15" fmla="*/ 814910 h 84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430" h="847432">
                  <a:moveTo>
                    <a:pt x="708135" y="814910"/>
                  </a:moveTo>
                  <a:cubicBezTo>
                    <a:pt x="703096" y="822697"/>
                    <a:pt x="706761" y="831400"/>
                    <a:pt x="705845" y="839646"/>
                  </a:cubicBezTo>
                  <a:cubicBezTo>
                    <a:pt x="705387" y="842852"/>
                    <a:pt x="707219" y="847433"/>
                    <a:pt x="703096" y="848807"/>
                  </a:cubicBezTo>
                  <a:cubicBezTo>
                    <a:pt x="698974" y="850181"/>
                    <a:pt x="696683" y="846059"/>
                    <a:pt x="694851" y="843768"/>
                  </a:cubicBezTo>
                  <a:cubicBezTo>
                    <a:pt x="679735" y="825445"/>
                    <a:pt x="664618" y="807123"/>
                    <a:pt x="649502" y="788800"/>
                  </a:cubicBezTo>
                  <a:cubicBezTo>
                    <a:pt x="622018" y="755818"/>
                    <a:pt x="594533" y="722837"/>
                    <a:pt x="567049" y="689398"/>
                  </a:cubicBezTo>
                  <a:cubicBezTo>
                    <a:pt x="531778" y="646797"/>
                    <a:pt x="496506" y="604197"/>
                    <a:pt x="461234" y="561596"/>
                  </a:cubicBezTo>
                  <a:cubicBezTo>
                    <a:pt x="430086" y="524034"/>
                    <a:pt x="398937" y="486014"/>
                    <a:pt x="367788" y="448452"/>
                  </a:cubicBezTo>
                  <a:cubicBezTo>
                    <a:pt x="336181" y="409974"/>
                    <a:pt x="304116" y="371496"/>
                    <a:pt x="272509" y="333018"/>
                  </a:cubicBezTo>
                  <a:cubicBezTo>
                    <a:pt x="241360" y="295456"/>
                    <a:pt x="209753" y="257894"/>
                    <a:pt x="178604" y="220333"/>
                  </a:cubicBezTo>
                  <a:cubicBezTo>
                    <a:pt x="147455" y="183229"/>
                    <a:pt x="116764" y="145667"/>
                    <a:pt x="86074" y="108563"/>
                  </a:cubicBezTo>
                  <a:cubicBezTo>
                    <a:pt x="59505" y="76498"/>
                    <a:pt x="33395" y="44433"/>
                    <a:pt x="6827" y="12368"/>
                  </a:cubicBezTo>
                  <a:cubicBezTo>
                    <a:pt x="4079" y="9161"/>
                    <a:pt x="-4625" y="6413"/>
                    <a:pt x="3163" y="0"/>
                  </a:cubicBezTo>
                  <a:cubicBezTo>
                    <a:pt x="59505" y="4581"/>
                    <a:pt x="114016" y="17865"/>
                    <a:pt x="166236" y="38020"/>
                  </a:cubicBezTo>
                  <a:cubicBezTo>
                    <a:pt x="447950" y="144751"/>
                    <a:pt x="623850" y="345386"/>
                    <a:pt x="692103" y="639010"/>
                  </a:cubicBezTo>
                  <a:cubicBezTo>
                    <a:pt x="705387" y="696269"/>
                    <a:pt x="710426" y="755360"/>
                    <a:pt x="708135" y="81491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DC5A3B7-2F1E-4EE9-AF05-B03D820A5929}"/>
                </a:ext>
              </a:extLst>
            </p:cNvPr>
            <p:cNvSpPr/>
            <p:nvPr/>
          </p:nvSpPr>
          <p:spPr>
            <a:xfrm>
              <a:off x="8946943" y="3277199"/>
              <a:ext cx="192390" cy="655043"/>
            </a:xfrm>
            <a:custGeom>
              <a:avLst/>
              <a:gdLst>
                <a:gd name="connsiteX0" fmla="*/ 3925 w 192390"/>
                <a:gd name="connsiteY0" fmla="*/ 655959 h 655042"/>
                <a:gd name="connsiteX1" fmla="*/ 719 w 192390"/>
                <a:gd name="connsiteY1" fmla="*/ 642217 h 655042"/>
                <a:gd name="connsiteX2" fmla="*/ 32326 w 192390"/>
                <a:gd name="connsiteY2" fmla="*/ 463111 h 655042"/>
                <a:gd name="connsiteX3" fmla="*/ 66223 w 192390"/>
                <a:gd name="connsiteY3" fmla="*/ 262017 h 655042"/>
                <a:gd name="connsiteX4" fmla="*/ 103785 w 192390"/>
                <a:gd name="connsiteY4" fmla="*/ 48098 h 655042"/>
                <a:gd name="connsiteX5" fmla="*/ 110656 w 192390"/>
                <a:gd name="connsiteY5" fmla="*/ 0 h 655042"/>
                <a:gd name="connsiteX6" fmla="*/ 117069 w 192390"/>
                <a:gd name="connsiteY6" fmla="*/ 7787 h 655042"/>
                <a:gd name="connsiteX7" fmla="*/ 190360 w 192390"/>
                <a:gd name="connsiteY7" fmla="*/ 207048 h 655042"/>
                <a:gd name="connsiteX8" fmla="*/ 188070 w 192390"/>
                <a:gd name="connsiteY8" fmla="*/ 342638 h 655042"/>
                <a:gd name="connsiteX9" fmla="*/ 189902 w 192390"/>
                <a:gd name="connsiteY9" fmla="*/ 356838 h 655042"/>
                <a:gd name="connsiteX10" fmla="*/ 18125 w 192390"/>
                <a:gd name="connsiteY10" fmla="*/ 650004 h 655042"/>
                <a:gd name="connsiteX11" fmla="*/ 3925 w 192390"/>
                <a:gd name="connsiteY11" fmla="*/ 655959 h 65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390" h="655042">
                  <a:moveTo>
                    <a:pt x="3925" y="655959"/>
                  </a:moveTo>
                  <a:cubicBezTo>
                    <a:pt x="-1114" y="652294"/>
                    <a:pt x="-197" y="646797"/>
                    <a:pt x="719" y="642217"/>
                  </a:cubicBezTo>
                  <a:cubicBezTo>
                    <a:pt x="11254" y="582667"/>
                    <a:pt x="21790" y="523118"/>
                    <a:pt x="32326" y="463111"/>
                  </a:cubicBezTo>
                  <a:cubicBezTo>
                    <a:pt x="43777" y="396232"/>
                    <a:pt x="54771" y="328896"/>
                    <a:pt x="66223" y="262017"/>
                  </a:cubicBezTo>
                  <a:cubicBezTo>
                    <a:pt x="78591" y="190558"/>
                    <a:pt x="91417" y="119557"/>
                    <a:pt x="103785" y="48098"/>
                  </a:cubicBezTo>
                  <a:cubicBezTo>
                    <a:pt x="106533" y="32065"/>
                    <a:pt x="108366" y="16033"/>
                    <a:pt x="110656" y="0"/>
                  </a:cubicBezTo>
                  <a:cubicBezTo>
                    <a:pt x="115695" y="458"/>
                    <a:pt x="116153" y="4123"/>
                    <a:pt x="117069" y="7787"/>
                  </a:cubicBezTo>
                  <a:cubicBezTo>
                    <a:pt x="158295" y="68253"/>
                    <a:pt x="180283" y="135589"/>
                    <a:pt x="190360" y="207048"/>
                  </a:cubicBezTo>
                  <a:cubicBezTo>
                    <a:pt x="196773" y="251939"/>
                    <a:pt x="196773" y="297289"/>
                    <a:pt x="188070" y="342638"/>
                  </a:cubicBezTo>
                  <a:cubicBezTo>
                    <a:pt x="191277" y="347218"/>
                    <a:pt x="190819" y="351799"/>
                    <a:pt x="189902" y="356838"/>
                  </a:cubicBezTo>
                  <a:cubicBezTo>
                    <a:pt x="167915" y="475020"/>
                    <a:pt x="110656" y="573048"/>
                    <a:pt x="18125" y="650004"/>
                  </a:cubicBezTo>
                  <a:cubicBezTo>
                    <a:pt x="14461" y="653210"/>
                    <a:pt x="10338" y="657333"/>
                    <a:pt x="3925" y="6559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B737C216-48FD-4206-9298-134E33D00809}"/>
                </a:ext>
              </a:extLst>
            </p:cNvPr>
            <p:cNvSpPr/>
            <p:nvPr/>
          </p:nvSpPr>
          <p:spPr>
            <a:xfrm>
              <a:off x="9162955" y="4800288"/>
              <a:ext cx="45807" cy="4581"/>
            </a:xfrm>
            <a:custGeom>
              <a:avLst/>
              <a:gdLst>
                <a:gd name="connsiteX0" fmla="*/ 45807 w 45807"/>
                <a:gd name="connsiteY0" fmla="*/ 458 h 0"/>
                <a:gd name="connsiteX1" fmla="*/ 0 w 45807"/>
                <a:gd name="connsiteY1" fmla="*/ 0 h 0"/>
                <a:gd name="connsiteX2" fmla="*/ 45807 w 45807"/>
                <a:gd name="connsiteY2" fmla="*/ 4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07">
                  <a:moveTo>
                    <a:pt x="45807" y="458"/>
                  </a:moveTo>
                  <a:cubicBezTo>
                    <a:pt x="30691" y="4123"/>
                    <a:pt x="15116" y="4581"/>
                    <a:pt x="0" y="0"/>
                  </a:cubicBezTo>
                  <a:cubicBezTo>
                    <a:pt x="15116" y="458"/>
                    <a:pt x="30691" y="458"/>
                    <a:pt x="45807" y="458"/>
                  </a:cubicBezTo>
                  <a:close/>
                </a:path>
              </a:pathLst>
            </a:custGeom>
            <a:solidFill>
              <a:srgbClr val="C1531C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A0F79E74-7863-4F84-9768-87F1D95D1B66}"/>
              </a:ext>
            </a:extLst>
          </p:cNvPr>
          <p:cNvGrpSpPr/>
          <p:nvPr/>
        </p:nvGrpSpPr>
        <p:grpSpPr>
          <a:xfrm>
            <a:off x="-3146" y="4066485"/>
            <a:ext cx="12196901" cy="2778472"/>
            <a:chOff x="-3146" y="3803889"/>
            <a:chExt cx="12196901" cy="3041068"/>
          </a:xfrm>
        </p:grpSpPr>
        <p:grpSp>
          <p:nvGrpSpPr>
            <p:cNvPr id="351" name="Graphic 349">
              <a:extLst>
                <a:ext uri="{FF2B5EF4-FFF2-40B4-BE49-F238E27FC236}">
                  <a16:creationId xmlns:a16="http://schemas.microsoft.com/office/drawing/2014/main" id="{6AAE5BC0-A965-49C8-A586-C52F08D1FAA6}"/>
                </a:ext>
              </a:extLst>
            </p:cNvPr>
            <p:cNvGrpSpPr/>
            <p:nvPr/>
          </p:nvGrpSpPr>
          <p:grpSpPr>
            <a:xfrm>
              <a:off x="802" y="3803889"/>
              <a:ext cx="12192953" cy="3041068"/>
              <a:chOff x="-953" y="1514475"/>
              <a:chExt cx="12192953" cy="3829050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763ECF9-1217-4C2B-BC2D-C3F301931A10}"/>
                  </a:ext>
                </a:extLst>
              </p:cNvPr>
              <p:cNvSpPr/>
              <p:nvPr/>
            </p:nvSpPr>
            <p:spPr>
              <a:xfrm>
                <a:off x="0" y="4151037"/>
                <a:ext cx="4867275" cy="904875"/>
              </a:xfrm>
              <a:custGeom>
                <a:avLst/>
                <a:gdLst>
                  <a:gd name="connsiteX0" fmla="*/ 3367088 w 4867275"/>
                  <a:gd name="connsiteY0" fmla="*/ 86082 h 904875"/>
                  <a:gd name="connsiteX1" fmla="*/ 2744153 w 4867275"/>
                  <a:gd name="connsiteY1" fmla="*/ 68937 h 904875"/>
                  <a:gd name="connsiteX2" fmla="*/ 2684145 w 4867275"/>
                  <a:gd name="connsiteY2" fmla="*/ 80367 h 904875"/>
                  <a:gd name="connsiteX3" fmla="*/ 4870133 w 4867275"/>
                  <a:gd name="connsiteY3" fmla="*/ 529947 h 904875"/>
                  <a:gd name="connsiteX4" fmla="*/ 4868228 w 4867275"/>
                  <a:gd name="connsiteY4" fmla="*/ 542330 h 904875"/>
                  <a:gd name="connsiteX5" fmla="*/ 4690110 w 4867275"/>
                  <a:gd name="connsiteY5" fmla="*/ 508992 h 904875"/>
                  <a:gd name="connsiteX6" fmla="*/ 3483293 w 4867275"/>
                  <a:gd name="connsiteY6" fmla="*/ 348020 h 904875"/>
                  <a:gd name="connsiteX7" fmla="*/ 2422208 w 4867275"/>
                  <a:gd name="connsiteY7" fmla="*/ 342305 h 904875"/>
                  <a:gd name="connsiteX8" fmla="*/ 31433 w 4867275"/>
                  <a:gd name="connsiteY8" fmla="*/ 902374 h 904875"/>
                  <a:gd name="connsiteX9" fmla="*/ 0 w 4867275"/>
                  <a:gd name="connsiteY9" fmla="*/ 911899 h 904875"/>
                  <a:gd name="connsiteX10" fmla="*/ 0 w 4867275"/>
                  <a:gd name="connsiteY10" fmla="*/ 321349 h 904875"/>
                  <a:gd name="connsiteX11" fmla="*/ 27623 w 4867275"/>
                  <a:gd name="connsiteY11" fmla="*/ 316587 h 904875"/>
                  <a:gd name="connsiteX12" fmla="*/ 1003935 w 4867275"/>
                  <a:gd name="connsiteY12" fmla="*/ 71795 h 904875"/>
                  <a:gd name="connsiteX13" fmla="*/ 2651760 w 4867275"/>
                  <a:gd name="connsiteY13" fmla="*/ 5120 h 904875"/>
                  <a:gd name="connsiteX14" fmla="*/ 3345180 w 4867275"/>
                  <a:gd name="connsiteY14" fmla="*/ 81320 h 904875"/>
                  <a:gd name="connsiteX15" fmla="*/ 3367088 w 4867275"/>
                  <a:gd name="connsiteY15" fmla="*/ 86082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67275" h="904875">
                    <a:moveTo>
                      <a:pt x="3367088" y="86082"/>
                    </a:moveTo>
                    <a:cubicBezTo>
                      <a:pt x="3159443" y="75605"/>
                      <a:pt x="2951798" y="66080"/>
                      <a:pt x="2744153" y="68937"/>
                    </a:cubicBezTo>
                    <a:cubicBezTo>
                      <a:pt x="2726055" y="68937"/>
                      <a:pt x="2707005" y="64174"/>
                      <a:pt x="2684145" y="80367"/>
                    </a:cubicBezTo>
                    <a:cubicBezTo>
                      <a:pt x="3433763" y="147042"/>
                      <a:pt x="4161473" y="293727"/>
                      <a:pt x="4870133" y="529947"/>
                    </a:cubicBezTo>
                    <a:cubicBezTo>
                      <a:pt x="4869180" y="533757"/>
                      <a:pt x="4868228" y="538520"/>
                      <a:pt x="4868228" y="542330"/>
                    </a:cubicBezTo>
                    <a:cubicBezTo>
                      <a:pt x="4809173" y="530899"/>
                      <a:pt x="4749165" y="520422"/>
                      <a:pt x="4690110" y="508992"/>
                    </a:cubicBezTo>
                    <a:cubicBezTo>
                      <a:pt x="4291013" y="429934"/>
                      <a:pt x="3889058" y="376595"/>
                      <a:pt x="3483293" y="348020"/>
                    </a:cubicBezTo>
                    <a:cubicBezTo>
                      <a:pt x="3129915" y="324207"/>
                      <a:pt x="2775585" y="320397"/>
                      <a:pt x="2422208" y="342305"/>
                    </a:cubicBezTo>
                    <a:cubicBezTo>
                      <a:pt x="1593533" y="393739"/>
                      <a:pt x="793433" y="567095"/>
                      <a:pt x="31433" y="902374"/>
                    </a:cubicBezTo>
                    <a:cubicBezTo>
                      <a:pt x="21908" y="907137"/>
                      <a:pt x="10478" y="909042"/>
                      <a:pt x="0" y="911899"/>
                    </a:cubicBezTo>
                    <a:cubicBezTo>
                      <a:pt x="0" y="714732"/>
                      <a:pt x="0" y="518517"/>
                      <a:pt x="0" y="321349"/>
                    </a:cubicBezTo>
                    <a:cubicBezTo>
                      <a:pt x="9525" y="319445"/>
                      <a:pt x="19050" y="319445"/>
                      <a:pt x="27623" y="316587"/>
                    </a:cubicBezTo>
                    <a:cubicBezTo>
                      <a:pt x="345758" y="206097"/>
                      <a:pt x="671513" y="127992"/>
                      <a:pt x="1003935" y="71795"/>
                    </a:cubicBezTo>
                    <a:cubicBezTo>
                      <a:pt x="1211580" y="36552"/>
                      <a:pt x="2363153" y="-16788"/>
                      <a:pt x="2651760" y="5120"/>
                    </a:cubicBezTo>
                    <a:cubicBezTo>
                      <a:pt x="2884170" y="23217"/>
                      <a:pt x="3114675" y="49887"/>
                      <a:pt x="3345180" y="81320"/>
                    </a:cubicBezTo>
                    <a:cubicBezTo>
                      <a:pt x="3352800" y="82272"/>
                      <a:pt x="3359468" y="84177"/>
                      <a:pt x="3367088" y="8608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FD31BFE-8D18-4A1D-AF17-983FEE9B8C3D}"/>
                  </a:ext>
                </a:extLst>
              </p:cNvPr>
              <p:cNvSpPr/>
              <p:nvPr/>
            </p:nvSpPr>
            <p:spPr>
              <a:xfrm>
                <a:off x="7269480" y="3256597"/>
                <a:ext cx="4914900" cy="1352550"/>
              </a:xfrm>
              <a:custGeom>
                <a:avLst/>
                <a:gdLst>
                  <a:gd name="connsiteX0" fmla="*/ 4913947 w 4914900"/>
                  <a:gd name="connsiteY0" fmla="*/ 0 h 1352550"/>
                  <a:gd name="connsiteX1" fmla="*/ 4640580 w 4914900"/>
                  <a:gd name="connsiteY1" fmla="*/ 204788 h 1352550"/>
                  <a:gd name="connsiteX2" fmla="*/ 4413885 w 4914900"/>
                  <a:gd name="connsiteY2" fmla="*/ 350520 h 1352550"/>
                  <a:gd name="connsiteX3" fmla="*/ 3948112 w 4914900"/>
                  <a:gd name="connsiteY3" fmla="*/ 570548 h 1352550"/>
                  <a:gd name="connsiteX4" fmla="*/ 3041333 w 4914900"/>
                  <a:gd name="connsiteY4" fmla="*/ 811530 h 1352550"/>
                  <a:gd name="connsiteX5" fmla="*/ 2436495 w 4914900"/>
                  <a:gd name="connsiteY5" fmla="*/ 864870 h 1352550"/>
                  <a:gd name="connsiteX6" fmla="*/ 1454468 w 4914900"/>
                  <a:gd name="connsiteY6" fmla="*/ 805815 h 1352550"/>
                  <a:gd name="connsiteX7" fmla="*/ 44768 w 4914900"/>
                  <a:gd name="connsiteY7" fmla="*/ 455295 h 1352550"/>
                  <a:gd name="connsiteX8" fmla="*/ 0 w 4914900"/>
                  <a:gd name="connsiteY8" fmla="*/ 450533 h 1352550"/>
                  <a:gd name="connsiteX9" fmla="*/ 10477 w 4914900"/>
                  <a:gd name="connsiteY9" fmla="*/ 459105 h 1352550"/>
                  <a:gd name="connsiteX10" fmla="*/ 549593 w 4914900"/>
                  <a:gd name="connsiteY10" fmla="*/ 739140 h 1352550"/>
                  <a:gd name="connsiteX11" fmla="*/ 1250632 w 4914900"/>
                  <a:gd name="connsiteY11" fmla="*/ 1040130 h 1352550"/>
                  <a:gd name="connsiteX12" fmla="*/ 1898332 w 4914900"/>
                  <a:gd name="connsiteY12" fmla="*/ 1231583 h 1352550"/>
                  <a:gd name="connsiteX13" fmla="*/ 2636520 w 4914900"/>
                  <a:gd name="connsiteY13" fmla="*/ 1341120 h 1352550"/>
                  <a:gd name="connsiteX14" fmla="*/ 3229928 w 4914900"/>
                  <a:gd name="connsiteY14" fmla="*/ 1342073 h 1352550"/>
                  <a:gd name="connsiteX15" fmla="*/ 3962400 w 4914900"/>
                  <a:gd name="connsiteY15" fmla="*/ 1213485 h 1352550"/>
                  <a:gd name="connsiteX16" fmla="*/ 4923472 w 4914900"/>
                  <a:gd name="connsiteY16" fmla="*/ 731520 h 1352550"/>
                  <a:gd name="connsiteX17" fmla="*/ 4913947 w 4914900"/>
                  <a:gd name="connsiteY17" fmla="*/ 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14900" h="1352550">
                    <a:moveTo>
                      <a:pt x="4913947" y="0"/>
                    </a:moveTo>
                    <a:cubicBezTo>
                      <a:pt x="4825366" y="71438"/>
                      <a:pt x="4734878" y="141923"/>
                      <a:pt x="4640580" y="204788"/>
                    </a:cubicBezTo>
                    <a:cubicBezTo>
                      <a:pt x="4565333" y="254318"/>
                      <a:pt x="4491991" y="307658"/>
                      <a:pt x="4413885" y="350520"/>
                    </a:cubicBezTo>
                    <a:cubicBezTo>
                      <a:pt x="4292918" y="416243"/>
                      <a:pt x="3958590" y="566738"/>
                      <a:pt x="3948112" y="570548"/>
                    </a:cubicBezTo>
                    <a:cubicBezTo>
                      <a:pt x="3655695" y="686753"/>
                      <a:pt x="3352800" y="764858"/>
                      <a:pt x="3041333" y="811530"/>
                    </a:cubicBezTo>
                    <a:cubicBezTo>
                      <a:pt x="2856547" y="840105"/>
                      <a:pt x="2451735" y="864870"/>
                      <a:pt x="2436495" y="864870"/>
                    </a:cubicBezTo>
                    <a:cubicBezTo>
                      <a:pt x="2106930" y="872490"/>
                      <a:pt x="1780222" y="852488"/>
                      <a:pt x="1454468" y="805815"/>
                    </a:cubicBezTo>
                    <a:cubicBezTo>
                      <a:pt x="972502" y="737235"/>
                      <a:pt x="502920" y="621030"/>
                      <a:pt x="44768" y="455295"/>
                    </a:cubicBezTo>
                    <a:cubicBezTo>
                      <a:pt x="31432" y="450533"/>
                      <a:pt x="18097" y="438150"/>
                      <a:pt x="0" y="450533"/>
                    </a:cubicBezTo>
                    <a:cubicBezTo>
                      <a:pt x="3810" y="453390"/>
                      <a:pt x="7620" y="457200"/>
                      <a:pt x="10477" y="459105"/>
                    </a:cubicBezTo>
                    <a:cubicBezTo>
                      <a:pt x="192405" y="547688"/>
                      <a:pt x="367665" y="649605"/>
                      <a:pt x="549593" y="739140"/>
                    </a:cubicBezTo>
                    <a:cubicBezTo>
                      <a:pt x="778193" y="852488"/>
                      <a:pt x="1011555" y="952500"/>
                      <a:pt x="1250632" y="1040130"/>
                    </a:cubicBezTo>
                    <a:cubicBezTo>
                      <a:pt x="1462088" y="1118235"/>
                      <a:pt x="1679257" y="1180148"/>
                      <a:pt x="1898332" y="1231583"/>
                    </a:cubicBezTo>
                    <a:cubicBezTo>
                      <a:pt x="2109788" y="1281113"/>
                      <a:pt x="2629853" y="1341120"/>
                      <a:pt x="2636520" y="1341120"/>
                    </a:cubicBezTo>
                    <a:cubicBezTo>
                      <a:pt x="2833687" y="1360170"/>
                      <a:pt x="3031808" y="1356360"/>
                      <a:pt x="3229928" y="1342073"/>
                    </a:cubicBezTo>
                    <a:cubicBezTo>
                      <a:pt x="3478530" y="1324928"/>
                      <a:pt x="3723322" y="1283970"/>
                      <a:pt x="3962400" y="1213485"/>
                    </a:cubicBezTo>
                    <a:cubicBezTo>
                      <a:pt x="4297680" y="1122998"/>
                      <a:pt x="4923472" y="756285"/>
                      <a:pt x="4923472" y="731520"/>
                    </a:cubicBezTo>
                    <a:cubicBezTo>
                      <a:pt x="4922520" y="500063"/>
                      <a:pt x="4928235" y="12383"/>
                      <a:pt x="4913947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4530FCFB-B2EF-45D5-8D3D-4D287DAF9CA0}"/>
                  </a:ext>
                </a:extLst>
              </p:cNvPr>
              <p:cNvSpPr/>
              <p:nvPr/>
            </p:nvSpPr>
            <p:spPr>
              <a:xfrm>
                <a:off x="0" y="1514475"/>
                <a:ext cx="12192000" cy="3829050"/>
              </a:xfrm>
              <a:custGeom>
                <a:avLst/>
                <a:gdLst>
                  <a:gd name="connsiteX0" fmla="*/ 12189142 w 12192000"/>
                  <a:gd name="connsiteY0" fmla="*/ 2646998 h 3829050"/>
                  <a:gd name="connsiteX1" fmla="*/ 12141517 w 12192000"/>
                  <a:gd name="connsiteY1" fmla="*/ 2670810 h 3829050"/>
                  <a:gd name="connsiteX2" fmla="*/ 11187112 w 12192000"/>
                  <a:gd name="connsiteY2" fmla="*/ 3076575 h 3829050"/>
                  <a:gd name="connsiteX3" fmla="*/ 10240327 w 12192000"/>
                  <a:gd name="connsiteY3" fmla="*/ 3248978 h 3829050"/>
                  <a:gd name="connsiteX4" fmla="*/ 9317355 w 12192000"/>
                  <a:gd name="connsiteY4" fmla="*/ 3191828 h 3829050"/>
                  <a:gd name="connsiteX5" fmla="*/ 8830627 w 12192000"/>
                  <a:gd name="connsiteY5" fmla="*/ 3085148 h 3829050"/>
                  <a:gd name="connsiteX6" fmla="*/ 8441055 w 12192000"/>
                  <a:gd name="connsiteY6" fmla="*/ 2957513 h 3829050"/>
                  <a:gd name="connsiteX7" fmla="*/ 7615238 w 12192000"/>
                  <a:gd name="connsiteY7" fmla="*/ 2605088 h 3829050"/>
                  <a:gd name="connsiteX8" fmla="*/ 5779770 w 12192000"/>
                  <a:gd name="connsiteY8" fmla="*/ 1497330 h 3829050"/>
                  <a:gd name="connsiteX9" fmla="*/ 3469005 w 12192000"/>
                  <a:gd name="connsiteY9" fmla="*/ 353378 h 3829050"/>
                  <a:gd name="connsiteX10" fmla="*/ 2181225 w 12192000"/>
                  <a:gd name="connsiteY10" fmla="*/ 64770 h 3829050"/>
                  <a:gd name="connsiteX11" fmla="*/ 1381125 w 12192000"/>
                  <a:gd name="connsiteY11" fmla="*/ 0 h 3829050"/>
                  <a:gd name="connsiteX12" fmla="*/ 466725 w 12192000"/>
                  <a:gd name="connsiteY12" fmla="*/ 26670 h 3829050"/>
                  <a:gd name="connsiteX13" fmla="*/ 0 w 12192000"/>
                  <a:gd name="connsiteY13" fmla="*/ 83820 h 3829050"/>
                  <a:gd name="connsiteX14" fmla="*/ 0 w 12192000"/>
                  <a:gd name="connsiteY14" fmla="*/ 2274570 h 3829050"/>
                  <a:gd name="connsiteX15" fmla="*/ 647700 w 12192000"/>
                  <a:gd name="connsiteY15" fmla="*/ 2130743 h 3829050"/>
                  <a:gd name="connsiteX16" fmla="*/ 647700 w 12192000"/>
                  <a:gd name="connsiteY16" fmla="*/ 2130743 h 3829050"/>
                  <a:gd name="connsiteX17" fmla="*/ 1829753 w 12192000"/>
                  <a:gd name="connsiteY17" fmla="*/ 2048828 h 3829050"/>
                  <a:gd name="connsiteX18" fmla="*/ 3505200 w 12192000"/>
                  <a:gd name="connsiteY18" fmla="*/ 2263140 h 3829050"/>
                  <a:gd name="connsiteX19" fmla="*/ 3523298 w 12192000"/>
                  <a:gd name="connsiteY19" fmla="*/ 2266950 h 3829050"/>
                  <a:gd name="connsiteX20" fmla="*/ 3525203 w 12192000"/>
                  <a:gd name="connsiteY20" fmla="*/ 2273618 h 3829050"/>
                  <a:gd name="connsiteX21" fmla="*/ 3963353 w 12192000"/>
                  <a:gd name="connsiteY21" fmla="*/ 2388870 h 3829050"/>
                  <a:gd name="connsiteX22" fmla="*/ 5601653 w 12192000"/>
                  <a:gd name="connsiteY22" fmla="*/ 3054668 h 3829050"/>
                  <a:gd name="connsiteX23" fmla="*/ 6131243 w 12192000"/>
                  <a:gd name="connsiteY23" fmla="*/ 3321368 h 3829050"/>
                  <a:gd name="connsiteX24" fmla="*/ 6838950 w 12192000"/>
                  <a:gd name="connsiteY24" fmla="*/ 3539490 h 3829050"/>
                  <a:gd name="connsiteX25" fmla="*/ 6838950 w 12192000"/>
                  <a:gd name="connsiteY25" fmla="*/ 3539490 h 3829050"/>
                  <a:gd name="connsiteX26" fmla="*/ 7459028 w 12192000"/>
                  <a:gd name="connsiteY26" fmla="*/ 3684270 h 3829050"/>
                  <a:gd name="connsiteX27" fmla="*/ 8358188 w 12192000"/>
                  <a:gd name="connsiteY27" fmla="*/ 3806190 h 3829050"/>
                  <a:gd name="connsiteX28" fmla="*/ 9299257 w 12192000"/>
                  <a:gd name="connsiteY28" fmla="*/ 3832860 h 3829050"/>
                  <a:gd name="connsiteX29" fmla="*/ 11129962 w 12192000"/>
                  <a:gd name="connsiteY29" fmla="*/ 3469005 h 3829050"/>
                  <a:gd name="connsiteX30" fmla="*/ 11737658 w 12192000"/>
                  <a:gd name="connsiteY30" fmla="*/ 3139440 h 3829050"/>
                  <a:gd name="connsiteX31" fmla="*/ 12151042 w 12192000"/>
                  <a:gd name="connsiteY31" fmla="*/ 2790825 h 3829050"/>
                  <a:gd name="connsiteX32" fmla="*/ 12189142 w 12192000"/>
                  <a:gd name="connsiteY32" fmla="*/ 2646998 h 382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192000" h="3829050">
                    <a:moveTo>
                      <a:pt x="12189142" y="2646998"/>
                    </a:moveTo>
                    <a:cubicBezTo>
                      <a:pt x="12171998" y="2655570"/>
                      <a:pt x="12155805" y="2663190"/>
                      <a:pt x="12141517" y="2670810"/>
                    </a:cubicBezTo>
                    <a:cubicBezTo>
                      <a:pt x="11835765" y="2834640"/>
                      <a:pt x="11519535" y="2975610"/>
                      <a:pt x="11187112" y="3076575"/>
                    </a:cubicBezTo>
                    <a:cubicBezTo>
                      <a:pt x="10877550" y="3170873"/>
                      <a:pt x="10562273" y="3228023"/>
                      <a:pt x="10240327" y="3248978"/>
                    </a:cubicBezTo>
                    <a:cubicBezTo>
                      <a:pt x="10189845" y="3250883"/>
                      <a:pt x="9434512" y="3210878"/>
                      <a:pt x="9317355" y="3191828"/>
                    </a:cubicBezTo>
                    <a:cubicBezTo>
                      <a:pt x="9153525" y="3165158"/>
                      <a:pt x="8992552" y="3122295"/>
                      <a:pt x="8830627" y="3085148"/>
                    </a:cubicBezTo>
                    <a:cubicBezTo>
                      <a:pt x="8827770" y="3084195"/>
                      <a:pt x="8547735" y="2997518"/>
                      <a:pt x="8441055" y="2957513"/>
                    </a:cubicBezTo>
                    <a:cubicBezTo>
                      <a:pt x="8285798" y="2900363"/>
                      <a:pt x="7646670" y="2621280"/>
                      <a:pt x="7615238" y="2605088"/>
                    </a:cubicBezTo>
                    <a:cubicBezTo>
                      <a:pt x="6972300" y="2286953"/>
                      <a:pt x="6367463" y="1905000"/>
                      <a:pt x="5779770" y="1497330"/>
                    </a:cubicBezTo>
                    <a:cubicBezTo>
                      <a:pt x="5065395" y="1002030"/>
                      <a:pt x="4297680" y="615315"/>
                      <a:pt x="3469005" y="353378"/>
                    </a:cubicBezTo>
                    <a:cubicBezTo>
                      <a:pt x="3279458" y="293370"/>
                      <a:pt x="2514600" y="93345"/>
                      <a:pt x="2181225" y="64770"/>
                    </a:cubicBezTo>
                    <a:cubicBezTo>
                      <a:pt x="2171700" y="63818"/>
                      <a:pt x="1553528" y="0"/>
                      <a:pt x="1381125" y="0"/>
                    </a:cubicBezTo>
                    <a:cubicBezTo>
                      <a:pt x="1359218" y="0"/>
                      <a:pt x="576263" y="8573"/>
                      <a:pt x="466725" y="26670"/>
                    </a:cubicBezTo>
                    <a:cubicBezTo>
                      <a:pt x="309563" y="36195"/>
                      <a:pt x="154305" y="55245"/>
                      <a:pt x="0" y="83820"/>
                    </a:cubicBezTo>
                    <a:cubicBezTo>
                      <a:pt x="0" y="814388"/>
                      <a:pt x="0" y="1544003"/>
                      <a:pt x="0" y="2274570"/>
                    </a:cubicBezTo>
                    <a:cubicBezTo>
                      <a:pt x="212408" y="2212658"/>
                      <a:pt x="430530" y="2172653"/>
                      <a:pt x="647700" y="2130743"/>
                    </a:cubicBezTo>
                    <a:cubicBezTo>
                      <a:pt x="647700" y="2130743"/>
                      <a:pt x="647700" y="2130743"/>
                      <a:pt x="647700" y="2130743"/>
                    </a:cubicBezTo>
                    <a:cubicBezTo>
                      <a:pt x="748665" y="2117408"/>
                      <a:pt x="1756410" y="2044065"/>
                      <a:pt x="1829753" y="2048828"/>
                    </a:cubicBezTo>
                    <a:cubicBezTo>
                      <a:pt x="2273618" y="2045970"/>
                      <a:pt x="2845118" y="2131695"/>
                      <a:pt x="3505200" y="2263140"/>
                    </a:cubicBezTo>
                    <a:cubicBezTo>
                      <a:pt x="3510915" y="2264093"/>
                      <a:pt x="3517583" y="2265998"/>
                      <a:pt x="3523298" y="2266950"/>
                    </a:cubicBezTo>
                    <a:cubicBezTo>
                      <a:pt x="3524250" y="2268855"/>
                      <a:pt x="3524250" y="2271713"/>
                      <a:pt x="3525203" y="2273618"/>
                    </a:cubicBezTo>
                    <a:cubicBezTo>
                      <a:pt x="3671888" y="2308860"/>
                      <a:pt x="3818573" y="2345055"/>
                      <a:pt x="3963353" y="2388870"/>
                    </a:cubicBezTo>
                    <a:cubicBezTo>
                      <a:pt x="4530090" y="2559368"/>
                      <a:pt x="5077778" y="2778443"/>
                      <a:pt x="5601653" y="3054668"/>
                    </a:cubicBezTo>
                    <a:cubicBezTo>
                      <a:pt x="5703570" y="3108960"/>
                      <a:pt x="6059805" y="3296603"/>
                      <a:pt x="6131243" y="3321368"/>
                    </a:cubicBezTo>
                    <a:cubicBezTo>
                      <a:pt x="6364605" y="3403283"/>
                      <a:pt x="6598920" y="3481388"/>
                      <a:pt x="6838950" y="3539490"/>
                    </a:cubicBezTo>
                    <a:lnTo>
                      <a:pt x="6838950" y="3539490"/>
                    </a:lnTo>
                    <a:cubicBezTo>
                      <a:pt x="7042785" y="3599498"/>
                      <a:pt x="7250430" y="3644265"/>
                      <a:pt x="7459028" y="3684270"/>
                    </a:cubicBezTo>
                    <a:cubicBezTo>
                      <a:pt x="7756208" y="3741420"/>
                      <a:pt x="8056245" y="3780473"/>
                      <a:pt x="8358188" y="3806190"/>
                    </a:cubicBezTo>
                    <a:cubicBezTo>
                      <a:pt x="8528685" y="3820478"/>
                      <a:pt x="9156382" y="3832860"/>
                      <a:pt x="9299257" y="3832860"/>
                    </a:cubicBezTo>
                    <a:cubicBezTo>
                      <a:pt x="9731693" y="3832860"/>
                      <a:pt x="10402252" y="3750945"/>
                      <a:pt x="11129962" y="3469005"/>
                    </a:cubicBezTo>
                    <a:cubicBezTo>
                      <a:pt x="11346180" y="3385185"/>
                      <a:pt x="11549062" y="3276600"/>
                      <a:pt x="11737658" y="3139440"/>
                    </a:cubicBezTo>
                    <a:cubicBezTo>
                      <a:pt x="11884342" y="3032760"/>
                      <a:pt x="12031980" y="2929890"/>
                      <a:pt x="12151042" y="2790825"/>
                    </a:cubicBezTo>
                    <a:cubicBezTo>
                      <a:pt x="12185333" y="2749868"/>
                      <a:pt x="12198667" y="2704148"/>
                      <a:pt x="12189142" y="264699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40309ABF-4CC7-44F7-9A48-F67189F0D932}"/>
                  </a:ext>
                </a:extLst>
              </p:cNvPr>
              <p:cNvSpPr/>
              <p:nvPr/>
            </p:nvSpPr>
            <p:spPr>
              <a:xfrm>
                <a:off x="-953" y="3549998"/>
                <a:ext cx="5915025" cy="1371600"/>
              </a:xfrm>
              <a:custGeom>
                <a:avLst/>
                <a:gdLst>
                  <a:gd name="connsiteX0" fmla="*/ 5905500 w 5915025"/>
                  <a:gd name="connsiteY0" fmla="*/ 1174801 h 1371600"/>
                  <a:gd name="connsiteX1" fmla="*/ 5602605 w 5915025"/>
                  <a:gd name="connsiteY1" fmla="*/ 1006209 h 1371600"/>
                  <a:gd name="connsiteX2" fmla="*/ 3964305 w 5915025"/>
                  <a:gd name="connsiteY2" fmla="*/ 340411 h 1371600"/>
                  <a:gd name="connsiteX3" fmla="*/ 3505200 w 5915025"/>
                  <a:gd name="connsiteY3" fmla="*/ 214681 h 1371600"/>
                  <a:gd name="connsiteX4" fmla="*/ 3086100 w 5915025"/>
                  <a:gd name="connsiteY4" fmla="*/ 128956 h 1371600"/>
                  <a:gd name="connsiteX5" fmla="*/ 1829753 w 5915025"/>
                  <a:gd name="connsiteY5" fmla="*/ 369 h 1371600"/>
                  <a:gd name="connsiteX6" fmla="*/ 951548 w 5915025"/>
                  <a:gd name="connsiteY6" fmla="*/ 44183 h 1371600"/>
                  <a:gd name="connsiteX7" fmla="*/ 647700 w 5915025"/>
                  <a:gd name="connsiteY7" fmla="*/ 82283 h 1371600"/>
                  <a:gd name="connsiteX8" fmla="*/ 0 w 5915025"/>
                  <a:gd name="connsiteY8" fmla="*/ 226111 h 1371600"/>
                  <a:gd name="connsiteX9" fmla="*/ 0 w 5915025"/>
                  <a:gd name="connsiteY9" fmla="*/ 921436 h 1371600"/>
                  <a:gd name="connsiteX10" fmla="*/ 27623 w 5915025"/>
                  <a:gd name="connsiteY10" fmla="*/ 916673 h 1371600"/>
                  <a:gd name="connsiteX11" fmla="*/ 1003935 w 5915025"/>
                  <a:gd name="connsiteY11" fmla="*/ 671881 h 1371600"/>
                  <a:gd name="connsiteX12" fmla="*/ 2651760 w 5915025"/>
                  <a:gd name="connsiteY12" fmla="*/ 605206 h 1371600"/>
                  <a:gd name="connsiteX13" fmla="*/ 3636645 w 5915025"/>
                  <a:gd name="connsiteY13" fmla="*/ 733794 h 1371600"/>
                  <a:gd name="connsiteX14" fmla="*/ 5668328 w 5915025"/>
                  <a:gd name="connsiteY14" fmla="*/ 1356729 h 1371600"/>
                  <a:gd name="connsiteX15" fmla="*/ 5753100 w 5915025"/>
                  <a:gd name="connsiteY15" fmla="*/ 1371969 h 1371600"/>
                  <a:gd name="connsiteX16" fmla="*/ 4879658 w 5915025"/>
                  <a:gd name="connsiteY16" fmla="*/ 926198 h 1371600"/>
                  <a:gd name="connsiteX17" fmla="*/ 3968115 w 5915025"/>
                  <a:gd name="connsiteY17" fmla="*/ 569963 h 1371600"/>
                  <a:gd name="connsiteX18" fmla="*/ 5295900 w 5915025"/>
                  <a:gd name="connsiteY18" fmla="*/ 950011 h 1371600"/>
                  <a:gd name="connsiteX19" fmla="*/ 5700713 w 5915025"/>
                  <a:gd name="connsiteY19" fmla="*/ 1102411 h 1371600"/>
                  <a:gd name="connsiteX20" fmla="*/ 5920740 w 5915025"/>
                  <a:gd name="connsiteY20" fmla="*/ 1190041 h 1371600"/>
                  <a:gd name="connsiteX21" fmla="*/ 5905500 w 5915025"/>
                  <a:gd name="connsiteY21" fmla="*/ 1174801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915025" h="1371600">
                    <a:moveTo>
                      <a:pt x="5905500" y="1174801"/>
                    </a:moveTo>
                    <a:cubicBezTo>
                      <a:pt x="5804535" y="1117651"/>
                      <a:pt x="5704523" y="1059548"/>
                      <a:pt x="5602605" y="1006209"/>
                    </a:cubicBezTo>
                    <a:cubicBezTo>
                      <a:pt x="5078730" y="729984"/>
                      <a:pt x="4531043" y="511861"/>
                      <a:pt x="3964305" y="340411"/>
                    </a:cubicBezTo>
                    <a:cubicBezTo>
                      <a:pt x="3819525" y="296596"/>
                      <a:pt x="3510915" y="215633"/>
                      <a:pt x="3505200" y="214681"/>
                    </a:cubicBezTo>
                    <a:cubicBezTo>
                      <a:pt x="3494723" y="214681"/>
                      <a:pt x="3216593" y="154674"/>
                      <a:pt x="3086100" y="128956"/>
                    </a:cubicBezTo>
                    <a:cubicBezTo>
                      <a:pt x="2921318" y="96571"/>
                      <a:pt x="2266950" y="18466"/>
                      <a:pt x="1829753" y="369"/>
                    </a:cubicBezTo>
                    <a:cubicBezTo>
                      <a:pt x="1756410" y="-4394"/>
                      <a:pt x="1012508" y="38469"/>
                      <a:pt x="951548" y="44183"/>
                    </a:cubicBezTo>
                    <a:cubicBezTo>
                      <a:pt x="849630" y="53708"/>
                      <a:pt x="748665" y="69901"/>
                      <a:pt x="647700" y="82283"/>
                    </a:cubicBezTo>
                    <a:cubicBezTo>
                      <a:pt x="430530" y="124194"/>
                      <a:pt x="212408" y="164199"/>
                      <a:pt x="0" y="226111"/>
                    </a:cubicBezTo>
                    <a:cubicBezTo>
                      <a:pt x="0" y="457569"/>
                      <a:pt x="0" y="689979"/>
                      <a:pt x="0" y="921436"/>
                    </a:cubicBezTo>
                    <a:cubicBezTo>
                      <a:pt x="9525" y="919531"/>
                      <a:pt x="19050" y="919531"/>
                      <a:pt x="27623" y="916673"/>
                    </a:cubicBezTo>
                    <a:cubicBezTo>
                      <a:pt x="345758" y="806184"/>
                      <a:pt x="671513" y="728079"/>
                      <a:pt x="1003935" y="671881"/>
                    </a:cubicBezTo>
                    <a:cubicBezTo>
                      <a:pt x="1211580" y="636638"/>
                      <a:pt x="2363153" y="583298"/>
                      <a:pt x="2651760" y="605206"/>
                    </a:cubicBezTo>
                    <a:cubicBezTo>
                      <a:pt x="2884170" y="623304"/>
                      <a:pt x="3548063" y="715696"/>
                      <a:pt x="3636645" y="733794"/>
                    </a:cubicBezTo>
                    <a:cubicBezTo>
                      <a:pt x="4334828" y="871906"/>
                      <a:pt x="5013008" y="1078598"/>
                      <a:pt x="5668328" y="1356729"/>
                    </a:cubicBezTo>
                    <a:cubicBezTo>
                      <a:pt x="5720715" y="1378636"/>
                      <a:pt x="5720715" y="1378636"/>
                      <a:pt x="5753100" y="1371969"/>
                    </a:cubicBezTo>
                    <a:cubicBezTo>
                      <a:pt x="5472113" y="1197661"/>
                      <a:pt x="5177790" y="1058596"/>
                      <a:pt x="4879658" y="926198"/>
                    </a:cubicBezTo>
                    <a:cubicBezTo>
                      <a:pt x="4581525" y="793801"/>
                      <a:pt x="4275773" y="680454"/>
                      <a:pt x="3968115" y="569963"/>
                    </a:cubicBezTo>
                    <a:cubicBezTo>
                      <a:pt x="4411980" y="657594"/>
                      <a:pt x="5289233" y="941438"/>
                      <a:pt x="5295900" y="950011"/>
                    </a:cubicBezTo>
                    <a:cubicBezTo>
                      <a:pt x="5434013" y="990969"/>
                      <a:pt x="5566410" y="1050023"/>
                      <a:pt x="5700713" y="1102411"/>
                    </a:cubicBezTo>
                    <a:cubicBezTo>
                      <a:pt x="5744528" y="1119556"/>
                      <a:pt x="5894070" y="1192898"/>
                      <a:pt x="5920740" y="1190041"/>
                    </a:cubicBezTo>
                    <a:cubicBezTo>
                      <a:pt x="5916930" y="1185279"/>
                      <a:pt x="5912168" y="1178611"/>
                      <a:pt x="5905500" y="117480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7ED828F-D50C-47E6-9CE8-85238F75A386}"/>
                </a:ext>
              </a:extLst>
            </p:cNvPr>
            <p:cNvSpPr/>
            <p:nvPr/>
          </p:nvSpPr>
          <p:spPr>
            <a:xfrm>
              <a:off x="-3146" y="3925479"/>
              <a:ext cx="8373665" cy="2439302"/>
            </a:xfrm>
            <a:custGeom>
              <a:avLst/>
              <a:gdLst>
                <a:gd name="connsiteX0" fmla="*/ 1384936 w 8373665"/>
                <a:gd name="connsiteY0" fmla="*/ 0 h 2439302"/>
                <a:gd name="connsiteX1" fmla="*/ 2187243 w 8373665"/>
                <a:gd name="connsiteY1" fmla="*/ 54074 h 2439302"/>
                <a:gd name="connsiteX2" fmla="*/ 3478575 w 8373665"/>
                <a:gd name="connsiteY2" fmla="*/ 295021 h 2439302"/>
                <a:gd name="connsiteX3" fmla="*/ 5795715 w 8373665"/>
                <a:gd name="connsiteY3" fmla="*/ 1250062 h 2439302"/>
                <a:gd name="connsiteX4" fmla="*/ 7636247 w 8373665"/>
                <a:gd name="connsiteY4" fmla="*/ 2174885 h 2439302"/>
                <a:gd name="connsiteX5" fmla="*/ 8273705 w 8373665"/>
                <a:gd name="connsiteY5" fmla="*/ 2404910 h 2439302"/>
                <a:gd name="connsiteX6" fmla="*/ 8373665 w 8373665"/>
                <a:gd name="connsiteY6" fmla="*/ 2439302 h 2439302"/>
                <a:gd name="connsiteX7" fmla="*/ 8364039 w 8373665"/>
                <a:gd name="connsiteY7" fmla="*/ 2436304 h 2439302"/>
                <a:gd name="connsiteX8" fmla="*/ 7616993 w 8373665"/>
                <a:gd name="connsiteY8" fmla="*/ 2180936 h 2439302"/>
                <a:gd name="connsiteX9" fmla="*/ 5781525 w 8373665"/>
                <a:gd name="connsiteY9" fmla="*/ 1301144 h 2439302"/>
                <a:gd name="connsiteX10" fmla="*/ 3470760 w 8373665"/>
                <a:gd name="connsiteY10" fmla="*/ 392606 h 2439302"/>
                <a:gd name="connsiteX11" fmla="*/ 2182980 w 8373665"/>
                <a:gd name="connsiteY11" fmla="*/ 163391 h 2439302"/>
                <a:gd name="connsiteX12" fmla="*/ 1382880 w 8373665"/>
                <a:gd name="connsiteY12" fmla="*/ 111950 h 2439302"/>
                <a:gd name="connsiteX13" fmla="*/ 468480 w 8373665"/>
                <a:gd name="connsiteY13" fmla="*/ 133132 h 2439302"/>
                <a:gd name="connsiteX14" fmla="*/ 1755 w 8373665"/>
                <a:gd name="connsiteY14" fmla="*/ 178521 h 2439302"/>
                <a:gd name="connsiteX15" fmla="*/ 1755 w 8373665"/>
                <a:gd name="connsiteY15" fmla="*/ 1898588 h 2439302"/>
                <a:gd name="connsiteX16" fmla="*/ 0 w 8373665"/>
                <a:gd name="connsiteY16" fmla="*/ 1898948 h 2439302"/>
                <a:gd name="connsiteX17" fmla="*/ 0 w 8373665"/>
                <a:gd name="connsiteY17" fmla="*/ 69978 h 2439302"/>
                <a:gd name="connsiteX18" fmla="*/ 468013 w 8373665"/>
                <a:gd name="connsiteY18" fmla="*/ 22266 h 2439302"/>
                <a:gd name="connsiteX19" fmla="*/ 1384936 w 8373665"/>
                <a:gd name="connsiteY19" fmla="*/ 0 h 243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73665" h="2439302">
                  <a:moveTo>
                    <a:pt x="1384936" y="0"/>
                  </a:moveTo>
                  <a:cubicBezTo>
                    <a:pt x="1557814" y="0"/>
                    <a:pt x="2177692" y="53279"/>
                    <a:pt x="2187243" y="54074"/>
                  </a:cubicBezTo>
                  <a:cubicBezTo>
                    <a:pt x="2521538" y="77930"/>
                    <a:pt x="3288505" y="244923"/>
                    <a:pt x="3478575" y="295021"/>
                  </a:cubicBezTo>
                  <a:cubicBezTo>
                    <a:pt x="4309537" y="513702"/>
                    <a:pt x="5079369" y="836555"/>
                    <a:pt x="5795715" y="1250062"/>
                  </a:cubicBezTo>
                  <a:cubicBezTo>
                    <a:pt x="6385030" y="1590409"/>
                    <a:pt x="6991535" y="1909286"/>
                    <a:pt x="7636247" y="2174885"/>
                  </a:cubicBezTo>
                  <a:cubicBezTo>
                    <a:pt x="7659886" y="2185023"/>
                    <a:pt x="8026297" y="2318618"/>
                    <a:pt x="8273705" y="2404910"/>
                  </a:cubicBezTo>
                  <a:lnTo>
                    <a:pt x="8373665" y="2439302"/>
                  </a:lnTo>
                  <a:lnTo>
                    <a:pt x="8364039" y="2436304"/>
                  </a:lnTo>
                  <a:cubicBezTo>
                    <a:pt x="8137266" y="2363296"/>
                    <a:pt x="7644496" y="2192188"/>
                    <a:pt x="7616993" y="2180936"/>
                  </a:cubicBezTo>
                  <a:cubicBezTo>
                    <a:pt x="6974055" y="1928270"/>
                    <a:pt x="6369219" y="1624919"/>
                    <a:pt x="5781525" y="1301144"/>
                  </a:cubicBezTo>
                  <a:cubicBezTo>
                    <a:pt x="5067150" y="907772"/>
                    <a:pt x="4299435" y="600639"/>
                    <a:pt x="3470760" y="392606"/>
                  </a:cubicBezTo>
                  <a:cubicBezTo>
                    <a:pt x="3281213" y="344947"/>
                    <a:pt x="2516356" y="186086"/>
                    <a:pt x="2182980" y="163391"/>
                  </a:cubicBezTo>
                  <a:cubicBezTo>
                    <a:pt x="2173455" y="162635"/>
                    <a:pt x="1555283" y="111950"/>
                    <a:pt x="1382880" y="111950"/>
                  </a:cubicBezTo>
                  <a:cubicBezTo>
                    <a:pt x="1360973" y="111950"/>
                    <a:pt x="578019" y="118759"/>
                    <a:pt x="468480" y="133132"/>
                  </a:cubicBezTo>
                  <a:cubicBezTo>
                    <a:pt x="311318" y="140697"/>
                    <a:pt x="156060" y="155826"/>
                    <a:pt x="1755" y="178521"/>
                  </a:cubicBezTo>
                  <a:lnTo>
                    <a:pt x="1755" y="1898588"/>
                  </a:lnTo>
                  <a:lnTo>
                    <a:pt x="0" y="1898948"/>
                  </a:lnTo>
                  <a:cubicBezTo>
                    <a:pt x="0" y="1289027"/>
                    <a:pt x="0" y="679900"/>
                    <a:pt x="0" y="69978"/>
                  </a:cubicBezTo>
                  <a:cubicBezTo>
                    <a:pt x="154731" y="46122"/>
                    <a:pt x="310417" y="30218"/>
                    <a:pt x="468013" y="22266"/>
                  </a:cubicBezTo>
                  <a:cubicBezTo>
                    <a:pt x="577853" y="7157"/>
                    <a:pt x="1362968" y="0"/>
                    <a:pt x="13849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4316EBCC-FC65-4E99-B0E7-26C8006C5613}"/>
                </a:ext>
              </a:extLst>
            </p:cNvPr>
            <p:cNvSpPr/>
            <p:nvPr/>
          </p:nvSpPr>
          <p:spPr>
            <a:xfrm>
              <a:off x="5400296" y="5939303"/>
              <a:ext cx="6785839" cy="798186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7" name="Oval 396">
            <a:extLst>
              <a:ext uri="{FF2B5EF4-FFF2-40B4-BE49-F238E27FC236}">
                <a16:creationId xmlns:a16="http://schemas.microsoft.com/office/drawing/2014/main" id="{FF1C2410-8239-4CC9-A974-074BEEBDE0C6}"/>
              </a:ext>
            </a:extLst>
          </p:cNvPr>
          <p:cNvSpPr/>
          <p:nvPr/>
        </p:nvSpPr>
        <p:spPr>
          <a:xfrm>
            <a:off x="481123" y="4439471"/>
            <a:ext cx="762187" cy="76218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38B78EB2-C665-41D3-B81F-591E2A88BDEC}"/>
              </a:ext>
            </a:extLst>
          </p:cNvPr>
          <p:cNvSpPr/>
          <p:nvPr/>
        </p:nvSpPr>
        <p:spPr>
          <a:xfrm>
            <a:off x="10520003" y="510375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Chord 398">
            <a:extLst>
              <a:ext uri="{FF2B5EF4-FFF2-40B4-BE49-F238E27FC236}">
                <a16:creationId xmlns:a16="http://schemas.microsoft.com/office/drawing/2014/main" id="{D247781B-136F-4851-843B-F4CA5D814057}"/>
              </a:ext>
            </a:extLst>
          </p:cNvPr>
          <p:cNvSpPr/>
          <p:nvPr/>
        </p:nvSpPr>
        <p:spPr>
          <a:xfrm>
            <a:off x="7393628" y="5763577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74F8737-877D-44A1-96FA-332073373BCD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28DC8FB9-559E-4914-9461-64DFB59B3929}"/>
              </a:ext>
            </a:extLst>
          </p:cNvPr>
          <p:cNvSpPr/>
          <p:nvPr/>
        </p:nvSpPr>
        <p:spPr>
          <a:xfrm>
            <a:off x="10858712" y="5119682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Chord 401">
            <a:extLst>
              <a:ext uri="{FF2B5EF4-FFF2-40B4-BE49-F238E27FC236}">
                <a16:creationId xmlns:a16="http://schemas.microsoft.com/office/drawing/2014/main" id="{3C3D465C-9B15-468F-8ACB-64184D90AFDF}"/>
              </a:ext>
            </a:extLst>
          </p:cNvPr>
          <p:cNvSpPr/>
          <p:nvPr/>
        </p:nvSpPr>
        <p:spPr>
          <a:xfrm>
            <a:off x="-1045273" y="4745071"/>
            <a:ext cx="2121738" cy="2121738"/>
          </a:xfrm>
          <a:prstGeom prst="chord">
            <a:avLst>
              <a:gd name="adj1" fmla="val 16143856"/>
              <a:gd name="adj2" fmla="val 547365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74FC5B2C-91FA-4BDC-904A-7FBF5E9FE4CD}"/>
              </a:ext>
            </a:extLst>
          </p:cNvPr>
          <p:cNvSpPr/>
          <p:nvPr/>
        </p:nvSpPr>
        <p:spPr>
          <a:xfrm>
            <a:off x="3742364" y="4841417"/>
            <a:ext cx="962308" cy="96230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E74566E0-6CBC-416D-80E4-A4DEAE36D71B}"/>
              </a:ext>
            </a:extLst>
          </p:cNvPr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FCA99BF4-A745-405E-B005-3BD12D3D8E49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C49C93BC-E520-457B-9EBA-E4BCDF2FB7C4}"/>
              </a:ext>
            </a:extLst>
          </p:cNvPr>
          <p:cNvSpPr/>
          <p:nvPr/>
        </p:nvSpPr>
        <p:spPr>
          <a:xfrm>
            <a:off x="1751580" y="4816286"/>
            <a:ext cx="682849" cy="68284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CD091B21-FA27-451B-ADC4-DCEFA8E2C329}"/>
              </a:ext>
            </a:extLst>
          </p:cNvPr>
          <p:cNvSpPr/>
          <p:nvPr/>
        </p:nvSpPr>
        <p:spPr>
          <a:xfrm>
            <a:off x="4783042" y="6104314"/>
            <a:ext cx="776344" cy="77634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2B68114F-8910-48B3-AEB3-FC20586E39DC}"/>
              </a:ext>
            </a:extLst>
          </p:cNvPr>
          <p:cNvSpPr/>
          <p:nvPr/>
        </p:nvSpPr>
        <p:spPr>
          <a:xfrm>
            <a:off x="6852474" y="537932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E368C620-9726-4CCF-A0F2-E7F656242FC1}"/>
              </a:ext>
            </a:extLst>
          </p:cNvPr>
          <p:cNvSpPr/>
          <p:nvPr/>
        </p:nvSpPr>
        <p:spPr>
          <a:xfrm>
            <a:off x="5928058" y="585475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785F3BF7-06B0-4ED6-99A7-8CDAD372C356}"/>
              </a:ext>
            </a:extLst>
          </p:cNvPr>
          <p:cNvSpPr/>
          <p:nvPr/>
        </p:nvSpPr>
        <p:spPr>
          <a:xfrm>
            <a:off x="1171043" y="6561831"/>
            <a:ext cx="219607" cy="21960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8AAD40CC-E01C-486A-A9D1-3C0E074D1195}"/>
              </a:ext>
            </a:extLst>
          </p:cNvPr>
          <p:cNvSpPr/>
          <p:nvPr/>
        </p:nvSpPr>
        <p:spPr>
          <a:xfrm>
            <a:off x="10896490" y="3035713"/>
            <a:ext cx="506393" cy="50639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Chord 411">
            <a:extLst>
              <a:ext uri="{FF2B5EF4-FFF2-40B4-BE49-F238E27FC236}">
                <a16:creationId xmlns:a16="http://schemas.microsoft.com/office/drawing/2014/main" id="{76F12C84-42BD-4B2F-A51A-C8C2779F3D14}"/>
              </a:ext>
            </a:extLst>
          </p:cNvPr>
          <p:cNvSpPr/>
          <p:nvPr/>
        </p:nvSpPr>
        <p:spPr>
          <a:xfrm rot="10800000">
            <a:off x="9259339" y="-1101711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3D388600-F15F-4F81-9B4A-68AA0D3B13F5}"/>
              </a:ext>
            </a:extLst>
          </p:cNvPr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6A4DB6EE-4C58-45E9-B481-6136CDC486A7}"/>
              </a:ext>
            </a:extLst>
          </p:cNvPr>
          <p:cNvSpPr/>
          <p:nvPr/>
        </p:nvSpPr>
        <p:spPr>
          <a:xfrm>
            <a:off x="10197311" y="2949370"/>
            <a:ext cx="901558" cy="90155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C9BAA264-D5AB-4103-9197-45E6CFE46199}"/>
              </a:ext>
            </a:extLst>
          </p:cNvPr>
          <p:cNvSpPr/>
          <p:nvPr/>
        </p:nvSpPr>
        <p:spPr>
          <a:xfrm>
            <a:off x="2432698" y="1815596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F4F35ECB-1730-49E3-B79E-799BA338EA42}"/>
              </a:ext>
            </a:extLst>
          </p:cNvPr>
          <p:cNvSpPr/>
          <p:nvPr/>
        </p:nvSpPr>
        <p:spPr>
          <a:xfrm>
            <a:off x="2668257" y="844212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ADD1E8FC-E10C-4CD9-9399-1889CF295034}"/>
              </a:ext>
            </a:extLst>
          </p:cNvPr>
          <p:cNvSpPr/>
          <p:nvPr/>
        </p:nvSpPr>
        <p:spPr>
          <a:xfrm>
            <a:off x="6808066" y="619083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4A19C330-744D-45DD-9A0F-DB162F2A49A8}"/>
              </a:ext>
            </a:extLst>
          </p:cNvPr>
          <p:cNvSpPr/>
          <p:nvPr/>
        </p:nvSpPr>
        <p:spPr>
          <a:xfrm>
            <a:off x="5103454" y="1046165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ACE1280B-4981-4843-B4C6-991944FB31A7}"/>
              </a:ext>
            </a:extLst>
          </p:cNvPr>
          <p:cNvSpPr/>
          <p:nvPr/>
        </p:nvSpPr>
        <p:spPr>
          <a:xfrm>
            <a:off x="2348624" y="2503039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8100CF61-F101-46AB-B1AA-9E0EFA565455}"/>
              </a:ext>
            </a:extLst>
          </p:cNvPr>
          <p:cNvSpPr/>
          <p:nvPr/>
        </p:nvSpPr>
        <p:spPr>
          <a:xfrm>
            <a:off x="1357837" y="2406633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3D29A4A4-F7AA-4DB9-9083-2D40F1FBAB8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B93909C-7E89-4A71-A703-5CF038A07B3C}"/>
              </a:ext>
            </a:extLst>
          </p:cNvPr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9EC30C8C-2EBB-403B-AC2C-2A1FAE54EB08}"/>
              </a:ext>
            </a:extLst>
          </p:cNvPr>
          <p:cNvSpPr/>
          <p:nvPr/>
        </p:nvSpPr>
        <p:spPr>
          <a:xfrm>
            <a:off x="2454804" y="880520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1EBE3AC2-4215-4ECB-812A-5E312393F472}"/>
              </a:ext>
            </a:extLst>
          </p:cNvPr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49BC060-094A-490B-8BEF-FA9CA398A063}"/>
              </a:ext>
            </a:extLst>
          </p:cNvPr>
          <p:cNvSpPr txBox="1"/>
          <p:nvPr/>
        </p:nvSpPr>
        <p:spPr>
          <a:xfrm>
            <a:off x="438254" y="4337122"/>
            <a:ext cx="51696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Free</a:t>
            </a:r>
          </a:p>
          <a:p>
            <a:r>
              <a:rPr lang="en-US" altLang="ko-KR" sz="5400" dirty="0">
                <a:cs typeface="Arial" pitchFamily="34" charset="0"/>
              </a:rPr>
              <a:t>PPT Templates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5C19009F-001E-47E6-9E15-B070ADFDC358}"/>
              </a:ext>
            </a:extLst>
          </p:cNvPr>
          <p:cNvSpPr txBox="1"/>
          <p:nvPr/>
        </p:nvSpPr>
        <p:spPr>
          <a:xfrm>
            <a:off x="438253" y="6034489"/>
            <a:ext cx="51696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cs typeface="Arial" pitchFamily="34" charset="0"/>
              </a:rPr>
              <a:t>Insert the Sub Tittle of Your Presentation</a:t>
            </a:r>
            <a:endParaRPr lang="ko-KR" altLang="en-US" sz="2000" dirty="0">
              <a:cs typeface="Arial" pitchFamily="34" charset="0"/>
            </a:endParaRP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5F98764B-AE26-42DD-8889-13B26F768170}"/>
              </a:ext>
            </a:extLst>
          </p:cNvPr>
          <p:cNvGrpSpPr/>
          <p:nvPr/>
        </p:nvGrpSpPr>
        <p:grpSpPr>
          <a:xfrm>
            <a:off x="4617902" y="3476752"/>
            <a:ext cx="2911312" cy="954599"/>
            <a:chOff x="4544783" y="3476752"/>
            <a:chExt cx="2911312" cy="954599"/>
          </a:xfrm>
          <a:solidFill>
            <a:schemeClr val="accent1"/>
          </a:solidFill>
        </p:grpSpPr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7FD89977-D42A-4241-98AA-EB063326B00D}"/>
                </a:ext>
              </a:extLst>
            </p:cNvPr>
            <p:cNvSpPr/>
            <p:nvPr/>
          </p:nvSpPr>
          <p:spPr>
            <a:xfrm>
              <a:off x="4544783" y="3476752"/>
              <a:ext cx="1982170" cy="401293"/>
            </a:xfrm>
            <a:custGeom>
              <a:avLst/>
              <a:gdLst/>
              <a:ahLst/>
              <a:cxnLst/>
              <a:rect l="l" t="t" r="r" b="b"/>
              <a:pathLst>
                <a:path w="2507531" h="507653">
                  <a:moveTo>
                    <a:pt x="1719802" y="135620"/>
                  </a:moveTo>
                  <a:lnTo>
                    <a:pt x="1666182" y="312093"/>
                  </a:lnTo>
                  <a:lnTo>
                    <a:pt x="1773987" y="312093"/>
                  </a:lnTo>
                  <a:close/>
                  <a:moveTo>
                    <a:pt x="2038052" y="8371"/>
                  </a:moveTo>
                  <a:lnTo>
                    <a:pt x="2179699" y="8371"/>
                  </a:lnTo>
                  <a:lnTo>
                    <a:pt x="2364544" y="279967"/>
                  </a:lnTo>
                  <a:lnTo>
                    <a:pt x="2364544" y="8371"/>
                  </a:lnTo>
                  <a:lnTo>
                    <a:pt x="2507531" y="8371"/>
                  </a:lnTo>
                  <a:lnTo>
                    <a:pt x="2507531" y="499281"/>
                  </a:lnTo>
                  <a:lnTo>
                    <a:pt x="2364544" y="499281"/>
                  </a:lnTo>
                  <a:lnTo>
                    <a:pt x="2180704" y="229737"/>
                  </a:lnTo>
                  <a:lnTo>
                    <a:pt x="2180704" y="499281"/>
                  </a:lnTo>
                  <a:lnTo>
                    <a:pt x="2038052" y="499281"/>
                  </a:lnTo>
                  <a:close/>
                  <a:moveTo>
                    <a:pt x="1638933" y="8371"/>
                  </a:moveTo>
                  <a:lnTo>
                    <a:pt x="1804397" y="8371"/>
                  </a:lnTo>
                  <a:lnTo>
                    <a:pt x="1988865" y="499281"/>
                  </a:lnTo>
                  <a:lnTo>
                    <a:pt x="1830014" y="499281"/>
                  </a:lnTo>
                  <a:lnTo>
                    <a:pt x="1805454" y="418244"/>
                  </a:lnTo>
                  <a:lnTo>
                    <a:pt x="1633235" y="418244"/>
                  </a:lnTo>
                  <a:lnTo>
                    <a:pt x="1609308" y="499281"/>
                  </a:lnTo>
                  <a:lnTo>
                    <a:pt x="1454423" y="499281"/>
                  </a:lnTo>
                  <a:close/>
                  <a:moveTo>
                    <a:pt x="1008013" y="8371"/>
                  </a:moveTo>
                  <a:lnTo>
                    <a:pt x="1414537" y="8371"/>
                  </a:lnTo>
                  <a:lnTo>
                    <a:pt x="1414537" y="113184"/>
                  </a:lnTo>
                  <a:lnTo>
                    <a:pt x="1160041" y="113184"/>
                  </a:lnTo>
                  <a:lnTo>
                    <a:pt x="1160041" y="191207"/>
                  </a:lnTo>
                  <a:lnTo>
                    <a:pt x="1396119" y="191207"/>
                  </a:lnTo>
                  <a:lnTo>
                    <a:pt x="1396119" y="291331"/>
                  </a:lnTo>
                  <a:lnTo>
                    <a:pt x="1160041" y="291331"/>
                  </a:lnTo>
                  <a:lnTo>
                    <a:pt x="1160041" y="388107"/>
                  </a:lnTo>
                  <a:lnTo>
                    <a:pt x="1421904" y="388107"/>
                  </a:lnTo>
                  <a:lnTo>
                    <a:pt x="1421904" y="499281"/>
                  </a:lnTo>
                  <a:lnTo>
                    <a:pt x="1008013" y="499281"/>
                  </a:lnTo>
                  <a:close/>
                  <a:moveTo>
                    <a:pt x="551148" y="8371"/>
                  </a:moveTo>
                  <a:lnTo>
                    <a:pt x="702841" y="8371"/>
                  </a:lnTo>
                  <a:lnTo>
                    <a:pt x="702841" y="378395"/>
                  </a:lnTo>
                  <a:lnTo>
                    <a:pt x="939589" y="378395"/>
                  </a:lnTo>
                  <a:lnTo>
                    <a:pt x="939589" y="499281"/>
                  </a:lnTo>
                  <a:lnTo>
                    <a:pt x="551148" y="499281"/>
                  </a:lnTo>
                  <a:close/>
                  <a:moveTo>
                    <a:pt x="248134" y="0"/>
                  </a:moveTo>
                  <a:cubicBezTo>
                    <a:pt x="309972" y="0"/>
                    <a:pt x="358583" y="12501"/>
                    <a:pt x="393966" y="37505"/>
                  </a:cubicBezTo>
                  <a:cubicBezTo>
                    <a:pt x="429350" y="62508"/>
                    <a:pt x="455637" y="100905"/>
                    <a:pt x="472827" y="152698"/>
                  </a:cubicBezTo>
                  <a:lnTo>
                    <a:pt x="338882" y="182500"/>
                  </a:lnTo>
                  <a:cubicBezTo>
                    <a:pt x="334193" y="167543"/>
                    <a:pt x="329282" y="156604"/>
                    <a:pt x="324148" y="149684"/>
                  </a:cubicBezTo>
                  <a:cubicBezTo>
                    <a:pt x="315664" y="138075"/>
                    <a:pt x="305284" y="129146"/>
                    <a:pt x="293005" y="122895"/>
                  </a:cubicBezTo>
                  <a:cubicBezTo>
                    <a:pt x="280727" y="116644"/>
                    <a:pt x="266998" y="113519"/>
                    <a:pt x="251817" y="113519"/>
                  </a:cubicBezTo>
                  <a:cubicBezTo>
                    <a:pt x="217438" y="113519"/>
                    <a:pt x="191095" y="127344"/>
                    <a:pt x="172789" y="154995"/>
                  </a:cubicBezTo>
                  <a:cubicBezTo>
                    <a:pt x="158948" y="175508"/>
                    <a:pt x="152028" y="207727"/>
                    <a:pt x="152028" y="251650"/>
                  </a:cubicBezTo>
                  <a:cubicBezTo>
                    <a:pt x="152028" y="306058"/>
                    <a:pt x="160288" y="343352"/>
                    <a:pt x="176808" y="363531"/>
                  </a:cubicBezTo>
                  <a:cubicBezTo>
                    <a:pt x="193328" y="383710"/>
                    <a:pt x="216545" y="393799"/>
                    <a:pt x="246459" y="393799"/>
                  </a:cubicBezTo>
                  <a:cubicBezTo>
                    <a:pt x="275481" y="393799"/>
                    <a:pt x="297414" y="385651"/>
                    <a:pt x="312260" y="369354"/>
                  </a:cubicBezTo>
                  <a:cubicBezTo>
                    <a:pt x="327106" y="353057"/>
                    <a:pt x="337877" y="329394"/>
                    <a:pt x="344574" y="298363"/>
                  </a:cubicBezTo>
                  <a:lnTo>
                    <a:pt x="477515" y="338547"/>
                  </a:lnTo>
                  <a:cubicBezTo>
                    <a:pt x="468585" y="375828"/>
                    <a:pt x="454521" y="406970"/>
                    <a:pt x="435322" y="431974"/>
                  </a:cubicBezTo>
                  <a:cubicBezTo>
                    <a:pt x="416123" y="456977"/>
                    <a:pt x="392292" y="475841"/>
                    <a:pt x="363829" y="488565"/>
                  </a:cubicBezTo>
                  <a:cubicBezTo>
                    <a:pt x="335366" y="501290"/>
                    <a:pt x="299144" y="507653"/>
                    <a:pt x="255166" y="507653"/>
                  </a:cubicBezTo>
                  <a:cubicBezTo>
                    <a:pt x="201811" y="507653"/>
                    <a:pt x="158223" y="499900"/>
                    <a:pt x="124402" y="484395"/>
                  </a:cubicBezTo>
                  <a:cubicBezTo>
                    <a:pt x="90580" y="468891"/>
                    <a:pt x="61391" y="441617"/>
                    <a:pt x="36835" y="402576"/>
                  </a:cubicBezTo>
                  <a:cubicBezTo>
                    <a:pt x="12278" y="363535"/>
                    <a:pt x="0" y="313561"/>
                    <a:pt x="0" y="252654"/>
                  </a:cubicBezTo>
                  <a:cubicBezTo>
                    <a:pt x="0" y="171450"/>
                    <a:pt x="21599" y="109040"/>
                    <a:pt x="64796" y="65424"/>
                  </a:cubicBezTo>
                  <a:cubicBezTo>
                    <a:pt x="107993" y="21808"/>
                    <a:pt x="169106" y="0"/>
                    <a:pt x="2481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29D219B-1BEC-4492-8F9C-B6CDFA92E57F}"/>
                </a:ext>
              </a:extLst>
            </p:cNvPr>
            <p:cNvSpPr/>
            <p:nvPr/>
          </p:nvSpPr>
          <p:spPr>
            <a:xfrm>
              <a:off x="4972104" y="4030058"/>
              <a:ext cx="2483991" cy="401293"/>
            </a:xfrm>
            <a:custGeom>
              <a:avLst/>
              <a:gdLst/>
              <a:ahLst/>
              <a:cxnLst/>
              <a:rect l="l" t="t" r="r" b="b"/>
              <a:pathLst>
                <a:path w="3142357" h="507653">
                  <a:moveTo>
                    <a:pt x="1716807" y="107491"/>
                  </a:moveTo>
                  <a:lnTo>
                    <a:pt x="1716807" y="207280"/>
                  </a:lnTo>
                  <a:lnTo>
                    <a:pt x="1780766" y="207280"/>
                  </a:lnTo>
                  <a:cubicBezTo>
                    <a:pt x="1787686" y="207280"/>
                    <a:pt x="1801081" y="205048"/>
                    <a:pt x="1820949" y="200583"/>
                  </a:cubicBezTo>
                  <a:cubicBezTo>
                    <a:pt x="1830995" y="198574"/>
                    <a:pt x="1839199" y="193439"/>
                    <a:pt x="1845562" y="185179"/>
                  </a:cubicBezTo>
                  <a:cubicBezTo>
                    <a:pt x="1851924" y="176919"/>
                    <a:pt x="1855105" y="167432"/>
                    <a:pt x="1855105" y="156716"/>
                  </a:cubicBezTo>
                  <a:cubicBezTo>
                    <a:pt x="1855105" y="140866"/>
                    <a:pt x="1850082" y="128699"/>
                    <a:pt x="1840036" y="120216"/>
                  </a:cubicBezTo>
                  <a:cubicBezTo>
                    <a:pt x="1829990" y="111733"/>
                    <a:pt x="1811127" y="107491"/>
                    <a:pt x="1783445" y="107491"/>
                  </a:cubicBezTo>
                  <a:close/>
                  <a:moveTo>
                    <a:pt x="2608250" y="8372"/>
                  </a:moveTo>
                  <a:lnTo>
                    <a:pt x="2776749" y="8372"/>
                  </a:lnTo>
                  <a:lnTo>
                    <a:pt x="2875654" y="173982"/>
                  </a:lnTo>
                  <a:lnTo>
                    <a:pt x="2974763" y="8372"/>
                  </a:lnTo>
                  <a:lnTo>
                    <a:pt x="3142357" y="8372"/>
                  </a:lnTo>
                  <a:lnTo>
                    <a:pt x="2951485" y="293675"/>
                  </a:lnTo>
                  <a:lnTo>
                    <a:pt x="2951485" y="499281"/>
                  </a:lnTo>
                  <a:lnTo>
                    <a:pt x="2799457" y="499281"/>
                  </a:lnTo>
                  <a:lnTo>
                    <a:pt x="2799457" y="293675"/>
                  </a:lnTo>
                  <a:close/>
                  <a:moveTo>
                    <a:pt x="1564444" y="8372"/>
                  </a:moveTo>
                  <a:lnTo>
                    <a:pt x="1817266" y="8372"/>
                  </a:lnTo>
                  <a:cubicBezTo>
                    <a:pt x="1864147" y="8372"/>
                    <a:pt x="1899977" y="12390"/>
                    <a:pt x="1924757" y="20427"/>
                  </a:cubicBezTo>
                  <a:cubicBezTo>
                    <a:pt x="1949537" y="28463"/>
                    <a:pt x="1969517" y="43365"/>
                    <a:pt x="1984697" y="65131"/>
                  </a:cubicBezTo>
                  <a:cubicBezTo>
                    <a:pt x="1999878" y="86897"/>
                    <a:pt x="2007468" y="113407"/>
                    <a:pt x="2007468" y="144661"/>
                  </a:cubicBezTo>
                  <a:cubicBezTo>
                    <a:pt x="2007468" y="171896"/>
                    <a:pt x="2001660" y="195393"/>
                    <a:pt x="1990045" y="215150"/>
                  </a:cubicBezTo>
                  <a:cubicBezTo>
                    <a:pt x="1978429" y="234907"/>
                    <a:pt x="1962459" y="250924"/>
                    <a:pt x="1942133" y="263203"/>
                  </a:cubicBezTo>
                  <a:cubicBezTo>
                    <a:pt x="1929178" y="271016"/>
                    <a:pt x="1911420" y="277490"/>
                    <a:pt x="1888858" y="282625"/>
                  </a:cubicBezTo>
                  <a:cubicBezTo>
                    <a:pt x="1906927" y="288659"/>
                    <a:pt x="1920090" y="294692"/>
                    <a:pt x="1928346" y="300723"/>
                  </a:cubicBezTo>
                  <a:cubicBezTo>
                    <a:pt x="1933924" y="304745"/>
                    <a:pt x="1942011" y="313347"/>
                    <a:pt x="1952608" y="326531"/>
                  </a:cubicBezTo>
                  <a:cubicBezTo>
                    <a:pt x="1963205" y="339714"/>
                    <a:pt x="1970288" y="349882"/>
                    <a:pt x="1973856" y="357032"/>
                  </a:cubicBezTo>
                  <a:lnTo>
                    <a:pt x="2047317" y="499281"/>
                  </a:lnTo>
                  <a:lnTo>
                    <a:pt x="1875914" y="499281"/>
                  </a:lnTo>
                  <a:lnTo>
                    <a:pt x="1794830" y="349262"/>
                  </a:lnTo>
                  <a:cubicBezTo>
                    <a:pt x="1784561" y="329840"/>
                    <a:pt x="1775408" y="317227"/>
                    <a:pt x="1767371" y="311423"/>
                  </a:cubicBezTo>
                  <a:cubicBezTo>
                    <a:pt x="1756432" y="303833"/>
                    <a:pt x="1744042" y="300038"/>
                    <a:pt x="1730201" y="300038"/>
                  </a:cubicBezTo>
                  <a:lnTo>
                    <a:pt x="1716807" y="300038"/>
                  </a:lnTo>
                  <a:lnTo>
                    <a:pt x="1716807" y="499281"/>
                  </a:lnTo>
                  <a:lnTo>
                    <a:pt x="1564444" y="499281"/>
                  </a:lnTo>
                  <a:close/>
                  <a:moveTo>
                    <a:pt x="1066800" y="8372"/>
                  </a:moveTo>
                  <a:lnTo>
                    <a:pt x="1473324" y="8372"/>
                  </a:lnTo>
                  <a:lnTo>
                    <a:pt x="1473324" y="113184"/>
                  </a:lnTo>
                  <a:lnTo>
                    <a:pt x="1218828" y="113184"/>
                  </a:lnTo>
                  <a:lnTo>
                    <a:pt x="1218828" y="191207"/>
                  </a:lnTo>
                  <a:lnTo>
                    <a:pt x="1454906" y="191207"/>
                  </a:lnTo>
                  <a:lnTo>
                    <a:pt x="1454906" y="291331"/>
                  </a:lnTo>
                  <a:lnTo>
                    <a:pt x="1218828" y="291331"/>
                  </a:lnTo>
                  <a:lnTo>
                    <a:pt x="1218828" y="388107"/>
                  </a:lnTo>
                  <a:lnTo>
                    <a:pt x="1480691" y="388107"/>
                  </a:lnTo>
                  <a:lnTo>
                    <a:pt x="1480691" y="499281"/>
                  </a:lnTo>
                  <a:lnTo>
                    <a:pt x="1066800" y="499281"/>
                  </a:lnTo>
                  <a:close/>
                  <a:moveTo>
                    <a:pt x="496639" y="8372"/>
                  </a:moveTo>
                  <a:lnTo>
                    <a:pt x="638286" y="8372"/>
                  </a:lnTo>
                  <a:lnTo>
                    <a:pt x="823131" y="279967"/>
                  </a:lnTo>
                  <a:lnTo>
                    <a:pt x="823131" y="8372"/>
                  </a:lnTo>
                  <a:lnTo>
                    <a:pt x="966118" y="8372"/>
                  </a:lnTo>
                  <a:lnTo>
                    <a:pt x="966118" y="499281"/>
                  </a:lnTo>
                  <a:lnTo>
                    <a:pt x="823131" y="499281"/>
                  </a:lnTo>
                  <a:lnTo>
                    <a:pt x="639291" y="229737"/>
                  </a:lnTo>
                  <a:lnTo>
                    <a:pt x="639291" y="499281"/>
                  </a:lnTo>
                  <a:lnTo>
                    <a:pt x="496639" y="499281"/>
                  </a:lnTo>
                  <a:close/>
                  <a:moveTo>
                    <a:pt x="0" y="8372"/>
                  </a:moveTo>
                  <a:lnTo>
                    <a:pt x="406524" y="8372"/>
                  </a:lnTo>
                  <a:lnTo>
                    <a:pt x="406524" y="113184"/>
                  </a:lnTo>
                  <a:lnTo>
                    <a:pt x="152028" y="113184"/>
                  </a:lnTo>
                  <a:lnTo>
                    <a:pt x="152028" y="191207"/>
                  </a:lnTo>
                  <a:lnTo>
                    <a:pt x="388106" y="191207"/>
                  </a:lnTo>
                  <a:lnTo>
                    <a:pt x="388106" y="291331"/>
                  </a:lnTo>
                  <a:lnTo>
                    <a:pt x="152028" y="291331"/>
                  </a:lnTo>
                  <a:lnTo>
                    <a:pt x="152028" y="388107"/>
                  </a:lnTo>
                  <a:lnTo>
                    <a:pt x="413891" y="388107"/>
                  </a:lnTo>
                  <a:lnTo>
                    <a:pt x="413891" y="499281"/>
                  </a:lnTo>
                  <a:lnTo>
                    <a:pt x="0" y="499281"/>
                  </a:lnTo>
                  <a:close/>
                  <a:moveTo>
                    <a:pt x="2332099" y="0"/>
                  </a:moveTo>
                  <a:cubicBezTo>
                    <a:pt x="2386347" y="0"/>
                    <a:pt x="2426921" y="4911"/>
                    <a:pt x="2453822" y="14734"/>
                  </a:cubicBezTo>
                  <a:cubicBezTo>
                    <a:pt x="2480723" y="24557"/>
                    <a:pt x="2503047" y="39793"/>
                    <a:pt x="2520795" y="60443"/>
                  </a:cubicBezTo>
                  <a:cubicBezTo>
                    <a:pt x="2538543" y="81093"/>
                    <a:pt x="2551881" y="107268"/>
                    <a:pt x="2560811" y="138968"/>
                  </a:cubicBezTo>
                  <a:lnTo>
                    <a:pt x="2414476" y="165088"/>
                  </a:lnTo>
                  <a:cubicBezTo>
                    <a:pt x="2408448" y="146559"/>
                    <a:pt x="2398235" y="132383"/>
                    <a:pt x="2383836" y="122560"/>
                  </a:cubicBezTo>
                  <a:cubicBezTo>
                    <a:pt x="2369437" y="112737"/>
                    <a:pt x="2351075" y="107826"/>
                    <a:pt x="2328751" y="107826"/>
                  </a:cubicBezTo>
                  <a:cubicBezTo>
                    <a:pt x="2295488" y="107826"/>
                    <a:pt x="2268978" y="119379"/>
                    <a:pt x="2249221" y="142484"/>
                  </a:cubicBezTo>
                  <a:cubicBezTo>
                    <a:pt x="2229464" y="165590"/>
                    <a:pt x="2219585" y="202146"/>
                    <a:pt x="2219585" y="252152"/>
                  </a:cubicBezTo>
                  <a:cubicBezTo>
                    <a:pt x="2219585" y="305284"/>
                    <a:pt x="2229575" y="343235"/>
                    <a:pt x="2249556" y="366006"/>
                  </a:cubicBezTo>
                  <a:cubicBezTo>
                    <a:pt x="2269536" y="388776"/>
                    <a:pt x="2297385" y="400162"/>
                    <a:pt x="2333104" y="400162"/>
                  </a:cubicBezTo>
                  <a:cubicBezTo>
                    <a:pt x="2350070" y="400162"/>
                    <a:pt x="2366255" y="397706"/>
                    <a:pt x="2381659" y="392795"/>
                  </a:cubicBezTo>
                  <a:cubicBezTo>
                    <a:pt x="2397063" y="387883"/>
                    <a:pt x="2414699" y="379512"/>
                    <a:pt x="2434567" y="367680"/>
                  </a:cubicBezTo>
                  <a:lnTo>
                    <a:pt x="2434567" y="321469"/>
                  </a:lnTo>
                  <a:lnTo>
                    <a:pt x="2333104" y="321469"/>
                  </a:lnTo>
                  <a:lnTo>
                    <a:pt x="2333104" y="219335"/>
                  </a:lnTo>
                  <a:lnTo>
                    <a:pt x="2567508" y="219335"/>
                  </a:lnTo>
                  <a:lnTo>
                    <a:pt x="2567508" y="428625"/>
                  </a:lnTo>
                  <a:cubicBezTo>
                    <a:pt x="2522637" y="459209"/>
                    <a:pt x="2482955" y="480027"/>
                    <a:pt x="2448464" y="491077"/>
                  </a:cubicBezTo>
                  <a:cubicBezTo>
                    <a:pt x="2413973" y="502128"/>
                    <a:pt x="2373064" y="507653"/>
                    <a:pt x="2325737" y="507653"/>
                  </a:cubicBezTo>
                  <a:cubicBezTo>
                    <a:pt x="2267471" y="507653"/>
                    <a:pt x="2219976" y="497718"/>
                    <a:pt x="2183253" y="477850"/>
                  </a:cubicBezTo>
                  <a:cubicBezTo>
                    <a:pt x="2146529" y="457981"/>
                    <a:pt x="2118066" y="428402"/>
                    <a:pt x="2097862" y="389111"/>
                  </a:cubicBezTo>
                  <a:cubicBezTo>
                    <a:pt x="2077659" y="349821"/>
                    <a:pt x="2067557" y="304726"/>
                    <a:pt x="2067557" y="253826"/>
                  </a:cubicBezTo>
                  <a:cubicBezTo>
                    <a:pt x="2067557" y="200248"/>
                    <a:pt x="2078608" y="153646"/>
                    <a:pt x="2100709" y="114021"/>
                  </a:cubicBezTo>
                  <a:cubicBezTo>
                    <a:pt x="2122810" y="74395"/>
                    <a:pt x="2155180" y="44314"/>
                    <a:pt x="2197819" y="23775"/>
                  </a:cubicBezTo>
                  <a:cubicBezTo>
                    <a:pt x="2231082" y="7925"/>
                    <a:pt x="2275842" y="0"/>
                    <a:pt x="23320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053D0694-84ED-41E3-B9E2-59912B7245D9}"/>
              </a:ext>
            </a:extLst>
          </p:cNvPr>
          <p:cNvGrpSpPr/>
          <p:nvPr/>
        </p:nvGrpSpPr>
        <p:grpSpPr>
          <a:xfrm>
            <a:off x="3897923" y="1031874"/>
            <a:ext cx="4237028" cy="2047282"/>
            <a:chOff x="3897923" y="1031874"/>
            <a:chExt cx="4237028" cy="2047282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D7994479-5D67-41F8-9C55-8A1BEABB4A53}"/>
                </a:ext>
              </a:extLst>
            </p:cNvPr>
            <p:cNvGrpSpPr/>
            <p:nvPr/>
          </p:nvGrpSpPr>
          <p:grpSpPr>
            <a:xfrm>
              <a:off x="5130243" y="1779420"/>
              <a:ext cx="979496" cy="1186636"/>
              <a:chOff x="5966554" y="1888017"/>
              <a:chExt cx="893221" cy="1082116"/>
            </a:xfrm>
          </p:grpSpPr>
          <p:sp>
            <p:nvSpPr>
              <p:cNvPr id="290" name="Graphic 12">
                <a:extLst>
                  <a:ext uri="{FF2B5EF4-FFF2-40B4-BE49-F238E27FC236}">
                    <a16:creationId xmlns:a16="http://schemas.microsoft.com/office/drawing/2014/main" id="{0D3033F6-D2A2-4FEF-B2AC-8705BB9A7CDF}"/>
                  </a:ext>
                </a:extLst>
              </p:cNvPr>
              <p:cNvSpPr/>
              <p:nvPr/>
            </p:nvSpPr>
            <p:spPr>
              <a:xfrm>
                <a:off x="5966554" y="1888017"/>
                <a:ext cx="573868" cy="326290"/>
              </a:xfrm>
              <a:custGeom>
                <a:avLst/>
                <a:gdLst>
                  <a:gd name="connsiteX0" fmla="*/ 11922847 w 11944350"/>
                  <a:gd name="connsiteY0" fmla="*/ 958396 h 6791325"/>
                  <a:gd name="connsiteX1" fmla="*/ 9884497 w 11944350"/>
                  <a:gd name="connsiteY1" fmla="*/ 6848 h 6791325"/>
                  <a:gd name="connsiteX2" fmla="*/ 6293573 w 11944350"/>
                  <a:gd name="connsiteY2" fmla="*/ 1401308 h 6791325"/>
                  <a:gd name="connsiteX3" fmla="*/ 1673948 w 11944350"/>
                  <a:gd name="connsiteY3" fmla="*/ 996496 h 6791325"/>
                  <a:gd name="connsiteX4" fmla="*/ 1488210 w 11944350"/>
                  <a:gd name="connsiteY4" fmla="*/ 2358571 h 6791325"/>
                  <a:gd name="connsiteX5" fmla="*/ 1841588 w 11944350"/>
                  <a:gd name="connsiteY5" fmla="*/ 3539671 h 6791325"/>
                  <a:gd name="connsiteX6" fmla="*/ 155663 w 11944350"/>
                  <a:gd name="connsiteY6" fmla="*/ 4530271 h 6791325"/>
                  <a:gd name="connsiteX7" fmla="*/ 1294853 w 11944350"/>
                  <a:gd name="connsiteY7" fmla="*/ 6156188 h 6791325"/>
                  <a:gd name="connsiteX8" fmla="*/ 1816823 w 11944350"/>
                  <a:gd name="connsiteY8" fmla="*/ 6426699 h 6791325"/>
                  <a:gd name="connsiteX9" fmla="*/ 2181630 w 11944350"/>
                  <a:gd name="connsiteY9" fmla="*/ 6753406 h 6791325"/>
                  <a:gd name="connsiteX10" fmla="*/ 2930295 w 11944350"/>
                  <a:gd name="connsiteY10" fmla="*/ 6784838 h 6791325"/>
                  <a:gd name="connsiteX11" fmla="*/ 2451188 w 11944350"/>
                  <a:gd name="connsiteY11" fmla="*/ 6126661 h 6791325"/>
                  <a:gd name="connsiteX12" fmla="*/ 2352128 w 11944350"/>
                  <a:gd name="connsiteY12" fmla="*/ 5419906 h 6791325"/>
                  <a:gd name="connsiteX13" fmla="*/ 3638003 w 11944350"/>
                  <a:gd name="connsiteY13" fmla="*/ 4676003 h 6791325"/>
                  <a:gd name="connsiteX14" fmla="*/ 3425595 w 11944350"/>
                  <a:gd name="connsiteY14" fmla="*/ 3607298 h 6791325"/>
                  <a:gd name="connsiteX15" fmla="*/ 5353456 w 11944350"/>
                  <a:gd name="connsiteY15" fmla="*/ 3782558 h 6791325"/>
                  <a:gd name="connsiteX16" fmla="*/ 7006995 w 11944350"/>
                  <a:gd name="connsiteY16" fmla="*/ 3392986 h 6791325"/>
                  <a:gd name="connsiteX17" fmla="*/ 8492895 w 11944350"/>
                  <a:gd name="connsiteY17" fmla="*/ 2407148 h 6791325"/>
                  <a:gd name="connsiteX18" fmla="*/ 10588395 w 11944350"/>
                  <a:gd name="connsiteY18" fmla="*/ 2607173 h 6791325"/>
                  <a:gd name="connsiteX19" fmla="*/ 11922847 w 11944350"/>
                  <a:gd name="connsiteY19" fmla="*/ 958396 h 679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50" h="6791325">
                    <a:moveTo>
                      <a:pt x="11922847" y="958396"/>
                    </a:moveTo>
                    <a:cubicBezTo>
                      <a:pt x="11710441" y="147818"/>
                      <a:pt x="10620780" y="-40777"/>
                      <a:pt x="9884497" y="6848"/>
                    </a:cubicBezTo>
                    <a:cubicBezTo>
                      <a:pt x="8818650" y="76381"/>
                      <a:pt x="7229881" y="1044121"/>
                      <a:pt x="6293573" y="1401308"/>
                    </a:cubicBezTo>
                    <a:cubicBezTo>
                      <a:pt x="4570501" y="2059486"/>
                      <a:pt x="3269385" y="-370342"/>
                      <a:pt x="1673948" y="996496"/>
                    </a:cubicBezTo>
                    <a:cubicBezTo>
                      <a:pt x="1366290" y="1260338"/>
                      <a:pt x="1319618" y="1964236"/>
                      <a:pt x="1488210" y="2358571"/>
                    </a:cubicBezTo>
                    <a:cubicBezTo>
                      <a:pt x="1616798" y="2657656"/>
                      <a:pt x="1783485" y="3209153"/>
                      <a:pt x="1841588" y="3539671"/>
                    </a:cubicBezTo>
                    <a:cubicBezTo>
                      <a:pt x="1971128" y="4275953"/>
                      <a:pt x="487133" y="3938768"/>
                      <a:pt x="155663" y="4530271"/>
                    </a:cubicBezTo>
                    <a:cubicBezTo>
                      <a:pt x="-386310" y="5498011"/>
                      <a:pt x="607148" y="5906633"/>
                      <a:pt x="1294853" y="6156188"/>
                    </a:cubicBezTo>
                    <a:cubicBezTo>
                      <a:pt x="1482495" y="6223816"/>
                      <a:pt x="1677758" y="6279061"/>
                      <a:pt x="1816823" y="6426699"/>
                    </a:cubicBezTo>
                    <a:cubicBezTo>
                      <a:pt x="1829205" y="6440033"/>
                      <a:pt x="2205443" y="6767693"/>
                      <a:pt x="2181630" y="6753406"/>
                    </a:cubicBezTo>
                    <a:cubicBezTo>
                      <a:pt x="2294025" y="6823891"/>
                      <a:pt x="2802660" y="6784838"/>
                      <a:pt x="2930295" y="6784838"/>
                    </a:cubicBezTo>
                    <a:cubicBezTo>
                      <a:pt x="2831235" y="6709591"/>
                      <a:pt x="2550248" y="6259058"/>
                      <a:pt x="2451188" y="6126661"/>
                    </a:cubicBezTo>
                    <a:cubicBezTo>
                      <a:pt x="2279738" y="5898061"/>
                      <a:pt x="2165438" y="5698036"/>
                      <a:pt x="2352128" y="5419906"/>
                    </a:cubicBezTo>
                    <a:cubicBezTo>
                      <a:pt x="2632163" y="5002711"/>
                      <a:pt x="3646575" y="5310368"/>
                      <a:pt x="3638003" y="4676003"/>
                    </a:cubicBezTo>
                    <a:cubicBezTo>
                      <a:pt x="3631335" y="4198801"/>
                      <a:pt x="2949345" y="4121648"/>
                      <a:pt x="3425595" y="3607298"/>
                    </a:cubicBezTo>
                    <a:cubicBezTo>
                      <a:pt x="3972330" y="3016748"/>
                      <a:pt x="4710518" y="3607298"/>
                      <a:pt x="5353456" y="3782558"/>
                    </a:cubicBezTo>
                    <a:cubicBezTo>
                      <a:pt x="5906858" y="3934006"/>
                      <a:pt x="6559320" y="3850186"/>
                      <a:pt x="7006995" y="3392986"/>
                    </a:cubicBezTo>
                    <a:cubicBezTo>
                      <a:pt x="7565160" y="2821486"/>
                      <a:pt x="7475626" y="2466203"/>
                      <a:pt x="8492895" y="2407148"/>
                    </a:cubicBezTo>
                    <a:cubicBezTo>
                      <a:pt x="9212985" y="2365238"/>
                      <a:pt x="9866400" y="2736713"/>
                      <a:pt x="10588395" y="2607173"/>
                    </a:cubicBezTo>
                    <a:cubicBezTo>
                      <a:pt x="11225618" y="2491921"/>
                      <a:pt x="12105728" y="1653721"/>
                      <a:pt x="11922847" y="9583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45093142-4C00-4C99-99C5-C988AAE06B9E}"/>
                  </a:ext>
                </a:extLst>
              </p:cNvPr>
              <p:cNvGrpSpPr/>
              <p:nvPr/>
            </p:nvGrpSpPr>
            <p:grpSpPr>
              <a:xfrm>
                <a:off x="5973140" y="2116070"/>
                <a:ext cx="886635" cy="854063"/>
                <a:chOff x="6892390" y="1213970"/>
                <a:chExt cx="4754685" cy="4580013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400080F0-F09F-4D70-AD36-4F8957A000F8}"/>
                    </a:ext>
                  </a:extLst>
                </p:cNvPr>
                <p:cNvGrpSpPr/>
                <p:nvPr/>
              </p:nvGrpSpPr>
              <p:grpSpPr>
                <a:xfrm>
                  <a:off x="6892390" y="1621878"/>
                  <a:ext cx="1097280" cy="4172105"/>
                  <a:chOff x="6599258" y="1944858"/>
                  <a:chExt cx="1097280" cy="4172105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ADDF2859-9AE5-471D-A6D4-A36E95731AE3}"/>
                      </a:ext>
                    </a:extLst>
                  </p:cNvPr>
                  <p:cNvSpPr/>
                  <p:nvPr/>
                </p:nvSpPr>
                <p:spPr>
                  <a:xfrm>
                    <a:off x="6599259" y="3642459"/>
                    <a:ext cx="1097279" cy="24709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055EB97B-6EFC-4DF1-80FD-E5BD1593B7FA}"/>
                      </a:ext>
                    </a:extLst>
                  </p:cNvPr>
                  <p:cNvSpPr/>
                  <p:nvPr/>
                </p:nvSpPr>
                <p:spPr>
                  <a:xfrm>
                    <a:off x="7147898" y="3640420"/>
                    <a:ext cx="548640" cy="2473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75A3CC07-968A-4E5C-A671-69CE7092C621}"/>
                      </a:ext>
                    </a:extLst>
                  </p:cNvPr>
                  <p:cNvGrpSpPr/>
                  <p:nvPr/>
                </p:nvGrpSpPr>
                <p:grpSpPr>
                  <a:xfrm>
                    <a:off x="6801135" y="1944858"/>
                    <a:ext cx="640082" cy="1722534"/>
                    <a:chOff x="6913575" y="1813492"/>
                    <a:chExt cx="405185" cy="2497948"/>
                  </a:xfrm>
                </p:grpSpPr>
                <p:grpSp>
                  <p:nvGrpSpPr>
                    <p:cNvPr id="284" name="Group 283">
                      <a:extLst>
                        <a:ext uri="{FF2B5EF4-FFF2-40B4-BE49-F238E27FC236}">
                          <a16:creationId xmlns:a16="http://schemas.microsoft.com/office/drawing/2014/main" id="{B2C4DA12-63D3-4AA6-8231-05DB76526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3576" y="2297867"/>
                      <a:ext cx="405184" cy="2013573"/>
                      <a:chOff x="2507828" y="1738469"/>
                      <a:chExt cx="405184" cy="214763"/>
                    </a:xfrm>
                  </p:grpSpPr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18FF0EC5-B333-4F9C-9F1B-36DC699A9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8" y="1738470"/>
                        <a:ext cx="405184" cy="2147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D901716F-8780-4694-B81D-AC9B20B3C5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0420" y="1738469"/>
                        <a:ext cx="202592" cy="2147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5" name="Group 284">
                      <a:extLst>
                        <a:ext uri="{FF2B5EF4-FFF2-40B4-BE49-F238E27FC236}">
                          <a16:creationId xmlns:a16="http://schemas.microsoft.com/office/drawing/2014/main" id="{CBC26D51-19A6-490E-B64A-B8B0BAED33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3575" y="1813492"/>
                      <a:ext cx="405184" cy="529407"/>
                      <a:chOff x="2507827" y="1488604"/>
                      <a:chExt cx="405184" cy="348318"/>
                    </a:xfrm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B371B5BC-D65C-4A9D-9149-31218CEC49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7" y="1488604"/>
                        <a:ext cx="405184" cy="34831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38B521E9-BDAA-4365-8DF8-5DDE8006FE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0417" y="1488604"/>
                        <a:ext cx="202592" cy="3483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06EC529-CDA6-4074-A561-991BC0F0C23C}"/>
                      </a:ext>
                    </a:extLst>
                  </p:cNvPr>
                  <p:cNvSpPr/>
                  <p:nvPr/>
                </p:nvSpPr>
                <p:spPr>
                  <a:xfrm>
                    <a:off x="6750212" y="5635934"/>
                    <a:ext cx="208050" cy="4810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0D736C43-8CF3-42F9-873F-16A31AF18C0C}"/>
                      </a:ext>
                    </a:extLst>
                  </p:cNvPr>
                  <p:cNvSpPr/>
                  <p:nvPr/>
                </p:nvSpPr>
                <p:spPr>
                  <a:xfrm>
                    <a:off x="7318193" y="5635934"/>
                    <a:ext cx="208050" cy="4810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A184E357-E4FA-4B76-B659-7D02484E99BF}"/>
                      </a:ext>
                    </a:extLst>
                  </p:cNvPr>
                  <p:cNvSpPr/>
                  <p:nvPr/>
                </p:nvSpPr>
                <p:spPr>
                  <a:xfrm>
                    <a:off x="6599258" y="3640999"/>
                    <a:ext cx="1097280" cy="21127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CEC2B666-9DD9-4022-B76D-C1741B54BC64}"/>
                      </a:ext>
                    </a:extLst>
                  </p:cNvPr>
                  <p:cNvSpPr/>
                  <p:nvPr/>
                </p:nvSpPr>
                <p:spPr>
                  <a:xfrm>
                    <a:off x="7147898" y="3637243"/>
                    <a:ext cx="548640" cy="21503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9E4BB500-C3B7-4D6B-9A9A-4CCB9F5F106C}"/>
                    </a:ext>
                  </a:extLst>
                </p:cNvPr>
                <p:cNvGrpSpPr/>
                <p:nvPr/>
              </p:nvGrpSpPr>
              <p:grpSpPr>
                <a:xfrm>
                  <a:off x="7989475" y="3551655"/>
                  <a:ext cx="3657600" cy="2238823"/>
                  <a:chOff x="9073712" y="3504421"/>
                  <a:chExt cx="3657600" cy="2238823"/>
                </a:xfrm>
              </p:grpSpPr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2279D5B4-C556-4095-9A6E-74268C85EA9C}"/>
                      </a:ext>
                    </a:extLst>
                  </p:cNvPr>
                  <p:cNvSpPr/>
                  <p:nvPr/>
                </p:nvSpPr>
                <p:spPr>
                  <a:xfrm>
                    <a:off x="9073712" y="3504421"/>
                    <a:ext cx="3657600" cy="223882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0F043A14-EAA9-4AE6-8C7D-F3F3368A5306}"/>
                      </a:ext>
                    </a:extLst>
                  </p:cNvPr>
                  <p:cNvSpPr/>
                  <p:nvPr/>
                </p:nvSpPr>
                <p:spPr>
                  <a:xfrm>
                    <a:off x="9073712" y="4274912"/>
                    <a:ext cx="3657600" cy="146093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99A01462-EB5C-4026-A975-CFA0C5276E4C}"/>
                      </a:ext>
                    </a:extLst>
                  </p:cNvPr>
                  <p:cNvSpPr/>
                  <p:nvPr/>
                </p:nvSpPr>
                <p:spPr>
                  <a:xfrm>
                    <a:off x="9073712" y="4530263"/>
                    <a:ext cx="3657600" cy="120558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B6A32AE5-1D80-45D2-8BA0-09B23D5805DC}"/>
                      </a:ext>
                    </a:extLst>
                  </p:cNvPr>
                  <p:cNvGrpSpPr/>
                  <p:nvPr/>
                </p:nvGrpSpPr>
                <p:grpSpPr>
                  <a:xfrm>
                    <a:off x="10819673" y="5082143"/>
                    <a:ext cx="770444" cy="653701"/>
                    <a:chOff x="3816127" y="5359816"/>
                    <a:chExt cx="615608" cy="653701"/>
                  </a:xfrm>
                </p:grpSpPr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22106409-E99C-43CD-A431-D6E8C4793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359816"/>
                      <a:ext cx="615608" cy="65370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Rectangle 272">
                      <a:extLst>
                        <a:ext uri="{FF2B5EF4-FFF2-40B4-BE49-F238E27FC236}">
                          <a16:creationId xmlns:a16="http://schemas.microsoft.com/office/drawing/2014/main" id="{4E887B91-5012-4D7E-A9D9-52D347CFB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447761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Rectangle 273">
                      <a:extLst>
                        <a:ext uri="{FF2B5EF4-FFF2-40B4-BE49-F238E27FC236}">
                          <a16:creationId xmlns:a16="http://schemas.microsoft.com/office/drawing/2014/main" id="{2E15B43B-819A-44D4-8068-2CB3A71BE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582058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BEDFF3ED-2870-4A05-9117-A01E7EDFD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716355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F9A52FAC-42CE-4E0D-8F71-34C26BC671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850652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408BF4E9-204C-4CBE-BD8F-F6FEC020F9D4}"/>
                      </a:ext>
                    </a:extLst>
                  </p:cNvPr>
                  <p:cNvGrpSpPr/>
                  <p:nvPr/>
                </p:nvGrpSpPr>
                <p:grpSpPr>
                  <a:xfrm>
                    <a:off x="11733059" y="5082143"/>
                    <a:ext cx="770444" cy="653701"/>
                    <a:chOff x="3816127" y="5359816"/>
                    <a:chExt cx="615608" cy="653701"/>
                  </a:xfrm>
                </p:grpSpPr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559BE0B7-8036-4ACE-8B6D-E1B64E0745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359816"/>
                      <a:ext cx="615608" cy="65370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F6C50E26-8B74-48FD-A7A5-FDBE9404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447761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:a16="http://schemas.microsoft.com/office/drawing/2014/main" id="{A316715B-EAB3-46CF-BB6C-9B7C68D6E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582058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Rectangle 269">
                      <a:extLst>
                        <a:ext uri="{FF2B5EF4-FFF2-40B4-BE49-F238E27FC236}">
                          <a16:creationId xmlns:a16="http://schemas.microsoft.com/office/drawing/2014/main" id="{4FAEDB95-3425-4A87-9AE6-0C97C9008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716355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B0A17D7B-10A8-47E5-B117-F6657BAF7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850652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D7EAED47-21B7-4EBE-9DCB-96DBBD60745F}"/>
                      </a:ext>
                    </a:extLst>
                  </p:cNvPr>
                  <p:cNvGrpSpPr/>
                  <p:nvPr/>
                </p:nvGrpSpPr>
                <p:grpSpPr>
                  <a:xfrm>
                    <a:off x="9420733" y="4325657"/>
                    <a:ext cx="3057417" cy="144298"/>
                    <a:chOff x="9420733" y="4325657"/>
                    <a:chExt cx="3057417" cy="144298"/>
                  </a:xfrm>
                </p:grpSpPr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F08D6C4A-6840-4E0A-8A7E-19BE898C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5376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" name="Rectangle 259">
                      <a:extLst>
                        <a:ext uri="{FF2B5EF4-FFF2-40B4-BE49-F238E27FC236}">
                          <a16:creationId xmlns:a16="http://schemas.microsoft.com/office/drawing/2014/main" id="{EA150761-B367-4FB9-AE5F-DA519178F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58950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247196F1-C911-40D7-980E-49D7EFEFC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2524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0853C1B9-EDC4-4C8D-9117-EE77F66AE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7881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97D1FE89-178E-4670-AD8F-C22444AB1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19713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A59E26FD-3CC4-489C-9F17-5CEF282AC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23287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7FA5CD82-CAFA-4F4D-9D78-67EAB3E5E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0733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E5AB53D0-8C69-49A7-868B-D7C44AC01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4307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ABCB598C-08D6-4205-9F56-8441D3A12281}"/>
                      </a:ext>
                    </a:extLst>
                  </p:cNvPr>
                  <p:cNvGrpSpPr/>
                  <p:nvPr/>
                </p:nvGrpSpPr>
                <p:grpSpPr>
                  <a:xfrm>
                    <a:off x="9420733" y="4686474"/>
                    <a:ext cx="1022774" cy="743102"/>
                    <a:chOff x="5243508" y="4135174"/>
                    <a:chExt cx="1022774" cy="743102"/>
                  </a:xfrm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4199891C-2578-4547-BBB4-540AC3D1F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508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199E6C7D-E89E-4BDA-945F-75DDEECC6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7082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DCAF6764-EA4A-4940-AA5A-1C261E6E8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0656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0481E25B-647F-4BB9-AD8D-9F23B19A6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508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97323EEB-E4D5-43F3-9D60-4CA96F7EB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7082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A17A54B-43A5-4E73-A030-F52711F22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0656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8A914D79-72EB-4438-B677-710C24BBA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508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A8DBF174-0241-44A8-9E09-DD71500B6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7082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7F7B10F1-4DFD-43C0-B23C-F6126FC42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0656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545C9D13-DF1A-41BC-9A72-05DBD73C09B4}"/>
                    </a:ext>
                  </a:extLst>
                </p:cNvPr>
                <p:cNvGrpSpPr/>
                <p:nvPr/>
              </p:nvGrpSpPr>
              <p:grpSpPr>
                <a:xfrm>
                  <a:off x="8193593" y="1213970"/>
                  <a:ext cx="2250191" cy="2344826"/>
                  <a:chOff x="9277830" y="1166736"/>
                  <a:chExt cx="2250191" cy="2344826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C9C68A4C-A8AB-4072-9863-6139D6725A32}"/>
                      </a:ext>
                    </a:extLst>
                  </p:cNvPr>
                  <p:cNvGrpSpPr/>
                  <p:nvPr/>
                </p:nvGrpSpPr>
                <p:grpSpPr>
                  <a:xfrm>
                    <a:off x="9830401" y="2180121"/>
                    <a:ext cx="731071" cy="1326166"/>
                    <a:chOff x="-772683" y="4329325"/>
                    <a:chExt cx="731071" cy="1692900"/>
                  </a:xfrm>
                </p:grpSpPr>
                <p:sp>
                  <p:nvSpPr>
                    <p:cNvPr id="241" name="Rectangle: Top Corners Rounded 240">
                      <a:extLst>
                        <a:ext uri="{FF2B5EF4-FFF2-40B4-BE49-F238E27FC236}">
                          <a16:creationId xmlns:a16="http://schemas.microsoft.com/office/drawing/2014/main" id="{3DBFCF07-4B95-44FE-AEB1-4B2532FC9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72683" y="4329325"/>
                      <a:ext cx="731071" cy="16929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BEF89C48-C382-495B-A11D-8A8FBB93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1792" y="4758361"/>
                      <a:ext cx="350180" cy="126386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078619B4-50F4-42C3-8809-953968F6AD1E}"/>
                      </a:ext>
                    </a:extLst>
                  </p:cNvPr>
                  <p:cNvGrpSpPr/>
                  <p:nvPr/>
                </p:nvGrpSpPr>
                <p:grpSpPr>
                  <a:xfrm>
                    <a:off x="10796950" y="2179890"/>
                    <a:ext cx="731071" cy="1326166"/>
                    <a:chOff x="-772683" y="4329325"/>
                    <a:chExt cx="731071" cy="1692900"/>
                  </a:xfrm>
                </p:grpSpPr>
                <p:sp>
                  <p:nvSpPr>
                    <p:cNvPr id="239" name="Rectangle: Top Corners Rounded 238">
                      <a:extLst>
                        <a:ext uri="{FF2B5EF4-FFF2-40B4-BE49-F238E27FC236}">
                          <a16:creationId xmlns:a16="http://schemas.microsoft.com/office/drawing/2014/main" id="{9776D6BC-126F-4393-A540-D3D970699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72683" y="4329325"/>
                      <a:ext cx="731071" cy="16929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Rectangle 239">
                      <a:extLst>
                        <a:ext uri="{FF2B5EF4-FFF2-40B4-BE49-F238E27FC236}">
                          <a16:creationId xmlns:a16="http://schemas.microsoft.com/office/drawing/2014/main" id="{6BF5C775-CBDD-4D5E-8AC9-85D81E9A3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1792" y="4758361"/>
                      <a:ext cx="350180" cy="126386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7E0C5475-7976-400C-8C61-06602E3156BA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166736"/>
                    <a:ext cx="424922" cy="2344826"/>
                    <a:chOff x="9277830" y="1166736"/>
                    <a:chExt cx="424922" cy="2344826"/>
                  </a:xfrm>
                </p:grpSpPr>
                <p:grpSp>
                  <p:nvGrpSpPr>
                    <p:cNvPr id="233" name="Group 232">
                      <a:extLst>
                        <a:ext uri="{FF2B5EF4-FFF2-40B4-BE49-F238E27FC236}">
                          <a16:creationId xmlns:a16="http://schemas.microsoft.com/office/drawing/2014/main" id="{2B0E0F9F-497E-4277-8F6A-0BBDBBE0E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7830" y="1497989"/>
                      <a:ext cx="424922" cy="2013573"/>
                      <a:chOff x="2507828" y="1767064"/>
                      <a:chExt cx="424922" cy="214763"/>
                    </a:xfrm>
                  </p:grpSpPr>
                  <p:sp>
                    <p:nvSpPr>
                      <p:cNvPr id="237" name="Rectangle 236">
                        <a:extLst>
                          <a:ext uri="{FF2B5EF4-FFF2-40B4-BE49-F238E27FC236}">
                            <a16:creationId xmlns:a16="http://schemas.microsoft.com/office/drawing/2014/main" id="{93D0FC3F-AAE6-45AD-811F-32197B833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8" y="1767065"/>
                        <a:ext cx="424922" cy="2147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" name="Rectangle 237">
                        <a:extLst>
                          <a:ext uri="{FF2B5EF4-FFF2-40B4-BE49-F238E27FC236}">
                            <a16:creationId xmlns:a16="http://schemas.microsoft.com/office/drawing/2014/main" id="{173D26B1-8EE8-46C1-94DF-786395B69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9592" y="1767064"/>
                        <a:ext cx="223158" cy="2147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" name="Group 233">
                      <a:extLst>
                        <a:ext uri="{FF2B5EF4-FFF2-40B4-BE49-F238E27FC236}">
                          <a16:creationId xmlns:a16="http://schemas.microsoft.com/office/drawing/2014/main" id="{564507B4-C5AA-4D24-B0FD-674F0C4181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7830" y="1166736"/>
                      <a:ext cx="424922" cy="407911"/>
                      <a:chOff x="2507828" y="1767064"/>
                      <a:chExt cx="424922" cy="268381"/>
                    </a:xfrm>
                  </p:grpSpPr>
                  <p:sp>
                    <p:nvSpPr>
                      <p:cNvPr id="235" name="Rectangle 234">
                        <a:extLst>
                          <a:ext uri="{FF2B5EF4-FFF2-40B4-BE49-F238E27FC236}">
                            <a16:creationId xmlns:a16="http://schemas.microsoft.com/office/drawing/2014/main" id="{7F4FCE08-A064-4C61-8C82-6DB0109C3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8" y="1767065"/>
                        <a:ext cx="424922" cy="26837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" name="Rectangle 235">
                        <a:extLst>
                          <a:ext uri="{FF2B5EF4-FFF2-40B4-BE49-F238E27FC236}">
                            <a16:creationId xmlns:a16="http://schemas.microsoft.com/office/drawing/2014/main" id="{622ED9EC-233A-46CD-8AC9-CB3858724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9592" y="1767064"/>
                        <a:ext cx="223158" cy="26838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0E044CAD-D66D-4334-AB87-A5CBD42B88BE}"/>
                      </a:ext>
                    </a:extLst>
                  </p:cNvPr>
                  <p:cNvSpPr/>
                  <p:nvPr/>
                </p:nvSpPr>
                <p:spPr>
                  <a:xfrm>
                    <a:off x="9702752" y="1757176"/>
                    <a:ext cx="1475089" cy="13716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D9B4FAEF-B031-4115-AE54-4CC6A275ED7E}"/>
                      </a:ext>
                    </a:extLst>
                  </p:cNvPr>
                  <p:cNvSpPr/>
                  <p:nvPr/>
                </p:nvSpPr>
                <p:spPr>
                  <a:xfrm>
                    <a:off x="10166773" y="1780779"/>
                    <a:ext cx="91440" cy="5310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4255B21D-A5A9-43EB-9BE2-BEA7067B7140}"/>
                      </a:ext>
                    </a:extLst>
                  </p:cNvPr>
                  <p:cNvSpPr/>
                  <p:nvPr/>
                </p:nvSpPr>
                <p:spPr>
                  <a:xfrm>
                    <a:off x="11137203" y="1756226"/>
                    <a:ext cx="91440" cy="5310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82C6019D-A41F-4A3F-8EB2-A11678D53360}"/>
                </a:ext>
              </a:extLst>
            </p:cNvPr>
            <p:cNvGrpSpPr/>
            <p:nvPr/>
          </p:nvGrpSpPr>
          <p:grpSpPr>
            <a:xfrm>
              <a:off x="6571435" y="1335205"/>
              <a:ext cx="1563516" cy="1740001"/>
              <a:chOff x="6715787" y="1495852"/>
              <a:chExt cx="1419163" cy="1579354"/>
            </a:xfrm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F0B216E9-89EA-4F86-B247-87A096D6DB66}"/>
                  </a:ext>
                </a:extLst>
              </p:cNvPr>
              <p:cNvSpPr/>
              <p:nvPr/>
            </p:nvSpPr>
            <p:spPr>
              <a:xfrm>
                <a:off x="6715787" y="1495852"/>
                <a:ext cx="989662" cy="1579354"/>
              </a:xfrm>
              <a:custGeom>
                <a:avLst/>
                <a:gdLst>
                  <a:gd name="connsiteX0" fmla="*/ 817516 w 1645921"/>
                  <a:gd name="connsiteY0" fmla="*/ 1935988 h 2169949"/>
                  <a:gd name="connsiteX1" fmla="*/ 513238 w 1645921"/>
                  <a:gd name="connsiteY1" fmla="*/ 2124229 h 2169949"/>
                  <a:gd name="connsiteX2" fmla="*/ 820226 w 1645921"/>
                  <a:gd name="connsiteY2" fmla="*/ 2124229 h 2169949"/>
                  <a:gd name="connsiteX3" fmla="*/ 848006 w 1645921"/>
                  <a:gd name="connsiteY3" fmla="*/ 1933084 h 2169949"/>
                  <a:gd name="connsiteX4" fmla="*/ 851058 w 1645921"/>
                  <a:gd name="connsiteY4" fmla="*/ 2124229 h 2169949"/>
                  <a:gd name="connsiteX5" fmla="*/ 1165501 w 1645921"/>
                  <a:gd name="connsiteY5" fmla="*/ 2124229 h 2169949"/>
                  <a:gd name="connsiteX6" fmla="*/ 483030 w 1645921"/>
                  <a:gd name="connsiteY6" fmla="*/ 1713663 h 2169949"/>
                  <a:gd name="connsiteX7" fmla="*/ 441567 w 1645921"/>
                  <a:gd name="connsiteY7" fmla="*/ 2124229 h 2169949"/>
                  <a:gd name="connsiteX8" fmla="*/ 456637 w 1645921"/>
                  <a:gd name="connsiteY8" fmla="*/ 2124229 h 2169949"/>
                  <a:gd name="connsiteX9" fmla="*/ 806082 w 1645921"/>
                  <a:gd name="connsiteY9" fmla="*/ 1908038 h 2169949"/>
                  <a:gd name="connsiteX10" fmla="*/ 483030 w 1645921"/>
                  <a:gd name="connsiteY10" fmla="*/ 1713663 h 2169949"/>
                  <a:gd name="connsiteX11" fmla="*/ 1192837 w 1645921"/>
                  <a:gd name="connsiteY11" fmla="*/ 1703681 h 2169949"/>
                  <a:gd name="connsiteX12" fmla="*/ 863251 w 1645921"/>
                  <a:gd name="connsiteY12" fmla="*/ 1907494 h 2169949"/>
                  <a:gd name="connsiteX13" fmla="*/ 1223376 w 1645921"/>
                  <a:gd name="connsiteY13" fmla="*/ 2124229 h 2169949"/>
                  <a:gd name="connsiteX14" fmla="*/ 1255703 w 1645921"/>
                  <a:gd name="connsiteY14" fmla="*/ 2124229 h 2169949"/>
                  <a:gd name="connsiteX15" fmla="*/ 813705 w 1645921"/>
                  <a:gd name="connsiteY15" fmla="*/ 1701321 h 2169949"/>
                  <a:gd name="connsiteX16" fmla="*/ 529673 w 1645921"/>
                  <a:gd name="connsiteY16" fmla="*/ 1704407 h 2169949"/>
                  <a:gd name="connsiteX17" fmla="*/ 529129 w 1645921"/>
                  <a:gd name="connsiteY17" fmla="*/ 1706584 h 2169949"/>
                  <a:gd name="connsiteX18" fmla="*/ 816608 w 1645921"/>
                  <a:gd name="connsiteY18" fmla="*/ 1879544 h 2169949"/>
                  <a:gd name="connsiteX19" fmla="*/ 813705 w 1645921"/>
                  <a:gd name="connsiteY19" fmla="*/ 1701321 h 2169949"/>
                  <a:gd name="connsiteX20" fmla="*/ 1143109 w 1645921"/>
                  <a:gd name="connsiteY20" fmla="*/ 1697147 h 2169949"/>
                  <a:gd name="connsiteX21" fmla="*/ 844376 w 1645921"/>
                  <a:gd name="connsiteY21" fmla="*/ 1700595 h 2169949"/>
                  <a:gd name="connsiteX22" fmla="*/ 847280 w 1645921"/>
                  <a:gd name="connsiteY22" fmla="*/ 1882630 h 2169949"/>
                  <a:gd name="connsiteX23" fmla="*/ 1143835 w 1645921"/>
                  <a:gd name="connsiteY23" fmla="*/ 1699143 h 2169949"/>
                  <a:gd name="connsiteX24" fmla="*/ 1143109 w 1645921"/>
                  <a:gd name="connsiteY24" fmla="*/ 1697147 h 2169949"/>
                  <a:gd name="connsiteX25" fmla="*/ 840565 w 1645921"/>
                  <a:gd name="connsiteY25" fmla="*/ 1456129 h 2169949"/>
                  <a:gd name="connsiteX26" fmla="*/ 844195 w 1645921"/>
                  <a:gd name="connsiteY26" fmla="*/ 1670287 h 2169949"/>
                  <a:gd name="connsiteX27" fmla="*/ 1144923 w 1645921"/>
                  <a:gd name="connsiteY27" fmla="*/ 1666838 h 2169949"/>
                  <a:gd name="connsiteX28" fmla="*/ 1145649 w 1645921"/>
                  <a:gd name="connsiteY28" fmla="*/ 1665205 h 2169949"/>
                  <a:gd name="connsiteX29" fmla="*/ 840565 w 1645921"/>
                  <a:gd name="connsiteY29" fmla="*/ 1456129 h 2169949"/>
                  <a:gd name="connsiteX30" fmla="*/ 810075 w 1645921"/>
                  <a:gd name="connsiteY30" fmla="*/ 1455403 h 2169949"/>
                  <a:gd name="connsiteX31" fmla="*/ 517695 w 1645921"/>
                  <a:gd name="connsiteY31" fmla="*/ 1674098 h 2169949"/>
                  <a:gd name="connsiteX32" fmla="*/ 813342 w 1645921"/>
                  <a:gd name="connsiteY32" fmla="*/ 1670650 h 2169949"/>
                  <a:gd name="connsiteX33" fmla="*/ 810075 w 1645921"/>
                  <a:gd name="connsiteY33" fmla="*/ 1455403 h 2169949"/>
                  <a:gd name="connsiteX34" fmla="*/ 530580 w 1645921"/>
                  <a:gd name="connsiteY34" fmla="*/ 1243604 h 2169949"/>
                  <a:gd name="connsiteX35" fmla="*/ 488656 w 1645921"/>
                  <a:gd name="connsiteY35" fmla="*/ 1658308 h 2169949"/>
                  <a:gd name="connsiteX36" fmla="*/ 797915 w 1645921"/>
                  <a:gd name="connsiteY36" fmla="*/ 1426909 h 2169949"/>
                  <a:gd name="connsiteX37" fmla="*/ 530580 w 1645921"/>
                  <a:gd name="connsiteY37" fmla="*/ 1243604 h 2169949"/>
                  <a:gd name="connsiteX38" fmla="*/ 836935 w 1645921"/>
                  <a:gd name="connsiteY38" fmla="*/ 1223277 h 2169949"/>
                  <a:gd name="connsiteX39" fmla="*/ 839658 w 1645921"/>
                  <a:gd name="connsiteY39" fmla="*/ 1395693 h 2169949"/>
                  <a:gd name="connsiteX40" fmla="*/ 1070150 w 1645921"/>
                  <a:gd name="connsiteY40" fmla="*/ 1223277 h 2169949"/>
                  <a:gd name="connsiteX41" fmla="*/ 836935 w 1645921"/>
                  <a:gd name="connsiteY41" fmla="*/ 1223277 h 2169949"/>
                  <a:gd name="connsiteX42" fmla="*/ 553085 w 1645921"/>
                  <a:gd name="connsiteY42" fmla="*/ 1223277 h 2169949"/>
                  <a:gd name="connsiteX43" fmla="*/ 809167 w 1645921"/>
                  <a:gd name="connsiteY43" fmla="*/ 1398778 h 2169949"/>
                  <a:gd name="connsiteX44" fmla="*/ 806445 w 1645921"/>
                  <a:gd name="connsiteY44" fmla="*/ 1223277 h 2169949"/>
                  <a:gd name="connsiteX45" fmla="*/ 553085 w 1645921"/>
                  <a:gd name="connsiteY45" fmla="*/ 1223277 h 2169949"/>
                  <a:gd name="connsiteX46" fmla="*/ 1121148 w 1645921"/>
                  <a:gd name="connsiteY46" fmla="*/ 1222551 h 2169949"/>
                  <a:gd name="connsiteX47" fmla="*/ 849095 w 1645921"/>
                  <a:gd name="connsiteY47" fmla="*/ 1426001 h 2169949"/>
                  <a:gd name="connsiteX48" fmla="*/ 1185940 w 1645921"/>
                  <a:gd name="connsiteY48" fmla="*/ 1656856 h 2169949"/>
                  <a:gd name="connsiteX49" fmla="*/ 1121148 w 1645921"/>
                  <a:gd name="connsiteY49" fmla="*/ 1222551 h 2169949"/>
                  <a:gd name="connsiteX50" fmla="*/ 803178 w 1645921"/>
                  <a:gd name="connsiteY50" fmla="*/ 1009119 h 2169949"/>
                  <a:gd name="connsiteX51" fmla="*/ 570690 w 1645921"/>
                  <a:gd name="connsiteY51" fmla="*/ 1191335 h 2169949"/>
                  <a:gd name="connsiteX52" fmla="*/ 805901 w 1645921"/>
                  <a:gd name="connsiteY52" fmla="*/ 1191335 h 2169949"/>
                  <a:gd name="connsiteX53" fmla="*/ 803178 w 1645921"/>
                  <a:gd name="connsiteY53" fmla="*/ 1009119 h 2169949"/>
                  <a:gd name="connsiteX54" fmla="*/ 833305 w 1645921"/>
                  <a:gd name="connsiteY54" fmla="*/ 992422 h 2169949"/>
                  <a:gd name="connsiteX55" fmla="*/ 836572 w 1645921"/>
                  <a:gd name="connsiteY55" fmla="*/ 1191154 h 2169949"/>
                  <a:gd name="connsiteX56" fmla="*/ 1087391 w 1645921"/>
                  <a:gd name="connsiteY56" fmla="*/ 1191154 h 2169949"/>
                  <a:gd name="connsiteX57" fmla="*/ 833305 w 1645921"/>
                  <a:gd name="connsiteY57" fmla="*/ 992422 h 2169949"/>
                  <a:gd name="connsiteX58" fmla="*/ 1055404 w 1645921"/>
                  <a:gd name="connsiteY58" fmla="*/ 817761 h 2169949"/>
                  <a:gd name="connsiteX59" fmla="*/ 1042745 w 1645921"/>
                  <a:gd name="connsiteY59" fmla="*/ 821277 h 2169949"/>
                  <a:gd name="connsiteX60" fmla="*/ 985031 w 1645921"/>
                  <a:gd name="connsiteY60" fmla="*/ 866468 h 2169949"/>
                  <a:gd name="connsiteX61" fmla="*/ 853269 w 1645921"/>
                  <a:gd name="connsiteY61" fmla="*/ 969918 h 2169949"/>
                  <a:gd name="connsiteX62" fmla="*/ 1113707 w 1645921"/>
                  <a:gd name="connsiteY62" fmla="*/ 1173549 h 2169949"/>
                  <a:gd name="connsiteX63" fmla="*/ 1099007 w 1645921"/>
                  <a:gd name="connsiteY63" fmla="*/ 1072459 h 2169949"/>
                  <a:gd name="connsiteX64" fmla="*/ 1079587 w 1645921"/>
                  <a:gd name="connsiteY64" fmla="*/ 943783 h 2169949"/>
                  <a:gd name="connsiteX65" fmla="*/ 1062346 w 1645921"/>
                  <a:gd name="connsiteY65" fmla="*/ 828537 h 2169949"/>
                  <a:gd name="connsiteX66" fmla="*/ 1055404 w 1645921"/>
                  <a:gd name="connsiteY66" fmla="*/ 817761 h 2169949"/>
                  <a:gd name="connsiteX67" fmla="*/ 576134 w 1645921"/>
                  <a:gd name="connsiteY67" fmla="*/ 791513 h 2169949"/>
                  <a:gd name="connsiteX68" fmla="*/ 537114 w 1645921"/>
                  <a:gd name="connsiteY68" fmla="*/ 1179357 h 2169949"/>
                  <a:gd name="connsiteX69" fmla="*/ 540744 w 1645921"/>
                  <a:gd name="connsiteY69" fmla="*/ 1177179 h 2169949"/>
                  <a:gd name="connsiteX70" fmla="*/ 796100 w 1645921"/>
                  <a:gd name="connsiteY70" fmla="*/ 976996 h 2169949"/>
                  <a:gd name="connsiteX71" fmla="*/ 796100 w 1645921"/>
                  <a:gd name="connsiteY71" fmla="*/ 963384 h 2169949"/>
                  <a:gd name="connsiteX72" fmla="*/ 618240 w 1645921"/>
                  <a:gd name="connsiteY72" fmla="*/ 824181 h 2169949"/>
                  <a:gd name="connsiteX73" fmla="*/ 576134 w 1645921"/>
                  <a:gd name="connsiteY73" fmla="*/ 791513 h 2169949"/>
                  <a:gd name="connsiteX74" fmla="*/ 832035 w 1645921"/>
                  <a:gd name="connsiteY74" fmla="*/ 779716 h 2169949"/>
                  <a:gd name="connsiteX75" fmla="*/ 832035 w 1645921"/>
                  <a:gd name="connsiteY75" fmla="*/ 948865 h 2169949"/>
                  <a:gd name="connsiteX76" fmla="*/ 1031534 w 1645921"/>
                  <a:gd name="connsiteY76" fmla="*/ 792496 h 2169949"/>
                  <a:gd name="connsiteX77" fmla="*/ 1031242 w 1645921"/>
                  <a:gd name="connsiteY77" fmla="*/ 791569 h 2169949"/>
                  <a:gd name="connsiteX78" fmla="*/ 1035405 w 1645921"/>
                  <a:gd name="connsiteY78" fmla="*/ 783570 h 2169949"/>
                  <a:gd name="connsiteX79" fmla="*/ 607714 w 1645921"/>
                  <a:gd name="connsiteY79" fmla="*/ 775723 h 2169949"/>
                  <a:gd name="connsiteX80" fmla="*/ 607351 w 1645921"/>
                  <a:gd name="connsiteY80" fmla="*/ 777720 h 2169949"/>
                  <a:gd name="connsiteX81" fmla="*/ 800637 w 1645921"/>
                  <a:gd name="connsiteY81" fmla="*/ 928901 h 2169949"/>
                  <a:gd name="connsiteX82" fmla="*/ 800637 w 1645921"/>
                  <a:gd name="connsiteY82" fmla="*/ 779353 h 2169949"/>
                  <a:gd name="connsiteX83" fmla="*/ 607714 w 1645921"/>
                  <a:gd name="connsiteY83" fmla="*/ 775723 h 2169949"/>
                  <a:gd name="connsiteX84" fmla="*/ 796931 w 1645921"/>
                  <a:gd name="connsiteY84" fmla="*/ 594770 h 2169949"/>
                  <a:gd name="connsiteX85" fmla="*/ 605840 w 1645921"/>
                  <a:gd name="connsiteY85" fmla="*/ 744540 h 2169949"/>
                  <a:gd name="connsiteX86" fmla="*/ 799169 w 1645921"/>
                  <a:gd name="connsiteY86" fmla="*/ 744540 h 2169949"/>
                  <a:gd name="connsiteX87" fmla="*/ 796931 w 1645921"/>
                  <a:gd name="connsiteY87" fmla="*/ 594770 h 2169949"/>
                  <a:gd name="connsiteX88" fmla="*/ 821693 w 1645921"/>
                  <a:gd name="connsiteY88" fmla="*/ 581046 h 2169949"/>
                  <a:gd name="connsiteX89" fmla="*/ 824378 w 1645921"/>
                  <a:gd name="connsiteY89" fmla="*/ 744391 h 2169949"/>
                  <a:gd name="connsiteX90" fmla="*/ 1030536 w 1645921"/>
                  <a:gd name="connsiteY90" fmla="*/ 744391 h 2169949"/>
                  <a:gd name="connsiteX91" fmla="*/ 821693 w 1645921"/>
                  <a:gd name="connsiteY91" fmla="*/ 581046 h 2169949"/>
                  <a:gd name="connsiteX92" fmla="*/ 1004245 w 1645921"/>
                  <a:gd name="connsiteY92" fmla="*/ 437486 h 2169949"/>
                  <a:gd name="connsiteX93" fmla="*/ 993840 w 1645921"/>
                  <a:gd name="connsiteY93" fmla="*/ 440376 h 2169949"/>
                  <a:gd name="connsiteX94" fmla="*/ 946402 w 1645921"/>
                  <a:gd name="connsiteY94" fmla="*/ 477520 h 2169949"/>
                  <a:gd name="connsiteX95" fmla="*/ 838102 w 1645921"/>
                  <a:gd name="connsiteY95" fmla="*/ 562549 h 2169949"/>
                  <a:gd name="connsiteX96" fmla="*/ 1052166 w 1645921"/>
                  <a:gd name="connsiteY96" fmla="*/ 729921 h 2169949"/>
                  <a:gd name="connsiteX97" fmla="*/ 1040084 w 1645921"/>
                  <a:gd name="connsiteY97" fmla="*/ 646831 h 2169949"/>
                  <a:gd name="connsiteX98" fmla="*/ 1024122 w 1645921"/>
                  <a:gd name="connsiteY98" fmla="*/ 541068 h 2169949"/>
                  <a:gd name="connsiteX99" fmla="*/ 1009951 w 1645921"/>
                  <a:gd name="connsiteY99" fmla="*/ 446343 h 2169949"/>
                  <a:gd name="connsiteX100" fmla="*/ 1004245 w 1645921"/>
                  <a:gd name="connsiteY100" fmla="*/ 437486 h 2169949"/>
                  <a:gd name="connsiteX101" fmla="*/ 610315 w 1645921"/>
                  <a:gd name="connsiteY101" fmla="*/ 415911 h 2169949"/>
                  <a:gd name="connsiteX102" fmla="*/ 578243 w 1645921"/>
                  <a:gd name="connsiteY102" fmla="*/ 734695 h 2169949"/>
                  <a:gd name="connsiteX103" fmla="*/ 581226 w 1645921"/>
                  <a:gd name="connsiteY103" fmla="*/ 732905 h 2169949"/>
                  <a:gd name="connsiteX104" fmla="*/ 791113 w 1645921"/>
                  <a:gd name="connsiteY104" fmla="*/ 568367 h 2169949"/>
                  <a:gd name="connsiteX105" fmla="*/ 791113 w 1645921"/>
                  <a:gd name="connsiteY105" fmla="*/ 557179 h 2169949"/>
                  <a:gd name="connsiteX106" fmla="*/ 644923 w 1645921"/>
                  <a:gd name="connsiteY106" fmla="*/ 442763 h 2169949"/>
                  <a:gd name="connsiteX107" fmla="*/ 610315 w 1645921"/>
                  <a:gd name="connsiteY107" fmla="*/ 415911 h 2169949"/>
                  <a:gd name="connsiteX108" fmla="*/ 1030322 w 1645921"/>
                  <a:gd name="connsiteY108" fmla="*/ 412680 h 2169949"/>
                  <a:gd name="connsiteX109" fmla="*/ 1030686 w 1645921"/>
                  <a:gd name="connsiteY109" fmla="*/ 414569 h 2169949"/>
                  <a:gd name="connsiteX110" fmla="*/ 1050973 w 1645921"/>
                  <a:gd name="connsiteY110" fmla="*/ 551361 h 2169949"/>
                  <a:gd name="connsiteX111" fmla="*/ 1068427 w 1645921"/>
                  <a:gd name="connsiteY111" fmla="*/ 666821 h 2169949"/>
                  <a:gd name="connsiteX112" fmla="*/ 1079316 w 1645921"/>
                  <a:gd name="connsiteY112" fmla="*/ 739618 h 2169949"/>
                  <a:gd name="connsiteX113" fmla="*/ 1079763 w 1645921"/>
                  <a:gd name="connsiteY113" fmla="*/ 743198 h 2169949"/>
                  <a:gd name="connsiteX114" fmla="*/ 1080791 w 1645921"/>
                  <a:gd name="connsiteY114" fmla="*/ 744748 h 2169949"/>
                  <a:gd name="connsiteX115" fmla="*/ 1476534 w 1645921"/>
                  <a:gd name="connsiteY115" fmla="*/ 412680 h 2169949"/>
                  <a:gd name="connsiteX116" fmla="*/ 820649 w 1645921"/>
                  <a:gd name="connsiteY116" fmla="*/ 412680 h 2169949"/>
                  <a:gd name="connsiteX117" fmla="*/ 820649 w 1645921"/>
                  <a:gd name="connsiteY117" fmla="*/ 545245 h 2169949"/>
                  <a:gd name="connsiteX118" fmla="*/ 989779 w 1645921"/>
                  <a:gd name="connsiteY118" fmla="*/ 412680 h 2169949"/>
                  <a:gd name="connsiteX119" fmla="*/ 646336 w 1645921"/>
                  <a:gd name="connsiteY119" fmla="*/ 412680 h 2169949"/>
                  <a:gd name="connsiteX120" fmla="*/ 794842 w 1645921"/>
                  <a:gd name="connsiteY120" fmla="*/ 528836 h 2169949"/>
                  <a:gd name="connsiteX121" fmla="*/ 794842 w 1645921"/>
                  <a:gd name="connsiteY121" fmla="*/ 412680 h 2169949"/>
                  <a:gd name="connsiteX122" fmla="*/ 171855 w 1645921"/>
                  <a:gd name="connsiteY122" fmla="*/ 412680 h 2169949"/>
                  <a:gd name="connsiteX123" fmla="*/ 553095 w 1645921"/>
                  <a:gd name="connsiteY123" fmla="*/ 732578 h 2169949"/>
                  <a:gd name="connsiteX124" fmla="*/ 562729 w 1645921"/>
                  <a:gd name="connsiteY124" fmla="*/ 639075 h 2169949"/>
                  <a:gd name="connsiteX125" fmla="*/ 570635 w 1645921"/>
                  <a:gd name="connsiteY125" fmla="*/ 559864 h 2169949"/>
                  <a:gd name="connsiteX126" fmla="*/ 580630 w 1645921"/>
                  <a:gd name="connsiteY126" fmla="*/ 462155 h 2169949"/>
                  <a:gd name="connsiteX127" fmla="*/ 585568 w 1645921"/>
                  <a:gd name="connsiteY127" fmla="*/ 412680 h 2169949"/>
                  <a:gd name="connsiteX128" fmla="*/ 789920 w 1645921"/>
                  <a:gd name="connsiteY128" fmla="*/ 135167 h 2169949"/>
                  <a:gd name="connsiteX129" fmla="*/ 630156 w 1645921"/>
                  <a:gd name="connsiteY129" fmla="*/ 377723 h 2169949"/>
                  <a:gd name="connsiteX130" fmla="*/ 794395 w 1645921"/>
                  <a:gd name="connsiteY130" fmla="*/ 380706 h 2169949"/>
                  <a:gd name="connsiteX131" fmla="*/ 791411 w 1645921"/>
                  <a:gd name="connsiteY131" fmla="*/ 135764 h 2169949"/>
                  <a:gd name="connsiteX132" fmla="*/ 789920 w 1645921"/>
                  <a:gd name="connsiteY132" fmla="*/ 135167 h 2169949"/>
                  <a:gd name="connsiteX133" fmla="*/ 818262 w 1645921"/>
                  <a:gd name="connsiteY133" fmla="*/ 127261 h 2169949"/>
                  <a:gd name="connsiteX134" fmla="*/ 816622 w 1645921"/>
                  <a:gd name="connsiteY134" fmla="*/ 127559 h 2169949"/>
                  <a:gd name="connsiteX135" fmla="*/ 819456 w 1645921"/>
                  <a:gd name="connsiteY135" fmla="*/ 381303 h 2169949"/>
                  <a:gd name="connsiteX136" fmla="*/ 989513 w 1645921"/>
                  <a:gd name="connsiteY136" fmla="*/ 384138 h 2169949"/>
                  <a:gd name="connsiteX137" fmla="*/ 818262 w 1645921"/>
                  <a:gd name="connsiteY137" fmla="*/ 127261 h 2169949"/>
                  <a:gd name="connsiteX138" fmla="*/ 762323 w 1645921"/>
                  <a:gd name="connsiteY138" fmla="*/ 118161 h 2169949"/>
                  <a:gd name="connsiteX139" fmla="*/ 658647 w 1645921"/>
                  <a:gd name="connsiteY139" fmla="*/ 118908 h 2169949"/>
                  <a:gd name="connsiteX140" fmla="*/ 642089 w 1645921"/>
                  <a:gd name="connsiteY140" fmla="*/ 120101 h 2169949"/>
                  <a:gd name="connsiteX141" fmla="*/ 638807 w 1645921"/>
                  <a:gd name="connsiteY141" fmla="*/ 135914 h 2169949"/>
                  <a:gd name="connsiteX142" fmla="*/ 638658 w 1645921"/>
                  <a:gd name="connsiteY142" fmla="*/ 136659 h 2169949"/>
                  <a:gd name="connsiteX143" fmla="*/ 628812 w 1645921"/>
                  <a:gd name="connsiteY143" fmla="*/ 232876 h 2169949"/>
                  <a:gd name="connsiteX144" fmla="*/ 620310 w 1645921"/>
                  <a:gd name="connsiteY144" fmla="*/ 316562 h 2169949"/>
                  <a:gd name="connsiteX145" fmla="*/ 617028 w 1645921"/>
                  <a:gd name="connsiteY145" fmla="*/ 350424 h 2169949"/>
                  <a:gd name="connsiteX146" fmla="*/ 618371 w 1645921"/>
                  <a:gd name="connsiteY146" fmla="*/ 350723 h 2169949"/>
                  <a:gd name="connsiteX147" fmla="*/ 771720 w 1645921"/>
                  <a:gd name="connsiteY147" fmla="*/ 118161 h 2169949"/>
                  <a:gd name="connsiteX148" fmla="*/ 762323 w 1645921"/>
                  <a:gd name="connsiteY148" fmla="*/ 118161 h 2169949"/>
                  <a:gd name="connsiteX149" fmla="*/ 954457 w 1645921"/>
                  <a:gd name="connsiteY149" fmla="*/ 116819 h 2169949"/>
                  <a:gd name="connsiteX150" fmla="*/ 886733 w 1645921"/>
                  <a:gd name="connsiteY150" fmla="*/ 117416 h 2169949"/>
                  <a:gd name="connsiteX151" fmla="*/ 841384 w 1645921"/>
                  <a:gd name="connsiteY151" fmla="*/ 117416 h 2169949"/>
                  <a:gd name="connsiteX152" fmla="*/ 993392 w 1645921"/>
                  <a:gd name="connsiteY152" fmla="*/ 345800 h 2169949"/>
                  <a:gd name="connsiteX153" fmla="*/ 994585 w 1645921"/>
                  <a:gd name="connsiteY153" fmla="*/ 345352 h 2169949"/>
                  <a:gd name="connsiteX154" fmla="*/ 989513 w 1645921"/>
                  <a:gd name="connsiteY154" fmla="*/ 308208 h 2169949"/>
                  <a:gd name="connsiteX155" fmla="*/ 961767 w 1645921"/>
                  <a:gd name="connsiteY155" fmla="*/ 123233 h 2169949"/>
                  <a:gd name="connsiteX156" fmla="*/ 954457 w 1645921"/>
                  <a:gd name="connsiteY156" fmla="*/ 116819 h 2169949"/>
                  <a:gd name="connsiteX157" fmla="*/ 686185 w 1645921"/>
                  <a:gd name="connsiteY157" fmla="*/ 0 h 2169949"/>
                  <a:gd name="connsiteX158" fmla="*/ 934104 w 1645921"/>
                  <a:gd name="connsiteY158" fmla="*/ 0 h 2169949"/>
                  <a:gd name="connsiteX159" fmla="*/ 970742 w 1645921"/>
                  <a:gd name="connsiteY159" fmla="*/ 36638 h 2169949"/>
                  <a:gd name="connsiteX160" fmla="*/ 961098 w 1645921"/>
                  <a:gd name="connsiteY160" fmla="*/ 59922 h 2169949"/>
                  <a:gd name="connsiteX161" fmla="*/ 1051055 w 1645921"/>
                  <a:gd name="connsiteY161" fmla="*/ 59922 h 2169949"/>
                  <a:gd name="connsiteX162" fmla="*/ 1073915 w 1645921"/>
                  <a:gd name="connsiteY162" fmla="*/ 82782 h 2169949"/>
                  <a:gd name="connsiteX163" fmla="*/ 1073914 w 1645921"/>
                  <a:gd name="connsiteY163" fmla="*/ 82782 h 2169949"/>
                  <a:gd name="connsiteX164" fmla="*/ 1051054 w 1645921"/>
                  <a:gd name="connsiteY164" fmla="*/ 105642 h 2169949"/>
                  <a:gd name="connsiteX165" fmla="*/ 984543 w 1645921"/>
                  <a:gd name="connsiteY165" fmla="*/ 105642 h 2169949"/>
                  <a:gd name="connsiteX166" fmla="*/ 1025912 w 1645921"/>
                  <a:gd name="connsiteY166" fmla="*/ 382944 h 2169949"/>
                  <a:gd name="connsiteX167" fmla="*/ 1029492 w 1645921"/>
                  <a:gd name="connsiteY167" fmla="*/ 382348 h 2169949"/>
                  <a:gd name="connsiteX168" fmla="*/ 1029641 w 1645921"/>
                  <a:gd name="connsiteY168" fmla="*/ 383839 h 2169949"/>
                  <a:gd name="connsiteX169" fmla="*/ 1029470 w 1645921"/>
                  <a:gd name="connsiteY169" fmla="*/ 385248 h 2169949"/>
                  <a:gd name="connsiteX170" fmla="*/ 1157032 w 1645921"/>
                  <a:gd name="connsiteY170" fmla="*/ 385248 h 2169949"/>
                  <a:gd name="connsiteX171" fmla="*/ 1157032 w 1645921"/>
                  <a:gd name="connsiteY171" fmla="*/ 310832 h 2169949"/>
                  <a:gd name="connsiteX172" fmla="*/ 1126536 w 1645921"/>
                  <a:gd name="connsiteY172" fmla="*/ 310832 h 2169949"/>
                  <a:gd name="connsiteX173" fmla="*/ 1117392 w 1645921"/>
                  <a:gd name="connsiteY173" fmla="*/ 301688 h 2169949"/>
                  <a:gd name="connsiteX174" fmla="*/ 1126536 w 1645921"/>
                  <a:gd name="connsiteY174" fmla="*/ 292544 h 2169949"/>
                  <a:gd name="connsiteX175" fmla="*/ 1157032 w 1645921"/>
                  <a:gd name="connsiteY175" fmla="*/ 292544 h 2169949"/>
                  <a:gd name="connsiteX176" fmla="*/ 1157032 w 1645921"/>
                  <a:gd name="connsiteY176" fmla="*/ 282034 h 2169949"/>
                  <a:gd name="connsiteX177" fmla="*/ 1126536 w 1645921"/>
                  <a:gd name="connsiteY177" fmla="*/ 282034 h 2169949"/>
                  <a:gd name="connsiteX178" fmla="*/ 1117392 w 1645921"/>
                  <a:gd name="connsiteY178" fmla="*/ 272890 h 2169949"/>
                  <a:gd name="connsiteX179" fmla="*/ 1126536 w 1645921"/>
                  <a:gd name="connsiteY179" fmla="*/ 263746 h 2169949"/>
                  <a:gd name="connsiteX180" fmla="*/ 1157032 w 1645921"/>
                  <a:gd name="connsiteY180" fmla="*/ 263746 h 2169949"/>
                  <a:gd name="connsiteX181" fmla="*/ 1157032 w 1645921"/>
                  <a:gd name="connsiteY181" fmla="*/ 253236 h 2169949"/>
                  <a:gd name="connsiteX182" fmla="*/ 1126536 w 1645921"/>
                  <a:gd name="connsiteY182" fmla="*/ 253236 h 2169949"/>
                  <a:gd name="connsiteX183" fmla="*/ 1117392 w 1645921"/>
                  <a:gd name="connsiteY183" fmla="*/ 244092 h 2169949"/>
                  <a:gd name="connsiteX184" fmla="*/ 1126536 w 1645921"/>
                  <a:gd name="connsiteY184" fmla="*/ 234948 h 2169949"/>
                  <a:gd name="connsiteX185" fmla="*/ 1157032 w 1645921"/>
                  <a:gd name="connsiteY185" fmla="*/ 234948 h 2169949"/>
                  <a:gd name="connsiteX186" fmla="*/ 1157032 w 1645921"/>
                  <a:gd name="connsiteY186" fmla="*/ 219866 h 2169949"/>
                  <a:gd name="connsiteX187" fmla="*/ 1170748 w 1645921"/>
                  <a:gd name="connsiteY187" fmla="*/ 206150 h 2169949"/>
                  <a:gd name="connsiteX188" fmla="*/ 1184464 w 1645921"/>
                  <a:gd name="connsiteY188" fmla="*/ 219866 h 2169949"/>
                  <a:gd name="connsiteX189" fmla="*/ 1184464 w 1645921"/>
                  <a:gd name="connsiteY189" fmla="*/ 234948 h 2169949"/>
                  <a:gd name="connsiteX190" fmla="*/ 1210556 w 1645921"/>
                  <a:gd name="connsiteY190" fmla="*/ 234948 h 2169949"/>
                  <a:gd name="connsiteX191" fmla="*/ 1219700 w 1645921"/>
                  <a:gd name="connsiteY191" fmla="*/ 244092 h 2169949"/>
                  <a:gd name="connsiteX192" fmla="*/ 1210556 w 1645921"/>
                  <a:gd name="connsiteY192" fmla="*/ 253236 h 2169949"/>
                  <a:gd name="connsiteX193" fmla="*/ 1184464 w 1645921"/>
                  <a:gd name="connsiteY193" fmla="*/ 253236 h 2169949"/>
                  <a:gd name="connsiteX194" fmla="*/ 1184464 w 1645921"/>
                  <a:gd name="connsiteY194" fmla="*/ 263746 h 2169949"/>
                  <a:gd name="connsiteX195" fmla="*/ 1210556 w 1645921"/>
                  <a:gd name="connsiteY195" fmla="*/ 263746 h 2169949"/>
                  <a:gd name="connsiteX196" fmla="*/ 1219700 w 1645921"/>
                  <a:gd name="connsiteY196" fmla="*/ 272890 h 2169949"/>
                  <a:gd name="connsiteX197" fmla="*/ 1210556 w 1645921"/>
                  <a:gd name="connsiteY197" fmla="*/ 282034 h 2169949"/>
                  <a:gd name="connsiteX198" fmla="*/ 1184464 w 1645921"/>
                  <a:gd name="connsiteY198" fmla="*/ 282034 h 2169949"/>
                  <a:gd name="connsiteX199" fmla="*/ 1184464 w 1645921"/>
                  <a:gd name="connsiteY199" fmla="*/ 292544 h 2169949"/>
                  <a:gd name="connsiteX200" fmla="*/ 1210556 w 1645921"/>
                  <a:gd name="connsiteY200" fmla="*/ 292544 h 2169949"/>
                  <a:gd name="connsiteX201" fmla="*/ 1219700 w 1645921"/>
                  <a:gd name="connsiteY201" fmla="*/ 301688 h 2169949"/>
                  <a:gd name="connsiteX202" fmla="*/ 1210556 w 1645921"/>
                  <a:gd name="connsiteY202" fmla="*/ 310832 h 2169949"/>
                  <a:gd name="connsiteX203" fmla="*/ 1184464 w 1645921"/>
                  <a:gd name="connsiteY203" fmla="*/ 310832 h 2169949"/>
                  <a:gd name="connsiteX204" fmla="*/ 1184464 w 1645921"/>
                  <a:gd name="connsiteY204" fmla="*/ 385248 h 2169949"/>
                  <a:gd name="connsiteX205" fmla="*/ 1315794 w 1645921"/>
                  <a:gd name="connsiteY205" fmla="*/ 385248 h 2169949"/>
                  <a:gd name="connsiteX206" fmla="*/ 1315794 w 1645921"/>
                  <a:gd name="connsiteY206" fmla="*/ 310832 h 2169949"/>
                  <a:gd name="connsiteX207" fmla="*/ 1286537 w 1645921"/>
                  <a:gd name="connsiteY207" fmla="*/ 310832 h 2169949"/>
                  <a:gd name="connsiteX208" fmla="*/ 1277393 w 1645921"/>
                  <a:gd name="connsiteY208" fmla="*/ 301688 h 2169949"/>
                  <a:gd name="connsiteX209" fmla="*/ 1286537 w 1645921"/>
                  <a:gd name="connsiteY209" fmla="*/ 292544 h 2169949"/>
                  <a:gd name="connsiteX210" fmla="*/ 1315794 w 1645921"/>
                  <a:gd name="connsiteY210" fmla="*/ 292544 h 2169949"/>
                  <a:gd name="connsiteX211" fmla="*/ 1315794 w 1645921"/>
                  <a:gd name="connsiteY211" fmla="*/ 282034 h 2169949"/>
                  <a:gd name="connsiteX212" fmla="*/ 1286537 w 1645921"/>
                  <a:gd name="connsiteY212" fmla="*/ 282034 h 2169949"/>
                  <a:gd name="connsiteX213" fmla="*/ 1277393 w 1645921"/>
                  <a:gd name="connsiteY213" fmla="*/ 272890 h 2169949"/>
                  <a:gd name="connsiteX214" fmla="*/ 1286537 w 1645921"/>
                  <a:gd name="connsiteY214" fmla="*/ 263746 h 2169949"/>
                  <a:gd name="connsiteX215" fmla="*/ 1315794 w 1645921"/>
                  <a:gd name="connsiteY215" fmla="*/ 263746 h 2169949"/>
                  <a:gd name="connsiteX216" fmla="*/ 1315794 w 1645921"/>
                  <a:gd name="connsiteY216" fmla="*/ 253236 h 2169949"/>
                  <a:gd name="connsiteX217" fmla="*/ 1286537 w 1645921"/>
                  <a:gd name="connsiteY217" fmla="*/ 253236 h 2169949"/>
                  <a:gd name="connsiteX218" fmla="*/ 1277393 w 1645921"/>
                  <a:gd name="connsiteY218" fmla="*/ 244092 h 2169949"/>
                  <a:gd name="connsiteX219" fmla="*/ 1286537 w 1645921"/>
                  <a:gd name="connsiteY219" fmla="*/ 234948 h 2169949"/>
                  <a:gd name="connsiteX220" fmla="*/ 1315794 w 1645921"/>
                  <a:gd name="connsiteY220" fmla="*/ 234948 h 2169949"/>
                  <a:gd name="connsiteX221" fmla="*/ 1315794 w 1645921"/>
                  <a:gd name="connsiteY221" fmla="*/ 219866 h 2169949"/>
                  <a:gd name="connsiteX222" fmla="*/ 1329510 w 1645921"/>
                  <a:gd name="connsiteY222" fmla="*/ 206150 h 2169949"/>
                  <a:gd name="connsiteX223" fmla="*/ 1343226 w 1645921"/>
                  <a:gd name="connsiteY223" fmla="*/ 219866 h 2169949"/>
                  <a:gd name="connsiteX224" fmla="*/ 1343226 w 1645921"/>
                  <a:gd name="connsiteY224" fmla="*/ 234948 h 2169949"/>
                  <a:gd name="connsiteX225" fmla="*/ 1370557 w 1645921"/>
                  <a:gd name="connsiteY225" fmla="*/ 234948 h 2169949"/>
                  <a:gd name="connsiteX226" fmla="*/ 1379701 w 1645921"/>
                  <a:gd name="connsiteY226" fmla="*/ 244092 h 2169949"/>
                  <a:gd name="connsiteX227" fmla="*/ 1370557 w 1645921"/>
                  <a:gd name="connsiteY227" fmla="*/ 253236 h 2169949"/>
                  <a:gd name="connsiteX228" fmla="*/ 1343226 w 1645921"/>
                  <a:gd name="connsiteY228" fmla="*/ 253236 h 2169949"/>
                  <a:gd name="connsiteX229" fmla="*/ 1343226 w 1645921"/>
                  <a:gd name="connsiteY229" fmla="*/ 263746 h 2169949"/>
                  <a:gd name="connsiteX230" fmla="*/ 1370557 w 1645921"/>
                  <a:gd name="connsiteY230" fmla="*/ 263746 h 2169949"/>
                  <a:gd name="connsiteX231" fmla="*/ 1379701 w 1645921"/>
                  <a:gd name="connsiteY231" fmla="*/ 272890 h 2169949"/>
                  <a:gd name="connsiteX232" fmla="*/ 1370557 w 1645921"/>
                  <a:gd name="connsiteY232" fmla="*/ 282034 h 2169949"/>
                  <a:gd name="connsiteX233" fmla="*/ 1343226 w 1645921"/>
                  <a:gd name="connsiteY233" fmla="*/ 282034 h 2169949"/>
                  <a:gd name="connsiteX234" fmla="*/ 1343226 w 1645921"/>
                  <a:gd name="connsiteY234" fmla="*/ 292544 h 2169949"/>
                  <a:gd name="connsiteX235" fmla="*/ 1370557 w 1645921"/>
                  <a:gd name="connsiteY235" fmla="*/ 292544 h 2169949"/>
                  <a:gd name="connsiteX236" fmla="*/ 1379701 w 1645921"/>
                  <a:gd name="connsiteY236" fmla="*/ 301688 h 2169949"/>
                  <a:gd name="connsiteX237" fmla="*/ 1370557 w 1645921"/>
                  <a:gd name="connsiteY237" fmla="*/ 310832 h 2169949"/>
                  <a:gd name="connsiteX238" fmla="*/ 1343226 w 1645921"/>
                  <a:gd name="connsiteY238" fmla="*/ 310832 h 2169949"/>
                  <a:gd name="connsiteX239" fmla="*/ 1343226 w 1645921"/>
                  <a:gd name="connsiteY239" fmla="*/ 385248 h 2169949"/>
                  <a:gd name="connsiteX240" fmla="*/ 1497488 w 1645921"/>
                  <a:gd name="connsiteY240" fmla="*/ 385248 h 2169949"/>
                  <a:gd name="connsiteX241" fmla="*/ 1505347 w 1645921"/>
                  <a:gd name="connsiteY241" fmla="*/ 388503 h 2169949"/>
                  <a:gd name="connsiteX242" fmla="*/ 1505405 w 1645921"/>
                  <a:gd name="connsiteY242" fmla="*/ 388454 h 2169949"/>
                  <a:gd name="connsiteX243" fmla="*/ 1524728 w 1645921"/>
                  <a:gd name="connsiteY243" fmla="*/ 390145 h 2169949"/>
                  <a:gd name="connsiteX244" fmla="*/ 1523038 w 1645921"/>
                  <a:gd name="connsiteY244" fmla="*/ 409469 h 2169949"/>
                  <a:gd name="connsiteX245" fmla="*/ 1085083 w 1645921"/>
                  <a:gd name="connsiteY245" fmla="*/ 776956 h 2169949"/>
                  <a:gd name="connsiteX246" fmla="*/ 1087573 w 1645921"/>
                  <a:gd name="connsiteY246" fmla="*/ 789880 h 2169949"/>
                  <a:gd name="connsiteX247" fmla="*/ 1112255 w 1645921"/>
                  <a:gd name="connsiteY247" fmla="*/ 956306 h 2169949"/>
                  <a:gd name="connsiteX248" fmla="*/ 1133490 w 1645921"/>
                  <a:gd name="connsiteY248" fmla="*/ 1096779 h 2169949"/>
                  <a:gd name="connsiteX249" fmla="*/ 1146738 w 1645921"/>
                  <a:gd name="connsiteY249" fmla="*/ 1185346 h 2169949"/>
                  <a:gd name="connsiteX250" fmla="*/ 1147283 w 1645921"/>
                  <a:gd name="connsiteY250" fmla="*/ 1189702 h 2169949"/>
                  <a:gd name="connsiteX251" fmla="*/ 1153816 w 1645921"/>
                  <a:gd name="connsiteY251" fmla="*/ 1215292 h 2169949"/>
                  <a:gd name="connsiteX252" fmla="*/ 1156176 w 1645921"/>
                  <a:gd name="connsiteY252" fmla="*/ 1249956 h 2169949"/>
                  <a:gd name="connsiteX253" fmla="*/ 1190114 w 1645921"/>
                  <a:gd name="connsiteY253" fmla="*/ 1475367 h 2169949"/>
                  <a:gd name="connsiteX254" fmla="*/ 1217701 w 1645921"/>
                  <a:gd name="connsiteY254" fmla="*/ 1659579 h 2169949"/>
                  <a:gd name="connsiteX255" fmla="*/ 1221875 w 1645921"/>
                  <a:gd name="connsiteY255" fmla="*/ 1665931 h 2169949"/>
                  <a:gd name="connsiteX256" fmla="*/ 1224235 w 1645921"/>
                  <a:gd name="connsiteY256" fmla="*/ 1671920 h 2169949"/>
                  <a:gd name="connsiteX257" fmla="*/ 1235668 w 1645921"/>
                  <a:gd name="connsiteY257" fmla="*/ 1781903 h 2169949"/>
                  <a:gd name="connsiteX258" fmla="*/ 1258718 w 1645921"/>
                  <a:gd name="connsiteY258" fmla="*/ 1935625 h 2169949"/>
                  <a:gd name="connsiteX259" fmla="*/ 1281222 w 1645921"/>
                  <a:gd name="connsiteY259" fmla="*/ 2087713 h 2169949"/>
                  <a:gd name="connsiteX260" fmla="*/ 1286826 w 1645921"/>
                  <a:gd name="connsiteY260" fmla="*/ 2124229 h 2169949"/>
                  <a:gd name="connsiteX261" fmla="*/ 1623061 w 1645921"/>
                  <a:gd name="connsiteY261" fmla="*/ 2124229 h 2169949"/>
                  <a:gd name="connsiteX262" fmla="*/ 1636122 w 1645921"/>
                  <a:gd name="connsiteY262" fmla="*/ 2129640 h 2169949"/>
                  <a:gd name="connsiteX263" fmla="*/ 1640572 w 1645921"/>
                  <a:gd name="connsiteY263" fmla="*/ 2129637 h 2169949"/>
                  <a:gd name="connsiteX264" fmla="*/ 1640572 w 1645921"/>
                  <a:gd name="connsiteY264" fmla="*/ 2134176 h 2169949"/>
                  <a:gd name="connsiteX265" fmla="*/ 1645921 w 1645921"/>
                  <a:gd name="connsiteY265" fmla="*/ 2147089 h 2169949"/>
                  <a:gd name="connsiteX266" fmla="*/ 1645920 w 1645921"/>
                  <a:gd name="connsiteY266" fmla="*/ 2147089 h 2169949"/>
                  <a:gd name="connsiteX267" fmla="*/ 1640572 w 1645921"/>
                  <a:gd name="connsiteY267" fmla="*/ 2160000 h 2169949"/>
                  <a:gd name="connsiteX268" fmla="*/ 1640572 w 1645921"/>
                  <a:gd name="connsiteY268" fmla="*/ 2166683 h 2169949"/>
                  <a:gd name="connsiteX269" fmla="*/ 1630945 w 1645921"/>
                  <a:gd name="connsiteY269" fmla="*/ 2166683 h 2169949"/>
                  <a:gd name="connsiteX270" fmla="*/ 1623060 w 1645921"/>
                  <a:gd name="connsiteY270" fmla="*/ 2169949 h 2169949"/>
                  <a:gd name="connsiteX271" fmla="*/ 22860 w 1645921"/>
                  <a:gd name="connsiteY271" fmla="*/ 2169948 h 2169949"/>
                  <a:gd name="connsiteX272" fmla="*/ 14978 w 1645921"/>
                  <a:gd name="connsiteY272" fmla="*/ 2166683 h 2169949"/>
                  <a:gd name="connsiteX273" fmla="*/ 5349 w 1645921"/>
                  <a:gd name="connsiteY273" fmla="*/ 2166683 h 2169949"/>
                  <a:gd name="connsiteX274" fmla="*/ 5349 w 1645921"/>
                  <a:gd name="connsiteY274" fmla="*/ 2160002 h 2169949"/>
                  <a:gd name="connsiteX275" fmla="*/ 0 w 1645921"/>
                  <a:gd name="connsiteY275" fmla="*/ 2147089 h 2169949"/>
                  <a:gd name="connsiteX276" fmla="*/ 6696 w 1645921"/>
                  <a:gd name="connsiteY276" fmla="*/ 2130925 h 2169949"/>
                  <a:gd name="connsiteX277" fmla="*/ 22860 w 1645921"/>
                  <a:gd name="connsiteY277" fmla="*/ 2124229 h 2169949"/>
                  <a:gd name="connsiteX278" fmla="*/ 410941 w 1645921"/>
                  <a:gd name="connsiteY278" fmla="*/ 2124229 h 2169949"/>
                  <a:gd name="connsiteX279" fmla="*/ 415334 w 1645921"/>
                  <a:gd name="connsiteY279" fmla="*/ 2082631 h 2169949"/>
                  <a:gd name="connsiteX280" fmla="*/ 427676 w 1645921"/>
                  <a:gd name="connsiteY280" fmla="*/ 1961033 h 2169949"/>
                  <a:gd name="connsiteX281" fmla="*/ 437295 w 1645921"/>
                  <a:gd name="connsiteY281" fmla="*/ 1862847 h 2169949"/>
                  <a:gd name="connsiteX282" fmla="*/ 449455 w 1645921"/>
                  <a:gd name="connsiteY282" fmla="*/ 1745786 h 2169949"/>
                  <a:gd name="connsiteX283" fmla="*/ 453447 w 1645921"/>
                  <a:gd name="connsiteY283" fmla="*/ 1706221 h 2169949"/>
                  <a:gd name="connsiteX284" fmla="*/ 444554 w 1645921"/>
                  <a:gd name="connsiteY284" fmla="*/ 1691158 h 2169949"/>
                  <a:gd name="connsiteX285" fmla="*/ 458348 w 1645921"/>
                  <a:gd name="connsiteY285" fmla="*/ 1653227 h 2169949"/>
                  <a:gd name="connsiteX286" fmla="*/ 475045 w 1645921"/>
                  <a:gd name="connsiteY286" fmla="*/ 1492971 h 2169949"/>
                  <a:gd name="connsiteX287" fmla="*/ 488112 w 1645921"/>
                  <a:gd name="connsiteY287" fmla="*/ 1357761 h 2169949"/>
                  <a:gd name="connsiteX288" fmla="*/ 501179 w 1645921"/>
                  <a:gd name="connsiteY288" fmla="*/ 1231626 h 2169949"/>
                  <a:gd name="connsiteX289" fmla="*/ 490834 w 1645921"/>
                  <a:gd name="connsiteY289" fmla="*/ 1215473 h 2169949"/>
                  <a:gd name="connsiteX290" fmla="*/ 505898 w 1645921"/>
                  <a:gd name="connsiteY290" fmla="*/ 1182805 h 2169949"/>
                  <a:gd name="connsiteX291" fmla="*/ 518239 w 1645921"/>
                  <a:gd name="connsiteY291" fmla="*/ 1063022 h 2169949"/>
                  <a:gd name="connsiteX292" fmla="*/ 527858 w 1645921"/>
                  <a:gd name="connsiteY292" fmla="*/ 966651 h 2169949"/>
                  <a:gd name="connsiteX293" fmla="*/ 540018 w 1645921"/>
                  <a:gd name="connsiteY293" fmla="*/ 847775 h 2169949"/>
                  <a:gd name="connsiteX294" fmla="*/ 548341 w 1645921"/>
                  <a:gd name="connsiteY294" fmla="*/ 764399 h 2169949"/>
                  <a:gd name="connsiteX295" fmla="*/ 132037 w 1645921"/>
                  <a:gd name="connsiteY295" fmla="*/ 415079 h 2169949"/>
                  <a:gd name="connsiteX296" fmla="*/ 129621 w 1645921"/>
                  <a:gd name="connsiteY296" fmla="*/ 410438 h 2169949"/>
                  <a:gd name="connsiteX297" fmla="*/ 125334 w 1645921"/>
                  <a:gd name="connsiteY297" fmla="*/ 408662 h 2169949"/>
                  <a:gd name="connsiteX298" fmla="*/ 121316 w 1645921"/>
                  <a:gd name="connsiteY298" fmla="*/ 398964 h 2169949"/>
                  <a:gd name="connsiteX299" fmla="*/ 135032 w 1645921"/>
                  <a:gd name="connsiteY299" fmla="*/ 385248 h 2169949"/>
                  <a:gd name="connsiteX300" fmla="*/ 301963 w 1645921"/>
                  <a:gd name="connsiteY300" fmla="*/ 385248 h 2169949"/>
                  <a:gd name="connsiteX301" fmla="*/ 301963 w 1645921"/>
                  <a:gd name="connsiteY301" fmla="*/ 319242 h 2169949"/>
                  <a:gd name="connsiteX302" fmla="*/ 274367 w 1645921"/>
                  <a:gd name="connsiteY302" fmla="*/ 319242 h 2169949"/>
                  <a:gd name="connsiteX303" fmla="*/ 265223 w 1645921"/>
                  <a:gd name="connsiteY303" fmla="*/ 310098 h 2169949"/>
                  <a:gd name="connsiteX304" fmla="*/ 274367 w 1645921"/>
                  <a:gd name="connsiteY304" fmla="*/ 300954 h 2169949"/>
                  <a:gd name="connsiteX305" fmla="*/ 301963 w 1645921"/>
                  <a:gd name="connsiteY305" fmla="*/ 300954 h 2169949"/>
                  <a:gd name="connsiteX306" fmla="*/ 301963 w 1645921"/>
                  <a:gd name="connsiteY306" fmla="*/ 290444 h 2169949"/>
                  <a:gd name="connsiteX307" fmla="*/ 274367 w 1645921"/>
                  <a:gd name="connsiteY307" fmla="*/ 290444 h 2169949"/>
                  <a:gd name="connsiteX308" fmla="*/ 265223 w 1645921"/>
                  <a:gd name="connsiteY308" fmla="*/ 281300 h 2169949"/>
                  <a:gd name="connsiteX309" fmla="*/ 274367 w 1645921"/>
                  <a:gd name="connsiteY309" fmla="*/ 272156 h 2169949"/>
                  <a:gd name="connsiteX310" fmla="*/ 301963 w 1645921"/>
                  <a:gd name="connsiteY310" fmla="*/ 272156 h 2169949"/>
                  <a:gd name="connsiteX311" fmla="*/ 301963 w 1645921"/>
                  <a:gd name="connsiteY311" fmla="*/ 261646 h 2169949"/>
                  <a:gd name="connsiteX312" fmla="*/ 274367 w 1645921"/>
                  <a:gd name="connsiteY312" fmla="*/ 261646 h 2169949"/>
                  <a:gd name="connsiteX313" fmla="*/ 265223 w 1645921"/>
                  <a:gd name="connsiteY313" fmla="*/ 252502 h 2169949"/>
                  <a:gd name="connsiteX314" fmla="*/ 274367 w 1645921"/>
                  <a:gd name="connsiteY314" fmla="*/ 243358 h 2169949"/>
                  <a:gd name="connsiteX315" fmla="*/ 301963 w 1645921"/>
                  <a:gd name="connsiteY315" fmla="*/ 243358 h 2169949"/>
                  <a:gd name="connsiteX316" fmla="*/ 301963 w 1645921"/>
                  <a:gd name="connsiteY316" fmla="*/ 219866 h 2169949"/>
                  <a:gd name="connsiteX317" fmla="*/ 315679 w 1645921"/>
                  <a:gd name="connsiteY317" fmla="*/ 206150 h 2169949"/>
                  <a:gd name="connsiteX318" fmla="*/ 329395 w 1645921"/>
                  <a:gd name="connsiteY318" fmla="*/ 219866 h 2169949"/>
                  <a:gd name="connsiteX319" fmla="*/ 329395 w 1645921"/>
                  <a:gd name="connsiteY319" fmla="*/ 243358 h 2169949"/>
                  <a:gd name="connsiteX320" fmla="*/ 358387 w 1645921"/>
                  <a:gd name="connsiteY320" fmla="*/ 243358 h 2169949"/>
                  <a:gd name="connsiteX321" fmla="*/ 367531 w 1645921"/>
                  <a:gd name="connsiteY321" fmla="*/ 252502 h 2169949"/>
                  <a:gd name="connsiteX322" fmla="*/ 358387 w 1645921"/>
                  <a:gd name="connsiteY322" fmla="*/ 261646 h 2169949"/>
                  <a:gd name="connsiteX323" fmla="*/ 329395 w 1645921"/>
                  <a:gd name="connsiteY323" fmla="*/ 261646 h 2169949"/>
                  <a:gd name="connsiteX324" fmla="*/ 329395 w 1645921"/>
                  <a:gd name="connsiteY324" fmla="*/ 272156 h 2169949"/>
                  <a:gd name="connsiteX325" fmla="*/ 358387 w 1645921"/>
                  <a:gd name="connsiteY325" fmla="*/ 272156 h 2169949"/>
                  <a:gd name="connsiteX326" fmla="*/ 367531 w 1645921"/>
                  <a:gd name="connsiteY326" fmla="*/ 281300 h 2169949"/>
                  <a:gd name="connsiteX327" fmla="*/ 358387 w 1645921"/>
                  <a:gd name="connsiteY327" fmla="*/ 290444 h 2169949"/>
                  <a:gd name="connsiteX328" fmla="*/ 329395 w 1645921"/>
                  <a:gd name="connsiteY328" fmla="*/ 290444 h 2169949"/>
                  <a:gd name="connsiteX329" fmla="*/ 329395 w 1645921"/>
                  <a:gd name="connsiteY329" fmla="*/ 300954 h 2169949"/>
                  <a:gd name="connsiteX330" fmla="*/ 358387 w 1645921"/>
                  <a:gd name="connsiteY330" fmla="*/ 300954 h 2169949"/>
                  <a:gd name="connsiteX331" fmla="*/ 367531 w 1645921"/>
                  <a:gd name="connsiteY331" fmla="*/ 310098 h 2169949"/>
                  <a:gd name="connsiteX332" fmla="*/ 358387 w 1645921"/>
                  <a:gd name="connsiteY332" fmla="*/ 319242 h 2169949"/>
                  <a:gd name="connsiteX333" fmla="*/ 329395 w 1645921"/>
                  <a:gd name="connsiteY333" fmla="*/ 319242 h 2169949"/>
                  <a:gd name="connsiteX334" fmla="*/ 329395 w 1645921"/>
                  <a:gd name="connsiteY334" fmla="*/ 385248 h 2169949"/>
                  <a:gd name="connsiteX335" fmla="*/ 447531 w 1645921"/>
                  <a:gd name="connsiteY335" fmla="*/ 385248 h 2169949"/>
                  <a:gd name="connsiteX336" fmla="*/ 447531 w 1645921"/>
                  <a:gd name="connsiteY336" fmla="*/ 315782 h 2169949"/>
                  <a:gd name="connsiteX337" fmla="*/ 417009 w 1645921"/>
                  <a:gd name="connsiteY337" fmla="*/ 315782 h 2169949"/>
                  <a:gd name="connsiteX338" fmla="*/ 407865 w 1645921"/>
                  <a:gd name="connsiteY338" fmla="*/ 306638 h 2169949"/>
                  <a:gd name="connsiteX339" fmla="*/ 417009 w 1645921"/>
                  <a:gd name="connsiteY339" fmla="*/ 297494 h 2169949"/>
                  <a:gd name="connsiteX340" fmla="*/ 447531 w 1645921"/>
                  <a:gd name="connsiteY340" fmla="*/ 297494 h 2169949"/>
                  <a:gd name="connsiteX341" fmla="*/ 447531 w 1645921"/>
                  <a:gd name="connsiteY341" fmla="*/ 286984 h 2169949"/>
                  <a:gd name="connsiteX342" fmla="*/ 417009 w 1645921"/>
                  <a:gd name="connsiteY342" fmla="*/ 286984 h 2169949"/>
                  <a:gd name="connsiteX343" fmla="*/ 407865 w 1645921"/>
                  <a:gd name="connsiteY343" fmla="*/ 277840 h 2169949"/>
                  <a:gd name="connsiteX344" fmla="*/ 417009 w 1645921"/>
                  <a:gd name="connsiteY344" fmla="*/ 268696 h 2169949"/>
                  <a:gd name="connsiteX345" fmla="*/ 447531 w 1645921"/>
                  <a:gd name="connsiteY345" fmla="*/ 268696 h 2169949"/>
                  <a:gd name="connsiteX346" fmla="*/ 447531 w 1645921"/>
                  <a:gd name="connsiteY346" fmla="*/ 258186 h 2169949"/>
                  <a:gd name="connsiteX347" fmla="*/ 417009 w 1645921"/>
                  <a:gd name="connsiteY347" fmla="*/ 258186 h 2169949"/>
                  <a:gd name="connsiteX348" fmla="*/ 407865 w 1645921"/>
                  <a:gd name="connsiteY348" fmla="*/ 249042 h 2169949"/>
                  <a:gd name="connsiteX349" fmla="*/ 417009 w 1645921"/>
                  <a:gd name="connsiteY349" fmla="*/ 239898 h 2169949"/>
                  <a:gd name="connsiteX350" fmla="*/ 447531 w 1645921"/>
                  <a:gd name="connsiteY350" fmla="*/ 239898 h 2169949"/>
                  <a:gd name="connsiteX351" fmla="*/ 447531 w 1645921"/>
                  <a:gd name="connsiteY351" fmla="*/ 219866 h 2169949"/>
                  <a:gd name="connsiteX352" fmla="*/ 461247 w 1645921"/>
                  <a:gd name="connsiteY352" fmla="*/ 206150 h 2169949"/>
                  <a:gd name="connsiteX353" fmla="*/ 474963 w 1645921"/>
                  <a:gd name="connsiteY353" fmla="*/ 219866 h 2169949"/>
                  <a:gd name="connsiteX354" fmla="*/ 474963 w 1645921"/>
                  <a:gd name="connsiteY354" fmla="*/ 239898 h 2169949"/>
                  <a:gd name="connsiteX355" fmla="*/ 501029 w 1645921"/>
                  <a:gd name="connsiteY355" fmla="*/ 239898 h 2169949"/>
                  <a:gd name="connsiteX356" fmla="*/ 510173 w 1645921"/>
                  <a:gd name="connsiteY356" fmla="*/ 249042 h 2169949"/>
                  <a:gd name="connsiteX357" fmla="*/ 501029 w 1645921"/>
                  <a:gd name="connsiteY357" fmla="*/ 258186 h 2169949"/>
                  <a:gd name="connsiteX358" fmla="*/ 474963 w 1645921"/>
                  <a:gd name="connsiteY358" fmla="*/ 258186 h 2169949"/>
                  <a:gd name="connsiteX359" fmla="*/ 474963 w 1645921"/>
                  <a:gd name="connsiteY359" fmla="*/ 268696 h 2169949"/>
                  <a:gd name="connsiteX360" fmla="*/ 501029 w 1645921"/>
                  <a:gd name="connsiteY360" fmla="*/ 268696 h 2169949"/>
                  <a:gd name="connsiteX361" fmla="*/ 510173 w 1645921"/>
                  <a:gd name="connsiteY361" fmla="*/ 277840 h 2169949"/>
                  <a:gd name="connsiteX362" fmla="*/ 501029 w 1645921"/>
                  <a:gd name="connsiteY362" fmla="*/ 286984 h 2169949"/>
                  <a:gd name="connsiteX363" fmla="*/ 474963 w 1645921"/>
                  <a:gd name="connsiteY363" fmla="*/ 286984 h 2169949"/>
                  <a:gd name="connsiteX364" fmla="*/ 474963 w 1645921"/>
                  <a:gd name="connsiteY364" fmla="*/ 297494 h 2169949"/>
                  <a:gd name="connsiteX365" fmla="*/ 501029 w 1645921"/>
                  <a:gd name="connsiteY365" fmla="*/ 297494 h 2169949"/>
                  <a:gd name="connsiteX366" fmla="*/ 510173 w 1645921"/>
                  <a:gd name="connsiteY366" fmla="*/ 306638 h 2169949"/>
                  <a:gd name="connsiteX367" fmla="*/ 501029 w 1645921"/>
                  <a:gd name="connsiteY367" fmla="*/ 315782 h 2169949"/>
                  <a:gd name="connsiteX368" fmla="*/ 474963 w 1645921"/>
                  <a:gd name="connsiteY368" fmla="*/ 315782 h 2169949"/>
                  <a:gd name="connsiteX369" fmla="*/ 474963 w 1645921"/>
                  <a:gd name="connsiteY369" fmla="*/ 385248 h 2169949"/>
                  <a:gd name="connsiteX370" fmla="*/ 588306 w 1645921"/>
                  <a:gd name="connsiteY370" fmla="*/ 385248 h 2169949"/>
                  <a:gd name="connsiteX371" fmla="*/ 588536 w 1645921"/>
                  <a:gd name="connsiteY371" fmla="*/ 382944 h 2169949"/>
                  <a:gd name="connsiteX372" fmla="*/ 598679 w 1645921"/>
                  <a:gd name="connsiteY372" fmla="*/ 284490 h 2169949"/>
                  <a:gd name="connsiteX373" fmla="*/ 606437 w 1645921"/>
                  <a:gd name="connsiteY373" fmla="*/ 206025 h 2169949"/>
                  <a:gd name="connsiteX374" fmla="*/ 616580 w 1645921"/>
                  <a:gd name="connsiteY374" fmla="*/ 107571 h 2169949"/>
                  <a:gd name="connsiteX375" fmla="*/ 616580 w 1645921"/>
                  <a:gd name="connsiteY375" fmla="*/ 105641 h 2169949"/>
                  <a:gd name="connsiteX376" fmla="*/ 569236 w 1645921"/>
                  <a:gd name="connsiteY376" fmla="*/ 105641 h 2169949"/>
                  <a:gd name="connsiteX377" fmla="*/ 553072 w 1645921"/>
                  <a:gd name="connsiteY377" fmla="*/ 98945 h 2169949"/>
                  <a:gd name="connsiteX378" fmla="*/ 546376 w 1645921"/>
                  <a:gd name="connsiteY378" fmla="*/ 82781 h 2169949"/>
                  <a:gd name="connsiteX379" fmla="*/ 553072 w 1645921"/>
                  <a:gd name="connsiteY379" fmla="*/ 66617 h 2169949"/>
                  <a:gd name="connsiteX380" fmla="*/ 569236 w 1645921"/>
                  <a:gd name="connsiteY380" fmla="*/ 59922 h 2169949"/>
                  <a:gd name="connsiteX381" fmla="*/ 659192 w 1645921"/>
                  <a:gd name="connsiteY381" fmla="*/ 59922 h 2169949"/>
                  <a:gd name="connsiteX382" fmla="*/ 649547 w 1645921"/>
                  <a:gd name="connsiteY382" fmla="*/ 36638 h 2169949"/>
                  <a:gd name="connsiteX383" fmla="*/ 686185 w 1645921"/>
                  <a:gd name="connsiteY383" fmla="*/ 0 h 216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</a:cxnLst>
                <a:rect l="l" t="t" r="r" b="b"/>
                <a:pathLst>
                  <a:path w="1645921" h="2169949">
                    <a:moveTo>
                      <a:pt x="817516" y="1935988"/>
                    </a:moveTo>
                    <a:lnTo>
                      <a:pt x="513238" y="2124229"/>
                    </a:lnTo>
                    <a:lnTo>
                      <a:pt x="820226" y="2124229"/>
                    </a:lnTo>
                    <a:close/>
                    <a:moveTo>
                      <a:pt x="848006" y="1933084"/>
                    </a:moveTo>
                    <a:lnTo>
                      <a:pt x="851058" y="2124229"/>
                    </a:lnTo>
                    <a:lnTo>
                      <a:pt x="1165501" y="2124229"/>
                    </a:lnTo>
                    <a:close/>
                    <a:moveTo>
                      <a:pt x="483030" y="1713663"/>
                    </a:moveTo>
                    <a:lnTo>
                      <a:pt x="441567" y="2124229"/>
                    </a:lnTo>
                    <a:lnTo>
                      <a:pt x="456637" y="2124229"/>
                    </a:lnTo>
                    <a:lnTo>
                      <a:pt x="806082" y="1908038"/>
                    </a:lnTo>
                    <a:cubicBezTo>
                      <a:pt x="698096" y="1843065"/>
                      <a:pt x="591198" y="1778817"/>
                      <a:pt x="483030" y="1713663"/>
                    </a:cubicBezTo>
                    <a:close/>
                    <a:moveTo>
                      <a:pt x="1192837" y="1703681"/>
                    </a:moveTo>
                    <a:cubicBezTo>
                      <a:pt x="1082854" y="1771921"/>
                      <a:pt x="973779" y="1839254"/>
                      <a:pt x="863251" y="1907494"/>
                    </a:cubicBezTo>
                    <a:lnTo>
                      <a:pt x="1223376" y="2124229"/>
                    </a:lnTo>
                    <a:lnTo>
                      <a:pt x="1255703" y="2124229"/>
                    </a:lnTo>
                    <a:close/>
                    <a:moveTo>
                      <a:pt x="813705" y="1701321"/>
                    </a:moveTo>
                    <a:cubicBezTo>
                      <a:pt x="718422" y="1702229"/>
                      <a:pt x="624048" y="1703318"/>
                      <a:pt x="529673" y="1704407"/>
                    </a:cubicBezTo>
                    <a:cubicBezTo>
                      <a:pt x="529492" y="1705133"/>
                      <a:pt x="529310" y="1705859"/>
                      <a:pt x="529129" y="1706584"/>
                    </a:cubicBezTo>
                    <a:cubicBezTo>
                      <a:pt x="624411" y="1763935"/>
                      <a:pt x="719874" y="1821286"/>
                      <a:pt x="816608" y="1879544"/>
                    </a:cubicBezTo>
                    <a:cubicBezTo>
                      <a:pt x="815701" y="1819108"/>
                      <a:pt x="814794" y="1760668"/>
                      <a:pt x="813705" y="1701321"/>
                    </a:cubicBezTo>
                    <a:close/>
                    <a:moveTo>
                      <a:pt x="1143109" y="1697147"/>
                    </a:moveTo>
                    <a:cubicBezTo>
                      <a:pt x="1043471" y="1698236"/>
                      <a:pt x="944014" y="1699325"/>
                      <a:pt x="844376" y="1700595"/>
                    </a:cubicBezTo>
                    <a:cubicBezTo>
                      <a:pt x="845284" y="1762120"/>
                      <a:pt x="846191" y="1821467"/>
                      <a:pt x="847280" y="1882630"/>
                    </a:cubicBezTo>
                    <a:cubicBezTo>
                      <a:pt x="947281" y="1820742"/>
                      <a:pt x="1045467" y="1759943"/>
                      <a:pt x="1143835" y="1699143"/>
                    </a:cubicBezTo>
                    <a:cubicBezTo>
                      <a:pt x="1143653" y="1698417"/>
                      <a:pt x="1143290" y="1697873"/>
                      <a:pt x="1143109" y="1697147"/>
                    </a:cubicBezTo>
                    <a:close/>
                    <a:moveTo>
                      <a:pt x="840565" y="1456129"/>
                    </a:moveTo>
                    <a:cubicBezTo>
                      <a:pt x="841835" y="1528906"/>
                      <a:pt x="842924" y="1599506"/>
                      <a:pt x="844195" y="1670287"/>
                    </a:cubicBezTo>
                    <a:cubicBezTo>
                      <a:pt x="944922" y="1669016"/>
                      <a:pt x="1044923" y="1667927"/>
                      <a:pt x="1144923" y="1666838"/>
                    </a:cubicBezTo>
                    <a:cubicBezTo>
                      <a:pt x="1145105" y="1666294"/>
                      <a:pt x="1145286" y="1665749"/>
                      <a:pt x="1145649" y="1665205"/>
                    </a:cubicBezTo>
                    <a:cubicBezTo>
                      <a:pt x="1044378" y="1595876"/>
                      <a:pt x="942925" y="1526365"/>
                      <a:pt x="840565" y="1456129"/>
                    </a:cubicBezTo>
                    <a:close/>
                    <a:moveTo>
                      <a:pt x="810075" y="1455403"/>
                    </a:moveTo>
                    <a:cubicBezTo>
                      <a:pt x="712252" y="1528362"/>
                      <a:pt x="616062" y="1600413"/>
                      <a:pt x="517695" y="1674098"/>
                    </a:cubicBezTo>
                    <a:cubicBezTo>
                      <a:pt x="617877" y="1672827"/>
                      <a:pt x="715156" y="1671738"/>
                      <a:pt x="813342" y="1670650"/>
                    </a:cubicBezTo>
                    <a:cubicBezTo>
                      <a:pt x="812253" y="1598780"/>
                      <a:pt x="811164" y="1527999"/>
                      <a:pt x="810075" y="1455403"/>
                    </a:cubicBezTo>
                    <a:close/>
                    <a:moveTo>
                      <a:pt x="530580" y="1243604"/>
                    </a:moveTo>
                    <a:cubicBezTo>
                      <a:pt x="516606" y="1382081"/>
                      <a:pt x="502813" y="1518924"/>
                      <a:pt x="488656" y="1658308"/>
                    </a:cubicBezTo>
                    <a:cubicBezTo>
                      <a:pt x="593013" y="1580268"/>
                      <a:pt x="695010" y="1504042"/>
                      <a:pt x="797915" y="1426909"/>
                    </a:cubicBezTo>
                    <a:cubicBezTo>
                      <a:pt x="708440" y="1365565"/>
                      <a:pt x="620055" y="1304948"/>
                      <a:pt x="530580" y="1243604"/>
                    </a:cubicBezTo>
                    <a:close/>
                    <a:moveTo>
                      <a:pt x="836935" y="1223277"/>
                    </a:moveTo>
                    <a:cubicBezTo>
                      <a:pt x="837843" y="1280628"/>
                      <a:pt x="838750" y="1337071"/>
                      <a:pt x="839658" y="1395693"/>
                    </a:cubicBezTo>
                    <a:cubicBezTo>
                      <a:pt x="917154" y="1337797"/>
                      <a:pt x="993016" y="1280991"/>
                      <a:pt x="1070150" y="1223277"/>
                    </a:cubicBezTo>
                    <a:cubicBezTo>
                      <a:pt x="991202" y="1223277"/>
                      <a:pt x="914068" y="1223277"/>
                      <a:pt x="836935" y="1223277"/>
                    </a:cubicBezTo>
                    <a:close/>
                    <a:moveTo>
                      <a:pt x="553085" y="1223277"/>
                    </a:moveTo>
                    <a:cubicBezTo>
                      <a:pt x="639111" y="1282080"/>
                      <a:pt x="723323" y="1339975"/>
                      <a:pt x="809167" y="1398778"/>
                    </a:cubicBezTo>
                    <a:cubicBezTo>
                      <a:pt x="808260" y="1338886"/>
                      <a:pt x="807352" y="1280991"/>
                      <a:pt x="806445" y="1223277"/>
                    </a:cubicBezTo>
                    <a:cubicBezTo>
                      <a:pt x="722052" y="1223277"/>
                      <a:pt x="638567" y="1223277"/>
                      <a:pt x="553085" y="1223277"/>
                    </a:cubicBezTo>
                    <a:close/>
                    <a:moveTo>
                      <a:pt x="1121148" y="1222551"/>
                    </a:moveTo>
                    <a:cubicBezTo>
                      <a:pt x="1029859" y="1290973"/>
                      <a:pt x="940021" y="1358124"/>
                      <a:pt x="849095" y="1426001"/>
                    </a:cubicBezTo>
                    <a:cubicBezTo>
                      <a:pt x="961800" y="1503135"/>
                      <a:pt x="1073235" y="1579542"/>
                      <a:pt x="1185940" y="1656856"/>
                    </a:cubicBezTo>
                    <a:cubicBezTo>
                      <a:pt x="1164161" y="1511665"/>
                      <a:pt x="1142746" y="1367925"/>
                      <a:pt x="1121148" y="1222551"/>
                    </a:cubicBezTo>
                    <a:close/>
                    <a:moveTo>
                      <a:pt x="803178" y="1009119"/>
                    </a:moveTo>
                    <a:cubicBezTo>
                      <a:pt x="724956" y="1070463"/>
                      <a:pt x="648367" y="1130354"/>
                      <a:pt x="570690" y="1191335"/>
                    </a:cubicBezTo>
                    <a:cubicBezTo>
                      <a:pt x="650001" y="1191335"/>
                      <a:pt x="727315" y="1191335"/>
                      <a:pt x="805901" y="1191335"/>
                    </a:cubicBezTo>
                    <a:cubicBezTo>
                      <a:pt x="804993" y="1130899"/>
                      <a:pt x="804086" y="1070826"/>
                      <a:pt x="803178" y="1009119"/>
                    </a:cubicBezTo>
                    <a:close/>
                    <a:moveTo>
                      <a:pt x="833305" y="992422"/>
                    </a:moveTo>
                    <a:cubicBezTo>
                      <a:pt x="834394" y="1059936"/>
                      <a:pt x="835483" y="1125636"/>
                      <a:pt x="836572" y="1191154"/>
                    </a:cubicBezTo>
                    <a:cubicBezTo>
                      <a:pt x="920421" y="1191154"/>
                      <a:pt x="1003180" y="1191154"/>
                      <a:pt x="1087391" y="1191154"/>
                    </a:cubicBezTo>
                    <a:cubicBezTo>
                      <a:pt x="1002272" y="1124547"/>
                      <a:pt x="918424" y="1059029"/>
                      <a:pt x="833305" y="992422"/>
                    </a:cubicBezTo>
                    <a:close/>
                    <a:moveTo>
                      <a:pt x="1055404" y="817761"/>
                    </a:moveTo>
                    <a:cubicBezTo>
                      <a:pt x="1051910" y="816514"/>
                      <a:pt x="1047464" y="817648"/>
                      <a:pt x="1042745" y="821277"/>
                    </a:cubicBezTo>
                    <a:cubicBezTo>
                      <a:pt x="1023507" y="836341"/>
                      <a:pt x="1004269" y="851405"/>
                      <a:pt x="985031" y="866468"/>
                    </a:cubicBezTo>
                    <a:cubicBezTo>
                      <a:pt x="941473" y="900770"/>
                      <a:pt x="897916" y="934890"/>
                      <a:pt x="853269" y="969918"/>
                    </a:cubicBezTo>
                    <a:cubicBezTo>
                      <a:pt x="940384" y="1037976"/>
                      <a:pt x="1026411" y="1105309"/>
                      <a:pt x="1113707" y="1173549"/>
                    </a:cubicBezTo>
                    <a:cubicBezTo>
                      <a:pt x="1108625" y="1138521"/>
                      <a:pt x="1103907" y="1105490"/>
                      <a:pt x="1099007" y="1072459"/>
                    </a:cubicBezTo>
                    <a:cubicBezTo>
                      <a:pt x="1092654" y="1029628"/>
                      <a:pt x="1086121" y="986615"/>
                      <a:pt x="1079587" y="943783"/>
                    </a:cubicBezTo>
                    <a:cubicBezTo>
                      <a:pt x="1073779" y="905307"/>
                      <a:pt x="1068335" y="866831"/>
                      <a:pt x="1062346" y="828537"/>
                    </a:cubicBezTo>
                    <a:cubicBezTo>
                      <a:pt x="1061439" y="822639"/>
                      <a:pt x="1058898" y="819009"/>
                      <a:pt x="1055404" y="817761"/>
                    </a:cubicBezTo>
                    <a:close/>
                    <a:moveTo>
                      <a:pt x="576134" y="791513"/>
                    </a:moveTo>
                    <a:cubicBezTo>
                      <a:pt x="563067" y="921460"/>
                      <a:pt x="550181" y="1049773"/>
                      <a:pt x="537114" y="1179357"/>
                    </a:cubicBezTo>
                    <a:cubicBezTo>
                      <a:pt x="539292" y="1178086"/>
                      <a:pt x="540199" y="1177723"/>
                      <a:pt x="540744" y="1177179"/>
                    </a:cubicBezTo>
                    <a:cubicBezTo>
                      <a:pt x="625863" y="1110391"/>
                      <a:pt x="710981" y="1043602"/>
                      <a:pt x="796100" y="976996"/>
                    </a:cubicBezTo>
                    <a:cubicBezTo>
                      <a:pt x="804449" y="970462"/>
                      <a:pt x="804449" y="969918"/>
                      <a:pt x="796100" y="963384"/>
                    </a:cubicBezTo>
                    <a:cubicBezTo>
                      <a:pt x="736934" y="916923"/>
                      <a:pt x="677587" y="870643"/>
                      <a:pt x="618240" y="824181"/>
                    </a:cubicBezTo>
                    <a:cubicBezTo>
                      <a:pt x="604628" y="813473"/>
                      <a:pt x="590835" y="802947"/>
                      <a:pt x="576134" y="791513"/>
                    </a:cubicBezTo>
                    <a:close/>
                    <a:moveTo>
                      <a:pt x="832035" y="779716"/>
                    </a:moveTo>
                    <a:cubicBezTo>
                      <a:pt x="832035" y="836160"/>
                      <a:pt x="832035" y="891151"/>
                      <a:pt x="832035" y="948865"/>
                    </a:cubicBezTo>
                    <a:lnTo>
                      <a:pt x="1031534" y="792496"/>
                    </a:lnTo>
                    <a:lnTo>
                      <a:pt x="1031242" y="791569"/>
                    </a:lnTo>
                    <a:lnTo>
                      <a:pt x="1035405" y="783570"/>
                    </a:lnTo>
                    <a:close/>
                    <a:moveTo>
                      <a:pt x="607714" y="775723"/>
                    </a:moveTo>
                    <a:cubicBezTo>
                      <a:pt x="607532" y="776449"/>
                      <a:pt x="607532" y="776994"/>
                      <a:pt x="607351" y="777720"/>
                    </a:cubicBezTo>
                    <a:cubicBezTo>
                      <a:pt x="671598" y="827993"/>
                      <a:pt x="735845" y="878265"/>
                      <a:pt x="800637" y="928901"/>
                    </a:cubicBezTo>
                    <a:cubicBezTo>
                      <a:pt x="800637" y="878810"/>
                      <a:pt x="800637" y="829626"/>
                      <a:pt x="800637" y="779353"/>
                    </a:cubicBezTo>
                    <a:cubicBezTo>
                      <a:pt x="735119" y="778083"/>
                      <a:pt x="671417" y="776812"/>
                      <a:pt x="607714" y="775723"/>
                    </a:cubicBezTo>
                    <a:close/>
                    <a:moveTo>
                      <a:pt x="796931" y="594770"/>
                    </a:moveTo>
                    <a:cubicBezTo>
                      <a:pt x="732637" y="645191"/>
                      <a:pt x="669686" y="694418"/>
                      <a:pt x="605840" y="744540"/>
                    </a:cubicBezTo>
                    <a:cubicBezTo>
                      <a:pt x="671029" y="744540"/>
                      <a:pt x="734576" y="744540"/>
                      <a:pt x="799169" y="744540"/>
                    </a:cubicBezTo>
                    <a:cubicBezTo>
                      <a:pt x="798423" y="694866"/>
                      <a:pt x="797677" y="645489"/>
                      <a:pt x="796931" y="594770"/>
                    </a:cubicBezTo>
                    <a:close/>
                    <a:moveTo>
                      <a:pt x="821693" y="581046"/>
                    </a:moveTo>
                    <a:cubicBezTo>
                      <a:pt x="822588" y="636538"/>
                      <a:pt x="823483" y="690540"/>
                      <a:pt x="824378" y="744391"/>
                    </a:cubicBezTo>
                    <a:cubicBezTo>
                      <a:pt x="893297" y="744391"/>
                      <a:pt x="961320" y="744391"/>
                      <a:pt x="1030536" y="744391"/>
                    </a:cubicBezTo>
                    <a:cubicBezTo>
                      <a:pt x="960574" y="689645"/>
                      <a:pt x="891656" y="635793"/>
                      <a:pt x="821693" y="581046"/>
                    </a:cubicBezTo>
                    <a:close/>
                    <a:moveTo>
                      <a:pt x="1004245" y="437486"/>
                    </a:moveTo>
                    <a:cubicBezTo>
                      <a:pt x="1001373" y="436461"/>
                      <a:pt x="997719" y="437393"/>
                      <a:pt x="993840" y="440376"/>
                    </a:cubicBezTo>
                    <a:cubicBezTo>
                      <a:pt x="978027" y="452757"/>
                      <a:pt x="962215" y="465139"/>
                      <a:pt x="946402" y="477520"/>
                    </a:cubicBezTo>
                    <a:cubicBezTo>
                      <a:pt x="910601" y="505714"/>
                      <a:pt x="874799" y="533758"/>
                      <a:pt x="838102" y="562549"/>
                    </a:cubicBezTo>
                    <a:cubicBezTo>
                      <a:pt x="909705" y="618489"/>
                      <a:pt x="980414" y="673832"/>
                      <a:pt x="1052166" y="729921"/>
                    </a:cubicBezTo>
                    <a:cubicBezTo>
                      <a:pt x="1047989" y="701130"/>
                      <a:pt x="1044111" y="673981"/>
                      <a:pt x="1040084" y="646831"/>
                    </a:cubicBezTo>
                    <a:cubicBezTo>
                      <a:pt x="1034862" y="611627"/>
                      <a:pt x="1029492" y="576273"/>
                      <a:pt x="1024122" y="541068"/>
                    </a:cubicBezTo>
                    <a:cubicBezTo>
                      <a:pt x="1019348" y="509443"/>
                      <a:pt x="1014873" y="477818"/>
                      <a:pt x="1009951" y="446343"/>
                    </a:cubicBezTo>
                    <a:cubicBezTo>
                      <a:pt x="1009205" y="441495"/>
                      <a:pt x="1007117" y="438511"/>
                      <a:pt x="1004245" y="437486"/>
                    </a:cubicBezTo>
                    <a:close/>
                    <a:moveTo>
                      <a:pt x="610315" y="415911"/>
                    </a:moveTo>
                    <a:cubicBezTo>
                      <a:pt x="599575" y="522720"/>
                      <a:pt x="588983" y="628185"/>
                      <a:pt x="578243" y="734695"/>
                    </a:cubicBezTo>
                    <a:cubicBezTo>
                      <a:pt x="580033" y="733650"/>
                      <a:pt x="580778" y="733352"/>
                      <a:pt x="581226" y="732905"/>
                    </a:cubicBezTo>
                    <a:cubicBezTo>
                      <a:pt x="651189" y="678009"/>
                      <a:pt x="721151" y="623113"/>
                      <a:pt x="791113" y="568367"/>
                    </a:cubicBezTo>
                    <a:cubicBezTo>
                      <a:pt x="797975" y="562996"/>
                      <a:pt x="797975" y="562549"/>
                      <a:pt x="791113" y="557179"/>
                    </a:cubicBezTo>
                    <a:cubicBezTo>
                      <a:pt x="742482" y="518991"/>
                      <a:pt x="693703" y="480951"/>
                      <a:pt x="644923" y="442763"/>
                    </a:cubicBezTo>
                    <a:cubicBezTo>
                      <a:pt x="633735" y="433961"/>
                      <a:pt x="622398" y="425309"/>
                      <a:pt x="610315" y="415911"/>
                    </a:cubicBezTo>
                    <a:close/>
                    <a:moveTo>
                      <a:pt x="1030322" y="412680"/>
                    </a:moveTo>
                    <a:lnTo>
                      <a:pt x="1030686" y="414569"/>
                    </a:lnTo>
                    <a:cubicBezTo>
                      <a:pt x="1037100" y="460216"/>
                      <a:pt x="1044111" y="505714"/>
                      <a:pt x="1050973" y="551361"/>
                    </a:cubicBezTo>
                    <a:cubicBezTo>
                      <a:pt x="1056790" y="589847"/>
                      <a:pt x="1062608" y="628335"/>
                      <a:pt x="1068427" y="666821"/>
                    </a:cubicBezTo>
                    <a:cubicBezTo>
                      <a:pt x="1072006" y="691136"/>
                      <a:pt x="1075736" y="715302"/>
                      <a:pt x="1079316" y="739618"/>
                    </a:cubicBezTo>
                    <a:cubicBezTo>
                      <a:pt x="1079465" y="740811"/>
                      <a:pt x="1079167" y="742900"/>
                      <a:pt x="1079763" y="743198"/>
                    </a:cubicBezTo>
                    <a:lnTo>
                      <a:pt x="1080791" y="744748"/>
                    </a:lnTo>
                    <a:lnTo>
                      <a:pt x="1476534" y="412680"/>
                    </a:lnTo>
                    <a:close/>
                    <a:moveTo>
                      <a:pt x="820649" y="412680"/>
                    </a:moveTo>
                    <a:lnTo>
                      <a:pt x="820649" y="545245"/>
                    </a:lnTo>
                    <a:lnTo>
                      <a:pt x="989779" y="412680"/>
                    </a:lnTo>
                    <a:close/>
                    <a:moveTo>
                      <a:pt x="646336" y="412680"/>
                    </a:moveTo>
                    <a:lnTo>
                      <a:pt x="794842" y="528836"/>
                    </a:lnTo>
                    <a:lnTo>
                      <a:pt x="794842" y="412680"/>
                    </a:lnTo>
                    <a:close/>
                    <a:moveTo>
                      <a:pt x="171855" y="412680"/>
                    </a:moveTo>
                    <a:lnTo>
                      <a:pt x="553095" y="732578"/>
                    </a:lnTo>
                    <a:lnTo>
                      <a:pt x="562729" y="639075"/>
                    </a:lnTo>
                    <a:cubicBezTo>
                      <a:pt x="565414" y="612671"/>
                      <a:pt x="567950" y="586267"/>
                      <a:pt x="570635" y="559864"/>
                    </a:cubicBezTo>
                    <a:cubicBezTo>
                      <a:pt x="573917" y="527344"/>
                      <a:pt x="577348" y="494675"/>
                      <a:pt x="580630" y="462155"/>
                    </a:cubicBezTo>
                    <a:lnTo>
                      <a:pt x="585568" y="412680"/>
                    </a:lnTo>
                    <a:close/>
                    <a:moveTo>
                      <a:pt x="789920" y="135167"/>
                    </a:moveTo>
                    <a:cubicBezTo>
                      <a:pt x="736814" y="215721"/>
                      <a:pt x="683708" y="296274"/>
                      <a:pt x="630156" y="377723"/>
                    </a:cubicBezTo>
                    <a:cubicBezTo>
                      <a:pt x="685648" y="378767"/>
                      <a:pt x="739798" y="379662"/>
                      <a:pt x="794395" y="380706"/>
                    </a:cubicBezTo>
                    <a:cubicBezTo>
                      <a:pt x="793350" y="298512"/>
                      <a:pt x="792455" y="217063"/>
                      <a:pt x="791411" y="135764"/>
                    </a:cubicBezTo>
                    <a:cubicBezTo>
                      <a:pt x="790964" y="135615"/>
                      <a:pt x="790368" y="135466"/>
                      <a:pt x="789920" y="135167"/>
                    </a:cubicBezTo>
                    <a:close/>
                    <a:moveTo>
                      <a:pt x="818262" y="127261"/>
                    </a:moveTo>
                    <a:cubicBezTo>
                      <a:pt x="817666" y="127411"/>
                      <a:pt x="817069" y="127411"/>
                      <a:pt x="816622" y="127559"/>
                    </a:cubicBezTo>
                    <a:cubicBezTo>
                      <a:pt x="817517" y="211842"/>
                      <a:pt x="818561" y="296126"/>
                      <a:pt x="819456" y="381303"/>
                    </a:cubicBezTo>
                    <a:cubicBezTo>
                      <a:pt x="876291" y="382198"/>
                      <a:pt x="932231" y="383243"/>
                      <a:pt x="989513" y="384138"/>
                    </a:cubicBezTo>
                    <a:cubicBezTo>
                      <a:pt x="931634" y="297319"/>
                      <a:pt x="874948" y="212290"/>
                      <a:pt x="818262" y="127261"/>
                    </a:cubicBezTo>
                    <a:close/>
                    <a:moveTo>
                      <a:pt x="762323" y="118161"/>
                    </a:moveTo>
                    <a:cubicBezTo>
                      <a:pt x="727715" y="118460"/>
                      <a:pt x="693256" y="118609"/>
                      <a:pt x="658647" y="118908"/>
                    </a:cubicBezTo>
                    <a:cubicBezTo>
                      <a:pt x="652979" y="118908"/>
                      <a:pt x="645520" y="117267"/>
                      <a:pt x="642089" y="120101"/>
                    </a:cubicBezTo>
                    <a:cubicBezTo>
                      <a:pt x="638807" y="122786"/>
                      <a:pt x="639702" y="130543"/>
                      <a:pt x="638807" y="135914"/>
                    </a:cubicBezTo>
                    <a:cubicBezTo>
                      <a:pt x="638807" y="136212"/>
                      <a:pt x="638658" y="136361"/>
                      <a:pt x="638658" y="136659"/>
                    </a:cubicBezTo>
                    <a:cubicBezTo>
                      <a:pt x="635376" y="168732"/>
                      <a:pt x="632094" y="200804"/>
                      <a:pt x="628812" y="232876"/>
                    </a:cubicBezTo>
                    <a:cubicBezTo>
                      <a:pt x="625978" y="260772"/>
                      <a:pt x="623144" y="288666"/>
                      <a:pt x="620310" y="316562"/>
                    </a:cubicBezTo>
                    <a:cubicBezTo>
                      <a:pt x="619116" y="327899"/>
                      <a:pt x="618221" y="339236"/>
                      <a:pt x="617028" y="350424"/>
                    </a:cubicBezTo>
                    <a:cubicBezTo>
                      <a:pt x="617475" y="350574"/>
                      <a:pt x="617923" y="350574"/>
                      <a:pt x="618371" y="350723"/>
                    </a:cubicBezTo>
                    <a:cubicBezTo>
                      <a:pt x="669239" y="273749"/>
                      <a:pt x="719957" y="196627"/>
                      <a:pt x="771720" y="118161"/>
                    </a:cubicBezTo>
                    <a:cubicBezTo>
                      <a:pt x="767544" y="118161"/>
                      <a:pt x="765007" y="118161"/>
                      <a:pt x="762323" y="118161"/>
                    </a:cubicBezTo>
                    <a:close/>
                    <a:moveTo>
                      <a:pt x="954457" y="116819"/>
                    </a:moveTo>
                    <a:cubicBezTo>
                      <a:pt x="931932" y="117117"/>
                      <a:pt x="909258" y="117267"/>
                      <a:pt x="886733" y="117416"/>
                    </a:cubicBezTo>
                    <a:cubicBezTo>
                      <a:pt x="872264" y="117416"/>
                      <a:pt x="857644" y="117416"/>
                      <a:pt x="841384" y="117416"/>
                    </a:cubicBezTo>
                    <a:cubicBezTo>
                      <a:pt x="892700" y="194688"/>
                      <a:pt x="943121" y="270170"/>
                      <a:pt x="993392" y="345800"/>
                    </a:cubicBezTo>
                    <a:cubicBezTo>
                      <a:pt x="993840" y="345651"/>
                      <a:pt x="994138" y="345502"/>
                      <a:pt x="994585" y="345352"/>
                    </a:cubicBezTo>
                    <a:cubicBezTo>
                      <a:pt x="992945" y="332971"/>
                      <a:pt x="991303" y="320590"/>
                      <a:pt x="989513" y="308208"/>
                    </a:cubicBezTo>
                    <a:cubicBezTo>
                      <a:pt x="980265" y="246600"/>
                      <a:pt x="970867" y="184842"/>
                      <a:pt x="961767" y="123233"/>
                    </a:cubicBezTo>
                    <a:cubicBezTo>
                      <a:pt x="961021" y="118013"/>
                      <a:pt x="959231" y="116819"/>
                      <a:pt x="954457" y="116819"/>
                    </a:cubicBezTo>
                    <a:close/>
                    <a:moveTo>
                      <a:pt x="686185" y="0"/>
                    </a:moveTo>
                    <a:lnTo>
                      <a:pt x="934104" y="0"/>
                    </a:lnTo>
                    <a:cubicBezTo>
                      <a:pt x="954339" y="0"/>
                      <a:pt x="970742" y="16403"/>
                      <a:pt x="970742" y="36638"/>
                    </a:cubicBezTo>
                    <a:lnTo>
                      <a:pt x="961098" y="59922"/>
                    </a:lnTo>
                    <a:lnTo>
                      <a:pt x="1051055" y="59922"/>
                    </a:lnTo>
                    <a:cubicBezTo>
                      <a:pt x="1063680" y="59922"/>
                      <a:pt x="1073915" y="70157"/>
                      <a:pt x="1073915" y="82782"/>
                    </a:cubicBezTo>
                    <a:lnTo>
                      <a:pt x="1073914" y="82782"/>
                    </a:lnTo>
                    <a:cubicBezTo>
                      <a:pt x="1073914" y="95407"/>
                      <a:pt x="1063679" y="105642"/>
                      <a:pt x="1051054" y="105642"/>
                    </a:cubicBezTo>
                    <a:lnTo>
                      <a:pt x="984543" y="105642"/>
                    </a:lnTo>
                    <a:lnTo>
                      <a:pt x="1025912" y="382944"/>
                    </a:lnTo>
                    <a:cubicBezTo>
                      <a:pt x="1027254" y="382795"/>
                      <a:pt x="1028447" y="382646"/>
                      <a:pt x="1029492" y="382348"/>
                    </a:cubicBezTo>
                    <a:cubicBezTo>
                      <a:pt x="1029492" y="382944"/>
                      <a:pt x="1029791" y="383541"/>
                      <a:pt x="1029641" y="383839"/>
                    </a:cubicBezTo>
                    <a:lnTo>
                      <a:pt x="1029470" y="385248"/>
                    </a:lnTo>
                    <a:lnTo>
                      <a:pt x="1157032" y="385248"/>
                    </a:lnTo>
                    <a:lnTo>
                      <a:pt x="1157032" y="310832"/>
                    </a:lnTo>
                    <a:lnTo>
                      <a:pt x="1126536" y="310832"/>
                    </a:lnTo>
                    <a:cubicBezTo>
                      <a:pt x="1121486" y="310832"/>
                      <a:pt x="1117392" y="306738"/>
                      <a:pt x="1117392" y="301688"/>
                    </a:cubicBezTo>
                    <a:cubicBezTo>
                      <a:pt x="1117392" y="296638"/>
                      <a:pt x="1121486" y="292544"/>
                      <a:pt x="1126536" y="292544"/>
                    </a:cubicBezTo>
                    <a:lnTo>
                      <a:pt x="1157032" y="292544"/>
                    </a:lnTo>
                    <a:lnTo>
                      <a:pt x="1157032" y="282034"/>
                    </a:lnTo>
                    <a:lnTo>
                      <a:pt x="1126536" y="282034"/>
                    </a:lnTo>
                    <a:cubicBezTo>
                      <a:pt x="1121486" y="282034"/>
                      <a:pt x="1117392" y="277940"/>
                      <a:pt x="1117392" y="272890"/>
                    </a:cubicBezTo>
                    <a:cubicBezTo>
                      <a:pt x="1117392" y="267840"/>
                      <a:pt x="1121486" y="263746"/>
                      <a:pt x="1126536" y="263746"/>
                    </a:cubicBezTo>
                    <a:lnTo>
                      <a:pt x="1157032" y="263746"/>
                    </a:lnTo>
                    <a:lnTo>
                      <a:pt x="1157032" y="253236"/>
                    </a:lnTo>
                    <a:lnTo>
                      <a:pt x="1126536" y="253236"/>
                    </a:lnTo>
                    <a:cubicBezTo>
                      <a:pt x="1121486" y="253236"/>
                      <a:pt x="1117392" y="249142"/>
                      <a:pt x="1117392" y="244092"/>
                    </a:cubicBezTo>
                    <a:cubicBezTo>
                      <a:pt x="1117392" y="239042"/>
                      <a:pt x="1121486" y="234948"/>
                      <a:pt x="1126536" y="234948"/>
                    </a:cubicBezTo>
                    <a:lnTo>
                      <a:pt x="1157032" y="234948"/>
                    </a:lnTo>
                    <a:lnTo>
                      <a:pt x="1157032" y="219866"/>
                    </a:lnTo>
                    <a:cubicBezTo>
                      <a:pt x="1157032" y="212291"/>
                      <a:pt x="1163173" y="206150"/>
                      <a:pt x="1170748" y="206150"/>
                    </a:cubicBezTo>
                    <a:cubicBezTo>
                      <a:pt x="1178323" y="206150"/>
                      <a:pt x="1184464" y="212291"/>
                      <a:pt x="1184464" y="219866"/>
                    </a:cubicBezTo>
                    <a:lnTo>
                      <a:pt x="1184464" y="234948"/>
                    </a:lnTo>
                    <a:lnTo>
                      <a:pt x="1210556" y="234948"/>
                    </a:lnTo>
                    <a:cubicBezTo>
                      <a:pt x="1215606" y="234948"/>
                      <a:pt x="1219700" y="239042"/>
                      <a:pt x="1219700" y="244092"/>
                    </a:cubicBezTo>
                    <a:cubicBezTo>
                      <a:pt x="1219700" y="249142"/>
                      <a:pt x="1215606" y="253236"/>
                      <a:pt x="1210556" y="253236"/>
                    </a:cubicBezTo>
                    <a:lnTo>
                      <a:pt x="1184464" y="253236"/>
                    </a:lnTo>
                    <a:lnTo>
                      <a:pt x="1184464" y="263746"/>
                    </a:lnTo>
                    <a:lnTo>
                      <a:pt x="1210556" y="263746"/>
                    </a:lnTo>
                    <a:cubicBezTo>
                      <a:pt x="1215606" y="263746"/>
                      <a:pt x="1219700" y="267840"/>
                      <a:pt x="1219700" y="272890"/>
                    </a:cubicBezTo>
                    <a:cubicBezTo>
                      <a:pt x="1219700" y="277940"/>
                      <a:pt x="1215606" y="282034"/>
                      <a:pt x="1210556" y="282034"/>
                    </a:cubicBezTo>
                    <a:lnTo>
                      <a:pt x="1184464" y="282034"/>
                    </a:lnTo>
                    <a:lnTo>
                      <a:pt x="1184464" y="292544"/>
                    </a:lnTo>
                    <a:lnTo>
                      <a:pt x="1210556" y="292544"/>
                    </a:lnTo>
                    <a:cubicBezTo>
                      <a:pt x="1215606" y="292544"/>
                      <a:pt x="1219700" y="296638"/>
                      <a:pt x="1219700" y="301688"/>
                    </a:cubicBezTo>
                    <a:cubicBezTo>
                      <a:pt x="1219700" y="306738"/>
                      <a:pt x="1215606" y="310832"/>
                      <a:pt x="1210556" y="310832"/>
                    </a:cubicBezTo>
                    <a:lnTo>
                      <a:pt x="1184464" y="310832"/>
                    </a:lnTo>
                    <a:lnTo>
                      <a:pt x="1184464" y="385248"/>
                    </a:lnTo>
                    <a:lnTo>
                      <a:pt x="1315794" y="385248"/>
                    </a:lnTo>
                    <a:lnTo>
                      <a:pt x="1315794" y="310832"/>
                    </a:lnTo>
                    <a:lnTo>
                      <a:pt x="1286537" y="310832"/>
                    </a:lnTo>
                    <a:cubicBezTo>
                      <a:pt x="1281487" y="310832"/>
                      <a:pt x="1277393" y="306738"/>
                      <a:pt x="1277393" y="301688"/>
                    </a:cubicBezTo>
                    <a:cubicBezTo>
                      <a:pt x="1277393" y="296638"/>
                      <a:pt x="1281487" y="292544"/>
                      <a:pt x="1286537" y="292544"/>
                    </a:cubicBezTo>
                    <a:lnTo>
                      <a:pt x="1315794" y="292544"/>
                    </a:lnTo>
                    <a:lnTo>
                      <a:pt x="1315794" y="282034"/>
                    </a:lnTo>
                    <a:lnTo>
                      <a:pt x="1286537" y="282034"/>
                    </a:lnTo>
                    <a:cubicBezTo>
                      <a:pt x="1281487" y="282034"/>
                      <a:pt x="1277393" y="277940"/>
                      <a:pt x="1277393" y="272890"/>
                    </a:cubicBezTo>
                    <a:cubicBezTo>
                      <a:pt x="1277393" y="267840"/>
                      <a:pt x="1281487" y="263746"/>
                      <a:pt x="1286537" y="263746"/>
                    </a:cubicBezTo>
                    <a:lnTo>
                      <a:pt x="1315794" y="263746"/>
                    </a:lnTo>
                    <a:lnTo>
                      <a:pt x="1315794" y="253236"/>
                    </a:lnTo>
                    <a:lnTo>
                      <a:pt x="1286537" y="253236"/>
                    </a:lnTo>
                    <a:cubicBezTo>
                      <a:pt x="1281487" y="253236"/>
                      <a:pt x="1277393" y="249142"/>
                      <a:pt x="1277393" y="244092"/>
                    </a:cubicBezTo>
                    <a:cubicBezTo>
                      <a:pt x="1277393" y="239042"/>
                      <a:pt x="1281487" y="234948"/>
                      <a:pt x="1286537" y="234948"/>
                    </a:cubicBezTo>
                    <a:lnTo>
                      <a:pt x="1315794" y="234948"/>
                    </a:lnTo>
                    <a:lnTo>
                      <a:pt x="1315794" y="219866"/>
                    </a:lnTo>
                    <a:cubicBezTo>
                      <a:pt x="1315794" y="212291"/>
                      <a:pt x="1321935" y="206150"/>
                      <a:pt x="1329510" y="206150"/>
                    </a:cubicBezTo>
                    <a:cubicBezTo>
                      <a:pt x="1337085" y="206150"/>
                      <a:pt x="1343226" y="212291"/>
                      <a:pt x="1343226" y="219866"/>
                    </a:cubicBezTo>
                    <a:lnTo>
                      <a:pt x="1343226" y="234948"/>
                    </a:lnTo>
                    <a:lnTo>
                      <a:pt x="1370557" y="234948"/>
                    </a:lnTo>
                    <a:cubicBezTo>
                      <a:pt x="1375607" y="234948"/>
                      <a:pt x="1379701" y="239042"/>
                      <a:pt x="1379701" y="244092"/>
                    </a:cubicBezTo>
                    <a:cubicBezTo>
                      <a:pt x="1379701" y="249142"/>
                      <a:pt x="1375607" y="253236"/>
                      <a:pt x="1370557" y="253236"/>
                    </a:cubicBezTo>
                    <a:lnTo>
                      <a:pt x="1343226" y="253236"/>
                    </a:lnTo>
                    <a:lnTo>
                      <a:pt x="1343226" y="263746"/>
                    </a:lnTo>
                    <a:lnTo>
                      <a:pt x="1370557" y="263746"/>
                    </a:lnTo>
                    <a:cubicBezTo>
                      <a:pt x="1375607" y="263746"/>
                      <a:pt x="1379701" y="267840"/>
                      <a:pt x="1379701" y="272890"/>
                    </a:cubicBezTo>
                    <a:cubicBezTo>
                      <a:pt x="1379701" y="277940"/>
                      <a:pt x="1375607" y="282034"/>
                      <a:pt x="1370557" y="282034"/>
                    </a:cubicBezTo>
                    <a:lnTo>
                      <a:pt x="1343226" y="282034"/>
                    </a:lnTo>
                    <a:lnTo>
                      <a:pt x="1343226" y="292544"/>
                    </a:lnTo>
                    <a:lnTo>
                      <a:pt x="1370557" y="292544"/>
                    </a:lnTo>
                    <a:cubicBezTo>
                      <a:pt x="1375607" y="292544"/>
                      <a:pt x="1379701" y="296638"/>
                      <a:pt x="1379701" y="301688"/>
                    </a:cubicBezTo>
                    <a:cubicBezTo>
                      <a:pt x="1379701" y="306738"/>
                      <a:pt x="1375607" y="310832"/>
                      <a:pt x="1370557" y="310832"/>
                    </a:cubicBezTo>
                    <a:lnTo>
                      <a:pt x="1343226" y="310832"/>
                    </a:lnTo>
                    <a:lnTo>
                      <a:pt x="1343226" y="385248"/>
                    </a:lnTo>
                    <a:lnTo>
                      <a:pt x="1497488" y="385248"/>
                    </a:lnTo>
                    <a:lnTo>
                      <a:pt x="1505347" y="388503"/>
                    </a:lnTo>
                    <a:lnTo>
                      <a:pt x="1505405" y="388454"/>
                    </a:lnTo>
                    <a:cubicBezTo>
                      <a:pt x="1511207" y="383585"/>
                      <a:pt x="1519859" y="384342"/>
                      <a:pt x="1524728" y="390145"/>
                    </a:cubicBezTo>
                    <a:cubicBezTo>
                      <a:pt x="1529597" y="395948"/>
                      <a:pt x="1528840" y="404599"/>
                      <a:pt x="1523038" y="409469"/>
                    </a:cubicBezTo>
                    <a:lnTo>
                      <a:pt x="1085083" y="776956"/>
                    </a:lnTo>
                    <a:lnTo>
                      <a:pt x="1087573" y="789880"/>
                    </a:lnTo>
                    <a:cubicBezTo>
                      <a:pt x="1095377" y="845416"/>
                      <a:pt x="1103907" y="900770"/>
                      <a:pt x="1112255" y="956306"/>
                    </a:cubicBezTo>
                    <a:cubicBezTo>
                      <a:pt x="1119333" y="1003130"/>
                      <a:pt x="1126411" y="1049955"/>
                      <a:pt x="1133490" y="1096779"/>
                    </a:cubicBezTo>
                    <a:cubicBezTo>
                      <a:pt x="1137845" y="1126362"/>
                      <a:pt x="1142383" y="1155763"/>
                      <a:pt x="1146738" y="1185346"/>
                    </a:cubicBezTo>
                    <a:cubicBezTo>
                      <a:pt x="1146920" y="1186798"/>
                      <a:pt x="1146557" y="1189339"/>
                      <a:pt x="1147283" y="1189702"/>
                    </a:cubicBezTo>
                    <a:cubicBezTo>
                      <a:pt x="1160532" y="1195328"/>
                      <a:pt x="1152546" y="1206762"/>
                      <a:pt x="1153816" y="1215292"/>
                    </a:cubicBezTo>
                    <a:cubicBezTo>
                      <a:pt x="1155450" y="1226726"/>
                      <a:pt x="1154542" y="1238522"/>
                      <a:pt x="1156176" y="1249956"/>
                    </a:cubicBezTo>
                    <a:cubicBezTo>
                      <a:pt x="1167247" y="1325093"/>
                      <a:pt x="1178862" y="1400230"/>
                      <a:pt x="1190114" y="1475367"/>
                    </a:cubicBezTo>
                    <a:cubicBezTo>
                      <a:pt x="1199370" y="1536710"/>
                      <a:pt x="1208445" y="1598235"/>
                      <a:pt x="1217701" y="1659579"/>
                    </a:cubicBezTo>
                    <a:cubicBezTo>
                      <a:pt x="1218064" y="1661756"/>
                      <a:pt x="1220605" y="1663753"/>
                      <a:pt x="1221875" y="1665931"/>
                    </a:cubicBezTo>
                    <a:cubicBezTo>
                      <a:pt x="1222964" y="1667746"/>
                      <a:pt x="1224416" y="1669924"/>
                      <a:pt x="1224235" y="1671920"/>
                    </a:cubicBezTo>
                    <a:cubicBezTo>
                      <a:pt x="1221875" y="1709307"/>
                      <a:pt x="1230587" y="1745423"/>
                      <a:pt x="1235668" y="1781903"/>
                    </a:cubicBezTo>
                    <a:cubicBezTo>
                      <a:pt x="1242928" y="1833264"/>
                      <a:pt x="1251095" y="1884444"/>
                      <a:pt x="1258718" y="1935625"/>
                    </a:cubicBezTo>
                    <a:cubicBezTo>
                      <a:pt x="1266340" y="1986260"/>
                      <a:pt x="1273600" y="2037077"/>
                      <a:pt x="1281222" y="2087713"/>
                    </a:cubicBezTo>
                    <a:lnTo>
                      <a:pt x="1286826" y="2124229"/>
                    </a:lnTo>
                    <a:lnTo>
                      <a:pt x="1623061" y="2124229"/>
                    </a:lnTo>
                    <a:lnTo>
                      <a:pt x="1636122" y="2129640"/>
                    </a:lnTo>
                    <a:lnTo>
                      <a:pt x="1640572" y="2129637"/>
                    </a:lnTo>
                    <a:lnTo>
                      <a:pt x="1640572" y="2134176"/>
                    </a:lnTo>
                    <a:lnTo>
                      <a:pt x="1645921" y="2147089"/>
                    </a:lnTo>
                    <a:lnTo>
                      <a:pt x="1645920" y="2147089"/>
                    </a:lnTo>
                    <a:lnTo>
                      <a:pt x="1640572" y="2160000"/>
                    </a:lnTo>
                    <a:lnTo>
                      <a:pt x="1640572" y="2166683"/>
                    </a:lnTo>
                    <a:lnTo>
                      <a:pt x="1630945" y="2166683"/>
                    </a:lnTo>
                    <a:lnTo>
                      <a:pt x="1623060" y="2169949"/>
                    </a:lnTo>
                    <a:lnTo>
                      <a:pt x="22860" y="2169948"/>
                    </a:lnTo>
                    <a:lnTo>
                      <a:pt x="14978" y="2166683"/>
                    </a:lnTo>
                    <a:lnTo>
                      <a:pt x="5349" y="2166683"/>
                    </a:lnTo>
                    <a:lnTo>
                      <a:pt x="5349" y="2160002"/>
                    </a:lnTo>
                    <a:lnTo>
                      <a:pt x="0" y="2147089"/>
                    </a:lnTo>
                    <a:lnTo>
                      <a:pt x="6696" y="2130925"/>
                    </a:lnTo>
                    <a:cubicBezTo>
                      <a:pt x="10833" y="2126788"/>
                      <a:pt x="16548" y="2124229"/>
                      <a:pt x="22860" y="2124229"/>
                    </a:cubicBezTo>
                    <a:lnTo>
                      <a:pt x="410941" y="2124229"/>
                    </a:lnTo>
                    <a:lnTo>
                      <a:pt x="415334" y="2082631"/>
                    </a:lnTo>
                    <a:cubicBezTo>
                      <a:pt x="419509" y="2042159"/>
                      <a:pt x="423683" y="2001505"/>
                      <a:pt x="427676" y="1961033"/>
                    </a:cubicBezTo>
                    <a:cubicBezTo>
                      <a:pt x="430943" y="1928365"/>
                      <a:pt x="433846" y="1895515"/>
                      <a:pt x="437295" y="1862847"/>
                    </a:cubicBezTo>
                    <a:cubicBezTo>
                      <a:pt x="441287" y="1823827"/>
                      <a:pt x="445462" y="1784807"/>
                      <a:pt x="449455" y="1745786"/>
                    </a:cubicBezTo>
                    <a:cubicBezTo>
                      <a:pt x="450906" y="1732538"/>
                      <a:pt x="451995" y="1719289"/>
                      <a:pt x="453447" y="1706221"/>
                    </a:cubicBezTo>
                    <a:cubicBezTo>
                      <a:pt x="454173" y="1699688"/>
                      <a:pt x="454173" y="1693517"/>
                      <a:pt x="444554" y="1691158"/>
                    </a:cubicBezTo>
                    <a:cubicBezTo>
                      <a:pt x="461977" y="1681902"/>
                      <a:pt x="456896" y="1666112"/>
                      <a:pt x="458348" y="1653227"/>
                    </a:cubicBezTo>
                    <a:cubicBezTo>
                      <a:pt x="464700" y="1599869"/>
                      <a:pt x="469600" y="1546329"/>
                      <a:pt x="475045" y="1492971"/>
                    </a:cubicBezTo>
                    <a:cubicBezTo>
                      <a:pt x="479582" y="1447962"/>
                      <a:pt x="483756" y="1402771"/>
                      <a:pt x="488112" y="1357761"/>
                    </a:cubicBezTo>
                    <a:cubicBezTo>
                      <a:pt x="492286" y="1315656"/>
                      <a:pt x="496097" y="1273550"/>
                      <a:pt x="501179" y="1231626"/>
                    </a:cubicBezTo>
                    <a:cubicBezTo>
                      <a:pt x="502450" y="1222007"/>
                      <a:pt x="495190" y="1221099"/>
                      <a:pt x="490834" y="1215473"/>
                    </a:cubicBezTo>
                    <a:cubicBezTo>
                      <a:pt x="506805" y="1209484"/>
                      <a:pt x="504446" y="1195328"/>
                      <a:pt x="505898" y="1182805"/>
                    </a:cubicBezTo>
                    <a:cubicBezTo>
                      <a:pt x="510072" y="1142877"/>
                      <a:pt x="514065" y="1102950"/>
                      <a:pt x="518239" y="1063022"/>
                    </a:cubicBezTo>
                    <a:cubicBezTo>
                      <a:pt x="521506" y="1030898"/>
                      <a:pt x="524591" y="998774"/>
                      <a:pt x="527858" y="966651"/>
                    </a:cubicBezTo>
                    <a:cubicBezTo>
                      <a:pt x="531851" y="927086"/>
                      <a:pt x="536025" y="887340"/>
                      <a:pt x="540018" y="847775"/>
                    </a:cubicBezTo>
                    <a:lnTo>
                      <a:pt x="548341" y="764399"/>
                    </a:lnTo>
                    <a:lnTo>
                      <a:pt x="132037" y="415079"/>
                    </a:lnTo>
                    <a:lnTo>
                      <a:pt x="129621" y="410438"/>
                    </a:lnTo>
                    <a:lnTo>
                      <a:pt x="125334" y="408662"/>
                    </a:lnTo>
                    <a:cubicBezTo>
                      <a:pt x="122852" y="406180"/>
                      <a:pt x="121316" y="402751"/>
                      <a:pt x="121316" y="398964"/>
                    </a:cubicBezTo>
                    <a:cubicBezTo>
                      <a:pt x="121316" y="391389"/>
                      <a:pt x="127457" y="385248"/>
                      <a:pt x="135032" y="385248"/>
                    </a:cubicBezTo>
                    <a:lnTo>
                      <a:pt x="301963" y="385248"/>
                    </a:lnTo>
                    <a:lnTo>
                      <a:pt x="301963" y="319242"/>
                    </a:lnTo>
                    <a:lnTo>
                      <a:pt x="274367" y="319242"/>
                    </a:lnTo>
                    <a:cubicBezTo>
                      <a:pt x="269317" y="319242"/>
                      <a:pt x="265223" y="315148"/>
                      <a:pt x="265223" y="310098"/>
                    </a:cubicBezTo>
                    <a:cubicBezTo>
                      <a:pt x="265223" y="305048"/>
                      <a:pt x="269317" y="300954"/>
                      <a:pt x="274367" y="300954"/>
                    </a:cubicBezTo>
                    <a:lnTo>
                      <a:pt x="301963" y="300954"/>
                    </a:lnTo>
                    <a:lnTo>
                      <a:pt x="301963" y="290444"/>
                    </a:lnTo>
                    <a:lnTo>
                      <a:pt x="274367" y="290444"/>
                    </a:lnTo>
                    <a:cubicBezTo>
                      <a:pt x="269317" y="290444"/>
                      <a:pt x="265223" y="286350"/>
                      <a:pt x="265223" y="281300"/>
                    </a:cubicBezTo>
                    <a:cubicBezTo>
                      <a:pt x="265223" y="276250"/>
                      <a:pt x="269317" y="272156"/>
                      <a:pt x="274367" y="272156"/>
                    </a:cubicBezTo>
                    <a:lnTo>
                      <a:pt x="301963" y="272156"/>
                    </a:lnTo>
                    <a:lnTo>
                      <a:pt x="301963" y="261646"/>
                    </a:lnTo>
                    <a:lnTo>
                      <a:pt x="274367" y="261646"/>
                    </a:lnTo>
                    <a:cubicBezTo>
                      <a:pt x="269317" y="261646"/>
                      <a:pt x="265223" y="257552"/>
                      <a:pt x="265223" y="252502"/>
                    </a:cubicBezTo>
                    <a:cubicBezTo>
                      <a:pt x="265223" y="247452"/>
                      <a:pt x="269317" y="243358"/>
                      <a:pt x="274367" y="243358"/>
                    </a:cubicBezTo>
                    <a:lnTo>
                      <a:pt x="301963" y="243358"/>
                    </a:lnTo>
                    <a:lnTo>
                      <a:pt x="301963" y="219866"/>
                    </a:lnTo>
                    <a:cubicBezTo>
                      <a:pt x="301963" y="212291"/>
                      <a:pt x="308104" y="206150"/>
                      <a:pt x="315679" y="206150"/>
                    </a:cubicBezTo>
                    <a:cubicBezTo>
                      <a:pt x="323254" y="206150"/>
                      <a:pt x="329395" y="212291"/>
                      <a:pt x="329395" y="219866"/>
                    </a:cubicBezTo>
                    <a:lnTo>
                      <a:pt x="329395" y="243358"/>
                    </a:lnTo>
                    <a:lnTo>
                      <a:pt x="358387" y="243358"/>
                    </a:lnTo>
                    <a:cubicBezTo>
                      <a:pt x="363437" y="243358"/>
                      <a:pt x="367531" y="247452"/>
                      <a:pt x="367531" y="252502"/>
                    </a:cubicBezTo>
                    <a:cubicBezTo>
                      <a:pt x="367531" y="257552"/>
                      <a:pt x="363437" y="261646"/>
                      <a:pt x="358387" y="261646"/>
                    </a:cubicBezTo>
                    <a:lnTo>
                      <a:pt x="329395" y="261646"/>
                    </a:lnTo>
                    <a:lnTo>
                      <a:pt x="329395" y="272156"/>
                    </a:lnTo>
                    <a:lnTo>
                      <a:pt x="358387" y="272156"/>
                    </a:lnTo>
                    <a:cubicBezTo>
                      <a:pt x="363437" y="272156"/>
                      <a:pt x="367531" y="276250"/>
                      <a:pt x="367531" y="281300"/>
                    </a:cubicBezTo>
                    <a:cubicBezTo>
                      <a:pt x="367531" y="286350"/>
                      <a:pt x="363437" y="290444"/>
                      <a:pt x="358387" y="290444"/>
                    </a:cubicBezTo>
                    <a:lnTo>
                      <a:pt x="329395" y="290444"/>
                    </a:lnTo>
                    <a:lnTo>
                      <a:pt x="329395" y="300954"/>
                    </a:lnTo>
                    <a:lnTo>
                      <a:pt x="358387" y="300954"/>
                    </a:lnTo>
                    <a:cubicBezTo>
                      <a:pt x="363437" y="300954"/>
                      <a:pt x="367531" y="305048"/>
                      <a:pt x="367531" y="310098"/>
                    </a:cubicBezTo>
                    <a:cubicBezTo>
                      <a:pt x="367531" y="315148"/>
                      <a:pt x="363437" y="319242"/>
                      <a:pt x="358387" y="319242"/>
                    </a:cubicBezTo>
                    <a:lnTo>
                      <a:pt x="329395" y="319242"/>
                    </a:lnTo>
                    <a:lnTo>
                      <a:pt x="329395" y="385248"/>
                    </a:lnTo>
                    <a:lnTo>
                      <a:pt x="447531" y="385248"/>
                    </a:lnTo>
                    <a:lnTo>
                      <a:pt x="447531" y="315782"/>
                    </a:lnTo>
                    <a:lnTo>
                      <a:pt x="417009" y="315782"/>
                    </a:lnTo>
                    <a:cubicBezTo>
                      <a:pt x="411959" y="315782"/>
                      <a:pt x="407865" y="311688"/>
                      <a:pt x="407865" y="306638"/>
                    </a:cubicBezTo>
                    <a:cubicBezTo>
                      <a:pt x="407865" y="301588"/>
                      <a:pt x="411959" y="297494"/>
                      <a:pt x="417009" y="297494"/>
                    </a:cubicBezTo>
                    <a:lnTo>
                      <a:pt x="447531" y="297494"/>
                    </a:lnTo>
                    <a:lnTo>
                      <a:pt x="447531" y="286984"/>
                    </a:lnTo>
                    <a:lnTo>
                      <a:pt x="417009" y="286984"/>
                    </a:lnTo>
                    <a:cubicBezTo>
                      <a:pt x="411959" y="286984"/>
                      <a:pt x="407865" y="282890"/>
                      <a:pt x="407865" y="277840"/>
                    </a:cubicBezTo>
                    <a:cubicBezTo>
                      <a:pt x="407865" y="272790"/>
                      <a:pt x="411959" y="268696"/>
                      <a:pt x="417009" y="268696"/>
                    </a:cubicBezTo>
                    <a:lnTo>
                      <a:pt x="447531" y="268696"/>
                    </a:lnTo>
                    <a:lnTo>
                      <a:pt x="447531" y="258186"/>
                    </a:lnTo>
                    <a:lnTo>
                      <a:pt x="417009" y="258186"/>
                    </a:lnTo>
                    <a:cubicBezTo>
                      <a:pt x="411959" y="258186"/>
                      <a:pt x="407865" y="254092"/>
                      <a:pt x="407865" y="249042"/>
                    </a:cubicBezTo>
                    <a:cubicBezTo>
                      <a:pt x="407865" y="243992"/>
                      <a:pt x="411959" y="239898"/>
                      <a:pt x="417009" y="239898"/>
                    </a:cubicBezTo>
                    <a:lnTo>
                      <a:pt x="447531" y="239898"/>
                    </a:lnTo>
                    <a:lnTo>
                      <a:pt x="447531" y="219866"/>
                    </a:lnTo>
                    <a:cubicBezTo>
                      <a:pt x="447531" y="212291"/>
                      <a:pt x="453672" y="206150"/>
                      <a:pt x="461247" y="206150"/>
                    </a:cubicBezTo>
                    <a:cubicBezTo>
                      <a:pt x="468822" y="206150"/>
                      <a:pt x="474963" y="212291"/>
                      <a:pt x="474963" y="219866"/>
                    </a:cubicBezTo>
                    <a:lnTo>
                      <a:pt x="474963" y="239898"/>
                    </a:lnTo>
                    <a:lnTo>
                      <a:pt x="501029" y="239898"/>
                    </a:lnTo>
                    <a:cubicBezTo>
                      <a:pt x="506079" y="239898"/>
                      <a:pt x="510173" y="243992"/>
                      <a:pt x="510173" y="249042"/>
                    </a:cubicBezTo>
                    <a:cubicBezTo>
                      <a:pt x="510173" y="254092"/>
                      <a:pt x="506079" y="258186"/>
                      <a:pt x="501029" y="258186"/>
                    </a:cubicBezTo>
                    <a:lnTo>
                      <a:pt x="474963" y="258186"/>
                    </a:lnTo>
                    <a:lnTo>
                      <a:pt x="474963" y="268696"/>
                    </a:lnTo>
                    <a:lnTo>
                      <a:pt x="501029" y="268696"/>
                    </a:lnTo>
                    <a:cubicBezTo>
                      <a:pt x="506079" y="268696"/>
                      <a:pt x="510173" y="272790"/>
                      <a:pt x="510173" y="277840"/>
                    </a:cubicBezTo>
                    <a:cubicBezTo>
                      <a:pt x="510173" y="282890"/>
                      <a:pt x="506079" y="286984"/>
                      <a:pt x="501029" y="286984"/>
                    </a:cubicBezTo>
                    <a:lnTo>
                      <a:pt x="474963" y="286984"/>
                    </a:lnTo>
                    <a:lnTo>
                      <a:pt x="474963" y="297494"/>
                    </a:lnTo>
                    <a:lnTo>
                      <a:pt x="501029" y="297494"/>
                    </a:lnTo>
                    <a:cubicBezTo>
                      <a:pt x="506079" y="297494"/>
                      <a:pt x="510173" y="301588"/>
                      <a:pt x="510173" y="306638"/>
                    </a:cubicBezTo>
                    <a:cubicBezTo>
                      <a:pt x="510173" y="311688"/>
                      <a:pt x="506079" y="315782"/>
                      <a:pt x="501029" y="315782"/>
                    </a:cubicBezTo>
                    <a:lnTo>
                      <a:pt x="474963" y="315782"/>
                    </a:lnTo>
                    <a:lnTo>
                      <a:pt x="474963" y="385248"/>
                    </a:lnTo>
                    <a:lnTo>
                      <a:pt x="588306" y="385248"/>
                    </a:lnTo>
                    <a:lnTo>
                      <a:pt x="588536" y="382944"/>
                    </a:lnTo>
                    <a:cubicBezTo>
                      <a:pt x="591818" y="350126"/>
                      <a:pt x="595397" y="317308"/>
                      <a:pt x="598679" y="284490"/>
                    </a:cubicBezTo>
                    <a:cubicBezTo>
                      <a:pt x="601365" y="258385"/>
                      <a:pt x="603752" y="232130"/>
                      <a:pt x="606437" y="206025"/>
                    </a:cubicBezTo>
                    <a:cubicBezTo>
                      <a:pt x="609718" y="173206"/>
                      <a:pt x="613150" y="140388"/>
                      <a:pt x="616580" y="107571"/>
                    </a:cubicBezTo>
                    <a:lnTo>
                      <a:pt x="616580" y="105641"/>
                    </a:lnTo>
                    <a:lnTo>
                      <a:pt x="569236" y="105641"/>
                    </a:lnTo>
                    <a:cubicBezTo>
                      <a:pt x="562924" y="105641"/>
                      <a:pt x="557209" y="103082"/>
                      <a:pt x="553072" y="98945"/>
                    </a:cubicBezTo>
                    <a:lnTo>
                      <a:pt x="546376" y="82781"/>
                    </a:lnTo>
                    <a:lnTo>
                      <a:pt x="553072" y="66617"/>
                    </a:lnTo>
                    <a:cubicBezTo>
                      <a:pt x="557209" y="62481"/>
                      <a:pt x="562924" y="59922"/>
                      <a:pt x="569236" y="59922"/>
                    </a:cubicBezTo>
                    <a:lnTo>
                      <a:pt x="659192" y="59922"/>
                    </a:lnTo>
                    <a:lnTo>
                      <a:pt x="649547" y="36638"/>
                    </a:lnTo>
                    <a:cubicBezTo>
                      <a:pt x="649547" y="16403"/>
                      <a:pt x="665950" y="0"/>
                      <a:pt x="686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7B76155C-2B61-4A13-A4F8-CD44FD9E899B}"/>
                  </a:ext>
                </a:extLst>
              </p:cNvPr>
              <p:cNvGrpSpPr/>
              <p:nvPr/>
            </p:nvGrpSpPr>
            <p:grpSpPr>
              <a:xfrm>
                <a:off x="6896749" y="1773716"/>
                <a:ext cx="1238201" cy="1299037"/>
                <a:chOff x="6896749" y="1773716"/>
                <a:chExt cx="1238201" cy="1299037"/>
              </a:xfrm>
            </p:grpSpPr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9320EA0C-AB4F-4A93-888E-CC7B0962207C}"/>
                    </a:ext>
                  </a:extLst>
                </p:cNvPr>
                <p:cNvSpPr/>
                <p:nvPr/>
              </p:nvSpPr>
              <p:spPr>
                <a:xfrm>
                  <a:off x="7405832" y="2164710"/>
                  <a:ext cx="538296" cy="859041"/>
                </a:xfrm>
                <a:custGeom>
                  <a:avLst/>
                  <a:gdLst>
                    <a:gd name="connsiteX0" fmla="*/ 817516 w 1645921"/>
                    <a:gd name="connsiteY0" fmla="*/ 1935988 h 2169949"/>
                    <a:gd name="connsiteX1" fmla="*/ 513238 w 1645921"/>
                    <a:gd name="connsiteY1" fmla="*/ 2124229 h 2169949"/>
                    <a:gd name="connsiteX2" fmla="*/ 820226 w 1645921"/>
                    <a:gd name="connsiteY2" fmla="*/ 2124229 h 2169949"/>
                    <a:gd name="connsiteX3" fmla="*/ 848006 w 1645921"/>
                    <a:gd name="connsiteY3" fmla="*/ 1933084 h 2169949"/>
                    <a:gd name="connsiteX4" fmla="*/ 851058 w 1645921"/>
                    <a:gd name="connsiteY4" fmla="*/ 2124229 h 2169949"/>
                    <a:gd name="connsiteX5" fmla="*/ 1165501 w 1645921"/>
                    <a:gd name="connsiteY5" fmla="*/ 2124229 h 2169949"/>
                    <a:gd name="connsiteX6" fmla="*/ 483030 w 1645921"/>
                    <a:gd name="connsiteY6" fmla="*/ 1713663 h 2169949"/>
                    <a:gd name="connsiteX7" fmla="*/ 441567 w 1645921"/>
                    <a:gd name="connsiteY7" fmla="*/ 2124229 h 2169949"/>
                    <a:gd name="connsiteX8" fmla="*/ 456637 w 1645921"/>
                    <a:gd name="connsiteY8" fmla="*/ 2124229 h 2169949"/>
                    <a:gd name="connsiteX9" fmla="*/ 806082 w 1645921"/>
                    <a:gd name="connsiteY9" fmla="*/ 1908038 h 2169949"/>
                    <a:gd name="connsiteX10" fmla="*/ 483030 w 1645921"/>
                    <a:gd name="connsiteY10" fmla="*/ 1713663 h 2169949"/>
                    <a:gd name="connsiteX11" fmla="*/ 1192837 w 1645921"/>
                    <a:gd name="connsiteY11" fmla="*/ 1703681 h 2169949"/>
                    <a:gd name="connsiteX12" fmla="*/ 863251 w 1645921"/>
                    <a:gd name="connsiteY12" fmla="*/ 1907494 h 2169949"/>
                    <a:gd name="connsiteX13" fmla="*/ 1223376 w 1645921"/>
                    <a:gd name="connsiteY13" fmla="*/ 2124229 h 2169949"/>
                    <a:gd name="connsiteX14" fmla="*/ 1255703 w 1645921"/>
                    <a:gd name="connsiteY14" fmla="*/ 2124229 h 2169949"/>
                    <a:gd name="connsiteX15" fmla="*/ 813705 w 1645921"/>
                    <a:gd name="connsiteY15" fmla="*/ 1701321 h 2169949"/>
                    <a:gd name="connsiteX16" fmla="*/ 529673 w 1645921"/>
                    <a:gd name="connsiteY16" fmla="*/ 1704407 h 2169949"/>
                    <a:gd name="connsiteX17" fmla="*/ 529129 w 1645921"/>
                    <a:gd name="connsiteY17" fmla="*/ 1706584 h 2169949"/>
                    <a:gd name="connsiteX18" fmla="*/ 816608 w 1645921"/>
                    <a:gd name="connsiteY18" fmla="*/ 1879544 h 2169949"/>
                    <a:gd name="connsiteX19" fmla="*/ 813705 w 1645921"/>
                    <a:gd name="connsiteY19" fmla="*/ 1701321 h 2169949"/>
                    <a:gd name="connsiteX20" fmla="*/ 1143109 w 1645921"/>
                    <a:gd name="connsiteY20" fmla="*/ 1697147 h 2169949"/>
                    <a:gd name="connsiteX21" fmla="*/ 844376 w 1645921"/>
                    <a:gd name="connsiteY21" fmla="*/ 1700595 h 2169949"/>
                    <a:gd name="connsiteX22" fmla="*/ 847280 w 1645921"/>
                    <a:gd name="connsiteY22" fmla="*/ 1882630 h 2169949"/>
                    <a:gd name="connsiteX23" fmla="*/ 1143835 w 1645921"/>
                    <a:gd name="connsiteY23" fmla="*/ 1699143 h 2169949"/>
                    <a:gd name="connsiteX24" fmla="*/ 1143109 w 1645921"/>
                    <a:gd name="connsiteY24" fmla="*/ 1697147 h 2169949"/>
                    <a:gd name="connsiteX25" fmla="*/ 840565 w 1645921"/>
                    <a:gd name="connsiteY25" fmla="*/ 1456129 h 2169949"/>
                    <a:gd name="connsiteX26" fmla="*/ 844195 w 1645921"/>
                    <a:gd name="connsiteY26" fmla="*/ 1670287 h 2169949"/>
                    <a:gd name="connsiteX27" fmla="*/ 1144923 w 1645921"/>
                    <a:gd name="connsiteY27" fmla="*/ 1666838 h 2169949"/>
                    <a:gd name="connsiteX28" fmla="*/ 1145649 w 1645921"/>
                    <a:gd name="connsiteY28" fmla="*/ 1665205 h 2169949"/>
                    <a:gd name="connsiteX29" fmla="*/ 840565 w 1645921"/>
                    <a:gd name="connsiteY29" fmla="*/ 1456129 h 2169949"/>
                    <a:gd name="connsiteX30" fmla="*/ 810075 w 1645921"/>
                    <a:gd name="connsiteY30" fmla="*/ 1455403 h 2169949"/>
                    <a:gd name="connsiteX31" fmla="*/ 517695 w 1645921"/>
                    <a:gd name="connsiteY31" fmla="*/ 1674098 h 2169949"/>
                    <a:gd name="connsiteX32" fmla="*/ 813342 w 1645921"/>
                    <a:gd name="connsiteY32" fmla="*/ 1670650 h 2169949"/>
                    <a:gd name="connsiteX33" fmla="*/ 810075 w 1645921"/>
                    <a:gd name="connsiteY33" fmla="*/ 1455403 h 2169949"/>
                    <a:gd name="connsiteX34" fmla="*/ 530580 w 1645921"/>
                    <a:gd name="connsiteY34" fmla="*/ 1243604 h 2169949"/>
                    <a:gd name="connsiteX35" fmla="*/ 488656 w 1645921"/>
                    <a:gd name="connsiteY35" fmla="*/ 1658308 h 2169949"/>
                    <a:gd name="connsiteX36" fmla="*/ 797915 w 1645921"/>
                    <a:gd name="connsiteY36" fmla="*/ 1426909 h 2169949"/>
                    <a:gd name="connsiteX37" fmla="*/ 530580 w 1645921"/>
                    <a:gd name="connsiteY37" fmla="*/ 1243604 h 2169949"/>
                    <a:gd name="connsiteX38" fmla="*/ 836935 w 1645921"/>
                    <a:gd name="connsiteY38" fmla="*/ 1223277 h 2169949"/>
                    <a:gd name="connsiteX39" fmla="*/ 839658 w 1645921"/>
                    <a:gd name="connsiteY39" fmla="*/ 1395693 h 2169949"/>
                    <a:gd name="connsiteX40" fmla="*/ 1070150 w 1645921"/>
                    <a:gd name="connsiteY40" fmla="*/ 1223277 h 2169949"/>
                    <a:gd name="connsiteX41" fmla="*/ 836935 w 1645921"/>
                    <a:gd name="connsiteY41" fmla="*/ 1223277 h 2169949"/>
                    <a:gd name="connsiteX42" fmla="*/ 553085 w 1645921"/>
                    <a:gd name="connsiteY42" fmla="*/ 1223277 h 2169949"/>
                    <a:gd name="connsiteX43" fmla="*/ 809167 w 1645921"/>
                    <a:gd name="connsiteY43" fmla="*/ 1398778 h 2169949"/>
                    <a:gd name="connsiteX44" fmla="*/ 806445 w 1645921"/>
                    <a:gd name="connsiteY44" fmla="*/ 1223277 h 2169949"/>
                    <a:gd name="connsiteX45" fmla="*/ 553085 w 1645921"/>
                    <a:gd name="connsiteY45" fmla="*/ 1223277 h 2169949"/>
                    <a:gd name="connsiteX46" fmla="*/ 1121148 w 1645921"/>
                    <a:gd name="connsiteY46" fmla="*/ 1222551 h 2169949"/>
                    <a:gd name="connsiteX47" fmla="*/ 849095 w 1645921"/>
                    <a:gd name="connsiteY47" fmla="*/ 1426001 h 2169949"/>
                    <a:gd name="connsiteX48" fmla="*/ 1185940 w 1645921"/>
                    <a:gd name="connsiteY48" fmla="*/ 1656856 h 2169949"/>
                    <a:gd name="connsiteX49" fmla="*/ 1121148 w 1645921"/>
                    <a:gd name="connsiteY49" fmla="*/ 1222551 h 2169949"/>
                    <a:gd name="connsiteX50" fmla="*/ 803178 w 1645921"/>
                    <a:gd name="connsiteY50" fmla="*/ 1009119 h 2169949"/>
                    <a:gd name="connsiteX51" fmla="*/ 570690 w 1645921"/>
                    <a:gd name="connsiteY51" fmla="*/ 1191335 h 2169949"/>
                    <a:gd name="connsiteX52" fmla="*/ 805901 w 1645921"/>
                    <a:gd name="connsiteY52" fmla="*/ 1191335 h 2169949"/>
                    <a:gd name="connsiteX53" fmla="*/ 803178 w 1645921"/>
                    <a:gd name="connsiteY53" fmla="*/ 1009119 h 2169949"/>
                    <a:gd name="connsiteX54" fmla="*/ 833305 w 1645921"/>
                    <a:gd name="connsiteY54" fmla="*/ 992422 h 2169949"/>
                    <a:gd name="connsiteX55" fmla="*/ 836572 w 1645921"/>
                    <a:gd name="connsiteY55" fmla="*/ 1191154 h 2169949"/>
                    <a:gd name="connsiteX56" fmla="*/ 1087391 w 1645921"/>
                    <a:gd name="connsiteY56" fmla="*/ 1191154 h 2169949"/>
                    <a:gd name="connsiteX57" fmla="*/ 833305 w 1645921"/>
                    <a:gd name="connsiteY57" fmla="*/ 992422 h 2169949"/>
                    <a:gd name="connsiteX58" fmla="*/ 1055404 w 1645921"/>
                    <a:gd name="connsiteY58" fmla="*/ 817761 h 2169949"/>
                    <a:gd name="connsiteX59" fmla="*/ 1042745 w 1645921"/>
                    <a:gd name="connsiteY59" fmla="*/ 821277 h 2169949"/>
                    <a:gd name="connsiteX60" fmla="*/ 985031 w 1645921"/>
                    <a:gd name="connsiteY60" fmla="*/ 866468 h 2169949"/>
                    <a:gd name="connsiteX61" fmla="*/ 853269 w 1645921"/>
                    <a:gd name="connsiteY61" fmla="*/ 969918 h 2169949"/>
                    <a:gd name="connsiteX62" fmla="*/ 1113707 w 1645921"/>
                    <a:gd name="connsiteY62" fmla="*/ 1173549 h 2169949"/>
                    <a:gd name="connsiteX63" fmla="*/ 1099007 w 1645921"/>
                    <a:gd name="connsiteY63" fmla="*/ 1072459 h 2169949"/>
                    <a:gd name="connsiteX64" fmla="*/ 1079587 w 1645921"/>
                    <a:gd name="connsiteY64" fmla="*/ 943783 h 2169949"/>
                    <a:gd name="connsiteX65" fmla="*/ 1062346 w 1645921"/>
                    <a:gd name="connsiteY65" fmla="*/ 828537 h 2169949"/>
                    <a:gd name="connsiteX66" fmla="*/ 1055404 w 1645921"/>
                    <a:gd name="connsiteY66" fmla="*/ 817761 h 2169949"/>
                    <a:gd name="connsiteX67" fmla="*/ 576134 w 1645921"/>
                    <a:gd name="connsiteY67" fmla="*/ 791513 h 2169949"/>
                    <a:gd name="connsiteX68" fmla="*/ 537114 w 1645921"/>
                    <a:gd name="connsiteY68" fmla="*/ 1179357 h 2169949"/>
                    <a:gd name="connsiteX69" fmla="*/ 540744 w 1645921"/>
                    <a:gd name="connsiteY69" fmla="*/ 1177179 h 2169949"/>
                    <a:gd name="connsiteX70" fmla="*/ 796100 w 1645921"/>
                    <a:gd name="connsiteY70" fmla="*/ 976996 h 2169949"/>
                    <a:gd name="connsiteX71" fmla="*/ 796100 w 1645921"/>
                    <a:gd name="connsiteY71" fmla="*/ 963384 h 2169949"/>
                    <a:gd name="connsiteX72" fmla="*/ 618240 w 1645921"/>
                    <a:gd name="connsiteY72" fmla="*/ 824181 h 2169949"/>
                    <a:gd name="connsiteX73" fmla="*/ 576134 w 1645921"/>
                    <a:gd name="connsiteY73" fmla="*/ 791513 h 2169949"/>
                    <a:gd name="connsiteX74" fmla="*/ 832035 w 1645921"/>
                    <a:gd name="connsiteY74" fmla="*/ 779716 h 2169949"/>
                    <a:gd name="connsiteX75" fmla="*/ 832035 w 1645921"/>
                    <a:gd name="connsiteY75" fmla="*/ 948865 h 2169949"/>
                    <a:gd name="connsiteX76" fmla="*/ 1031534 w 1645921"/>
                    <a:gd name="connsiteY76" fmla="*/ 792496 h 2169949"/>
                    <a:gd name="connsiteX77" fmla="*/ 1031242 w 1645921"/>
                    <a:gd name="connsiteY77" fmla="*/ 791569 h 2169949"/>
                    <a:gd name="connsiteX78" fmla="*/ 1035405 w 1645921"/>
                    <a:gd name="connsiteY78" fmla="*/ 783570 h 2169949"/>
                    <a:gd name="connsiteX79" fmla="*/ 607714 w 1645921"/>
                    <a:gd name="connsiteY79" fmla="*/ 775723 h 2169949"/>
                    <a:gd name="connsiteX80" fmla="*/ 607351 w 1645921"/>
                    <a:gd name="connsiteY80" fmla="*/ 777720 h 2169949"/>
                    <a:gd name="connsiteX81" fmla="*/ 800637 w 1645921"/>
                    <a:gd name="connsiteY81" fmla="*/ 928901 h 2169949"/>
                    <a:gd name="connsiteX82" fmla="*/ 800637 w 1645921"/>
                    <a:gd name="connsiteY82" fmla="*/ 779353 h 2169949"/>
                    <a:gd name="connsiteX83" fmla="*/ 607714 w 1645921"/>
                    <a:gd name="connsiteY83" fmla="*/ 775723 h 2169949"/>
                    <a:gd name="connsiteX84" fmla="*/ 796931 w 1645921"/>
                    <a:gd name="connsiteY84" fmla="*/ 594770 h 2169949"/>
                    <a:gd name="connsiteX85" fmla="*/ 605840 w 1645921"/>
                    <a:gd name="connsiteY85" fmla="*/ 744540 h 2169949"/>
                    <a:gd name="connsiteX86" fmla="*/ 799169 w 1645921"/>
                    <a:gd name="connsiteY86" fmla="*/ 744540 h 2169949"/>
                    <a:gd name="connsiteX87" fmla="*/ 796931 w 1645921"/>
                    <a:gd name="connsiteY87" fmla="*/ 594770 h 2169949"/>
                    <a:gd name="connsiteX88" fmla="*/ 821693 w 1645921"/>
                    <a:gd name="connsiteY88" fmla="*/ 581046 h 2169949"/>
                    <a:gd name="connsiteX89" fmla="*/ 824378 w 1645921"/>
                    <a:gd name="connsiteY89" fmla="*/ 744391 h 2169949"/>
                    <a:gd name="connsiteX90" fmla="*/ 1030536 w 1645921"/>
                    <a:gd name="connsiteY90" fmla="*/ 744391 h 2169949"/>
                    <a:gd name="connsiteX91" fmla="*/ 821693 w 1645921"/>
                    <a:gd name="connsiteY91" fmla="*/ 581046 h 2169949"/>
                    <a:gd name="connsiteX92" fmla="*/ 1004245 w 1645921"/>
                    <a:gd name="connsiteY92" fmla="*/ 437486 h 2169949"/>
                    <a:gd name="connsiteX93" fmla="*/ 993840 w 1645921"/>
                    <a:gd name="connsiteY93" fmla="*/ 440376 h 2169949"/>
                    <a:gd name="connsiteX94" fmla="*/ 946402 w 1645921"/>
                    <a:gd name="connsiteY94" fmla="*/ 477520 h 2169949"/>
                    <a:gd name="connsiteX95" fmla="*/ 838102 w 1645921"/>
                    <a:gd name="connsiteY95" fmla="*/ 562549 h 2169949"/>
                    <a:gd name="connsiteX96" fmla="*/ 1052166 w 1645921"/>
                    <a:gd name="connsiteY96" fmla="*/ 729921 h 2169949"/>
                    <a:gd name="connsiteX97" fmla="*/ 1040084 w 1645921"/>
                    <a:gd name="connsiteY97" fmla="*/ 646831 h 2169949"/>
                    <a:gd name="connsiteX98" fmla="*/ 1024122 w 1645921"/>
                    <a:gd name="connsiteY98" fmla="*/ 541068 h 2169949"/>
                    <a:gd name="connsiteX99" fmla="*/ 1009951 w 1645921"/>
                    <a:gd name="connsiteY99" fmla="*/ 446343 h 2169949"/>
                    <a:gd name="connsiteX100" fmla="*/ 1004245 w 1645921"/>
                    <a:gd name="connsiteY100" fmla="*/ 437486 h 2169949"/>
                    <a:gd name="connsiteX101" fmla="*/ 610315 w 1645921"/>
                    <a:gd name="connsiteY101" fmla="*/ 415911 h 2169949"/>
                    <a:gd name="connsiteX102" fmla="*/ 578243 w 1645921"/>
                    <a:gd name="connsiteY102" fmla="*/ 734695 h 2169949"/>
                    <a:gd name="connsiteX103" fmla="*/ 581226 w 1645921"/>
                    <a:gd name="connsiteY103" fmla="*/ 732905 h 2169949"/>
                    <a:gd name="connsiteX104" fmla="*/ 791113 w 1645921"/>
                    <a:gd name="connsiteY104" fmla="*/ 568367 h 2169949"/>
                    <a:gd name="connsiteX105" fmla="*/ 791113 w 1645921"/>
                    <a:gd name="connsiteY105" fmla="*/ 557179 h 2169949"/>
                    <a:gd name="connsiteX106" fmla="*/ 644923 w 1645921"/>
                    <a:gd name="connsiteY106" fmla="*/ 442763 h 2169949"/>
                    <a:gd name="connsiteX107" fmla="*/ 610315 w 1645921"/>
                    <a:gd name="connsiteY107" fmla="*/ 415911 h 2169949"/>
                    <a:gd name="connsiteX108" fmla="*/ 1030322 w 1645921"/>
                    <a:gd name="connsiteY108" fmla="*/ 412680 h 2169949"/>
                    <a:gd name="connsiteX109" fmla="*/ 1030686 w 1645921"/>
                    <a:gd name="connsiteY109" fmla="*/ 414569 h 2169949"/>
                    <a:gd name="connsiteX110" fmla="*/ 1050973 w 1645921"/>
                    <a:gd name="connsiteY110" fmla="*/ 551361 h 2169949"/>
                    <a:gd name="connsiteX111" fmla="*/ 1068427 w 1645921"/>
                    <a:gd name="connsiteY111" fmla="*/ 666821 h 2169949"/>
                    <a:gd name="connsiteX112" fmla="*/ 1079316 w 1645921"/>
                    <a:gd name="connsiteY112" fmla="*/ 739618 h 2169949"/>
                    <a:gd name="connsiteX113" fmla="*/ 1079763 w 1645921"/>
                    <a:gd name="connsiteY113" fmla="*/ 743198 h 2169949"/>
                    <a:gd name="connsiteX114" fmla="*/ 1080791 w 1645921"/>
                    <a:gd name="connsiteY114" fmla="*/ 744748 h 2169949"/>
                    <a:gd name="connsiteX115" fmla="*/ 1476534 w 1645921"/>
                    <a:gd name="connsiteY115" fmla="*/ 412680 h 2169949"/>
                    <a:gd name="connsiteX116" fmla="*/ 820649 w 1645921"/>
                    <a:gd name="connsiteY116" fmla="*/ 412680 h 2169949"/>
                    <a:gd name="connsiteX117" fmla="*/ 820649 w 1645921"/>
                    <a:gd name="connsiteY117" fmla="*/ 545245 h 2169949"/>
                    <a:gd name="connsiteX118" fmla="*/ 989779 w 1645921"/>
                    <a:gd name="connsiteY118" fmla="*/ 412680 h 2169949"/>
                    <a:gd name="connsiteX119" fmla="*/ 646336 w 1645921"/>
                    <a:gd name="connsiteY119" fmla="*/ 412680 h 2169949"/>
                    <a:gd name="connsiteX120" fmla="*/ 794842 w 1645921"/>
                    <a:gd name="connsiteY120" fmla="*/ 528836 h 2169949"/>
                    <a:gd name="connsiteX121" fmla="*/ 794842 w 1645921"/>
                    <a:gd name="connsiteY121" fmla="*/ 412680 h 2169949"/>
                    <a:gd name="connsiteX122" fmla="*/ 171855 w 1645921"/>
                    <a:gd name="connsiteY122" fmla="*/ 412680 h 2169949"/>
                    <a:gd name="connsiteX123" fmla="*/ 553095 w 1645921"/>
                    <a:gd name="connsiteY123" fmla="*/ 732578 h 2169949"/>
                    <a:gd name="connsiteX124" fmla="*/ 562729 w 1645921"/>
                    <a:gd name="connsiteY124" fmla="*/ 639075 h 2169949"/>
                    <a:gd name="connsiteX125" fmla="*/ 570635 w 1645921"/>
                    <a:gd name="connsiteY125" fmla="*/ 559864 h 2169949"/>
                    <a:gd name="connsiteX126" fmla="*/ 580630 w 1645921"/>
                    <a:gd name="connsiteY126" fmla="*/ 462155 h 2169949"/>
                    <a:gd name="connsiteX127" fmla="*/ 585568 w 1645921"/>
                    <a:gd name="connsiteY127" fmla="*/ 412680 h 2169949"/>
                    <a:gd name="connsiteX128" fmla="*/ 789920 w 1645921"/>
                    <a:gd name="connsiteY128" fmla="*/ 135167 h 2169949"/>
                    <a:gd name="connsiteX129" fmla="*/ 630156 w 1645921"/>
                    <a:gd name="connsiteY129" fmla="*/ 377723 h 2169949"/>
                    <a:gd name="connsiteX130" fmla="*/ 794395 w 1645921"/>
                    <a:gd name="connsiteY130" fmla="*/ 380706 h 2169949"/>
                    <a:gd name="connsiteX131" fmla="*/ 791411 w 1645921"/>
                    <a:gd name="connsiteY131" fmla="*/ 135764 h 2169949"/>
                    <a:gd name="connsiteX132" fmla="*/ 789920 w 1645921"/>
                    <a:gd name="connsiteY132" fmla="*/ 135167 h 2169949"/>
                    <a:gd name="connsiteX133" fmla="*/ 818262 w 1645921"/>
                    <a:gd name="connsiteY133" fmla="*/ 127261 h 2169949"/>
                    <a:gd name="connsiteX134" fmla="*/ 816622 w 1645921"/>
                    <a:gd name="connsiteY134" fmla="*/ 127559 h 2169949"/>
                    <a:gd name="connsiteX135" fmla="*/ 819456 w 1645921"/>
                    <a:gd name="connsiteY135" fmla="*/ 381303 h 2169949"/>
                    <a:gd name="connsiteX136" fmla="*/ 989513 w 1645921"/>
                    <a:gd name="connsiteY136" fmla="*/ 384138 h 2169949"/>
                    <a:gd name="connsiteX137" fmla="*/ 818262 w 1645921"/>
                    <a:gd name="connsiteY137" fmla="*/ 127261 h 2169949"/>
                    <a:gd name="connsiteX138" fmla="*/ 762323 w 1645921"/>
                    <a:gd name="connsiteY138" fmla="*/ 118161 h 2169949"/>
                    <a:gd name="connsiteX139" fmla="*/ 658647 w 1645921"/>
                    <a:gd name="connsiteY139" fmla="*/ 118908 h 2169949"/>
                    <a:gd name="connsiteX140" fmla="*/ 642089 w 1645921"/>
                    <a:gd name="connsiteY140" fmla="*/ 120101 h 2169949"/>
                    <a:gd name="connsiteX141" fmla="*/ 638807 w 1645921"/>
                    <a:gd name="connsiteY141" fmla="*/ 135914 h 2169949"/>
                    <a:gd name="connsiteX142" fmla="*/ 638658 w 1645921"/>
                    <a:gd name="connsiteY142" fmla="*/ 136659 h 2169949"/>
                    <a:gd name="connsiteX143" fmla="*/ 628812 w 1645921"/>
                    <a:gd name="connsiteY143" fmla="*/ 232876 h 2169949"/>
                    <a:gd name="connsiteX144" fmla="*/ 620310 w 1645921"/>
                    <a:gd name="connsiteY144" fmla="*/ 316562 h 2169949"/>
                    <a:gd name="connsiteX145" fmla="*/ 617028 w 1645921"/>
                    <a:gd name="connsiteY145" fmla="*/ 350424 h 2169949"/>
                    <a:gd name="connsiteX146" fmla="*/ 618371 w 1645921"/>
                    <a:gd name="connsiteY146" fmla="*/ 350723 h 2169949"/>
                    <a:gd name="connsiteX147" fmla="*/ 771720 w 1645921"/>
                    <a:gd name="connsiteY147" fmla="*/ 118161 h 2169949"/>
                    <a:gd name="connsiteX148" fmla="*/ 762323 w 1645921"/>
                    <a:gd name="connsiteY148" fmla="*/ 118161 h 2169949"/>
                    <a:gd name="connsiteX149" fmla="*/ 954457 w 1645921"/>
                    <a:gd name="connsiteY149" fmla="*/ 116819 h 2169949"/>
                    <a:gd name="connsiteX150" fmla="*/ 886733 w 1645921"/>
                    <a:gd name="connsiteY150" fmla="*/ 117416 h 2169949"/>
                    <a:gd name="connsiteX151" fmla="*/ 841384 w 1645921"/>
                    <a:gd name="connsiteY151" fmla="*/ 117416 h 2169949"/>
                    <a:gd name="connsiteX152" fmla="*/ 993392 w 1645921"/>
                    <a:gd name="connsiteY152" fmla="*/ 345800 h 2169949"/>
                    <a:gd name="connsiteX153" fmla="*/ 994585 w 1645921"/>
                    <a:gd name="connsiteY153" fmla="*/ 345352 h 2169949"/>
                    <a:gd name="connsiteX154" fmla="*/ 989513 w 1645921"/>
                    <a:gd name="connsiteY154" fmla="*/ 308208 h 2169949"/>
                    <a:gd name="connsiteX155" fmla="*/ 961767 w 1645921"/>
                    <a:gd name="connsiteY155" fmla="*/ 123233 h 2169949"/>
                    <a:gd name="connsiteX156" fmla="*/ 954457 w 1645921"/>
                    <a:gd name="connsiteY156" fmla="*/ 116819 h 2169949"/>
                    <a:gd name="connsiteX157" fmla="*/ 686185 w 1645921"/>
                    <a:gd name="connsiteY157" fmla="*/ 0 h 2169949"/>
                    <a:gd name="connsiteX158" fmla="*/ 934104 w 1645921"/>
                    <a:gd name="connsiteY158" fmla="*/ 0 h 2169949"/>
                    <a:gd name="connsiteX159" fmla="*/ 970742 w 1645921"/>
                    <a:gd name="connsiteY159" fmla="*/ 36638 h 2169949"/>
                    <a:gd name="connsiteX160" fmla="*/ 961098 w 1645921"/>
                    <a:gd name="connsiteY160" fmla="*/ 59922 h 2169949"/>
                    <a:gd name="connsiteX161" fmla="*/ 1051055 w 1645921"/>
                    <a:gd name="connsiteY161" fmla="*/ 59922 h 2169949"/>
                    <a:gd name="connsiteX162" fmla="*/ 1073915 w 1645921"/>
                    <a:gd name="connsiteY162" fmla="*/ 82782 h 2169949"/>
                    <a:gd name="connsiteX163" fmla="*/ 1073914 w 1645921"/>
                    <a:gd name="connsiteY163" fmla="*/ 82782 h 2169949"/>
                    <a:gd name="connsiteX164" fmla="*/ 1051054 w 1645921"/>
                    <a:gd name="connsiteY164" fmla="*/ 105642 h 2169949"/>
                    <a:gd name="connsiteX165" fmla="*/ 984543 w 1645921"/>
                    <a:gd name="connsiteY165" fmla="*/ 105642 h 2169949"/>
                    <a:gd name="connsiteX166" fmla="*/ 1025912 w 1645921"/>
                    <a:gd name="connsiteY166" fmla="*/ 382944 h 2169949"/>
                    <a:gd name="connsiteX167" fmla="*/ 1029492 w 1645921"/>
                    <a:gd name="connsiteY167" fmla="*/ 382348 h 2169949"/>
                    <a:gd name="connsiteX168" fmla="*/ 1029641 w 1645921"/>
                    <a:gd name="connsiteY168" fmla="*/ 383839 h 2169949"/>
                    <a:gd name="connsiteX169" fmla="*/ 1029470 w 1645921"/>
                    <a:gd name="connsiteY169" fmla="*/ 385248 h 2169949"/>
                    <a:gd name="connsiteX170" fmla="*/ 1157032 w 1645921"/>
                    <a:gd name="connsiteY170" fmla="*/ 385248 h 2169949"/>
                    <a:gd name="connsiteX171" fmla="*/ 1157032 w 1645921"/>
                    <a:gd name="connsiteY171" fmla="*/ 310832 h 2169949"/>
                    <a:gd name="connsiteX172" fmla="*/ 1126536 w 1645921"/>
                    <a:gd name="connsiteY172" fmla="*/ 310832 h 2169949"/>
                    <a:gd name="connsiteX173" fmla="*/ 1117392 w 1645921"/>
                    <a:gd name="connsiteY173" fmla="*/ 301688 h 2169949"/>
                    <a:gd name="connsiteX174" fmla="*/ 1126536 w 1645921"/>
                    <a:gd name="connsiteY174" fmla="*/ 292544 h 2169949"/>
                    <a:gd name="connsiteX175" fmla="*/ 1157032 w 1645921"/>
                    <a:gd name="connsiteY175" fmla="*/ 292544 h 2169949"/>
                    <a:gd name="connsiteX176" fmla="*/ 1157032 w 1645921"/>
                    <a:gd name="connsiteY176" fmla="*/ 282034 h 2169949"/>
                    <a:gd name="connsiteX177" fmla="*/ 1126536 w 1645921"/>
                    <a:gd name="connsiteY177" fmla="*/ 282034 h 2169949"/>
                    <a:gd name="connsiteX178" fmla="*/ 1117392 w 1645921"/>
                    <a:gd name="connsiteY178" fmla="*/ 272890 h 2169949"/>
                    <a:gd name="connsiteX179" fmla="*/ 1126536 w 1645921"/>
                    <a:gd name="connsiteY179" fmla="*/ 263746 h 2169949"/>
                    <a:gd name="connsiteX180" fmla="*/ 1157032 w 1645921"/>
                    <a:gd name="connsiteY180" fmla="*/ 263746 h 2169949"/>
                    <a:gd name="connsiteX181" fmla="*/ 1157032 w 1645921"/>
                    <a:gd name="connsiteY181" fmla="*/ 253236 h 2169949"/>
                    <a:gd name="connsiteX182" fmla="*/ 1126536 w 1645921"/>
                    <a:gd name="connsiteY182" fmla="*/ 253236 h 2169949"/>
                    <a:gd name="connsiteX183" fmla="*/ 1117392 w 1645921"/>
                    <a:gd name="connsiteY183" fmla="*/ 244092 h 2169949"/>
                    <a:gd name="connsiteX184" fmla="*/ 1126536 w 1645921"/>
                    <a:gd name="connsiteY184" fmla="*/ 234948 h 2169949"/>
                    <a:gd name="connsiteX185" fmla="*/ 1157032 w 1645921"/>
                    <a:gd name="connsiteY185" fmla="*/ 234948 h 2169949"/>
                    <a:gd name="connsiteX186" fmla="*/ 1157032 w 1645921"/>
                    <a:gd name="connsiteY186" fmla="*/ 219866 h 2169949"/>
                    <a:gd name="connsiteX187" fmla="*/ 1170748 w 1645921"/>
                    <a:gd name="connsiteY187" fmla="*/ 206150 h 2169949"/>
                    <a:gd name="connsiteX188" fmla="*/ 1184464 w 1645921"/>
                    <a:gd name="connsiteY188" fmla="*/ 219866 h 2169949"/>
                    <a:gd name="connsiteX189" fmla="*/ 1184464 w 1645921"/>
                    <a:gd name="connsiteY189" fmla="*/ 234948 h 2169949"/>
                    <a:gd name="connsiteX190" fmla="*/ 1210556 w 1645921"/>
                    <a:gd name="connsiteY190" fmla="*/ 234948 h 2169949"/>
                    <a:gd name="connsiteX191" fmla="*/ 1219700 w 1645921"/>
                    <a:gd name="connsiteY191" fmla="*/ 244092 h 2169949"/>
                    <a:gd name="connsiteX192" fmla="*/ 1210556 w 1645921"/>
                    <a:gd name="connsiteY192" fmla="*/ 253236 h 2169949"/>
                    <a:gd name="connsiteX193" fmla="*/ 1184464 w 1645921"/>
                    <a:gd name="connsiteY193" fmla="*/ 253236 h 2169949"/>
                    <a:gd name="connsiteX194" fmla="*/ 1184464 w 1645921"/>
                    <a:gd name="connsiteY194" fmla="*/ 263746 h 2169949"/>
                    <a:gd name="connsiteX195" fmla="*/ 1210556 w 1645921"/>
                    <a:gd name="connsiteY195" fmla="*/ 263746 h 2169949"/>
                    <a:gd name="connsiteX196" fmla="*/ 1219700 w 1645921"/>
                    <a:gd name="connsiteY196" fmla="*/ 272890 h 2169949"/>
                    <a:gd name="connsiteX197" fmla="*/ 1210556 w 1645921"/>
                    <a:gd name="connsiteY197" fmla="*/ 282034 h 2169949"/>
                    <a:gd name="connsiteX198" fmla="*/ 1184464 w 1645921"/>
                    <a:gd name="connsiteY198" fmla="*/ 282034 h 2169949"/>
                    <a:gd name="connsiteX199" fmla="*/ 1184464 w 1645921"/>
                    <a:gd name="connsiteY199" fmla="*/ 292544 h 2169949"/>
                    <a:gd name="connsiteX200" fmla="*/ 1210556 w 1645921"/>
                    <a:gd name="connsiteY200" fmla="*/ 292544 h 2169949"/>
                    <a:gd name="connsiteX201" fmla="*/ 1219700 w 1645921"/>
                    <a:gd name="connsiteY201" fmla="*/ 301688 h 2169949"/>
                    <a:gd name="connsiteX202" fmla="*/ 1210556 w 1645921"/>
                    <a:gd name="connsiteY202" fmla="*/ 310832 h 2169949"/>
                    <a:gd name="connsiteX203" fmla="*/ 1184464 w 1645921"/>
                    <a:gd name="connsiteY203" fmla="*/ 310832 h 2169949"/>
                    <a:gd name="connsiteX204" fmla="*/ 1184464 w 1645921"/>
                    <a:gd name="connsiteY204" fmla="*/ 385248 h 2169949"/>
                    <a:gd name="connsiteX205" fmla="*/ 1315794 w 1645921"/>
                    <a:gd name="connsiteY205" fmla="*/ 385248 h 2169949"/>
                    <a:gd name="connsiteX206" fmla="*/ 1315794 w 1645921"/>
                    <a:gd name="connsiteY206" fmla="*/ 310832 h 2169949"/>
                    <a:gd name="connsiteX207" fmla="*/ 1286537 w 1645921"/>
                    <a:gd name="connsiteY207" fmla="*/ 310832 h 2169949"/>
                    <a:gd name="connsiteX208" fmla="*/ 1277393 w 1645921"/>
                    <a:gd name="connsiteY208" fmla="*/ 301688 h 2169949"/>
                    <a:gd name="connsiteX209" fmla="*/ 1286537 w 1645921"/>
                    <a:gd name="connsiteY209" fmla="*/ 292544 h 2169949"/>
                    <a:gd name="connsiteX210" fmla="*/ 1315794 w 1645921"/>
                    <a:gd name="connsiteY210" fmla="*/ 292544 h 2169949"/>
                    <a:gd name="connsiteX211" fmla="*/ 1315794 w 1645921"/>
                    <a:gd name="connsiteY211" fmla="*/ 282034 h 2169949"/>
                    <a:gd name="connsiteX212" fmla="*/ 1286537 w 1645921"/>
                    <a:gd name="connsiteY212" fmla="*/ 282034 h 2169949"/>
                    <a:gd name="connsiteX213" fmla="*/ 1277393 w 1645921"/>
                    <a:gd name="connsiteY213" fmla="*/ 272890 h 2169949"/>
                    <a:gd name="connsiteX214" fmla="*/ 1286537 w 1645921"/>
                    <a:gd name="connsiteY214" fmla="*/ 263746 h 2169949"/>
                    <a:gd name="connsiteX215" fmla="*/ 1315794 w 1645921"/>
                    <a:gd name="connsiteY215" fmla="*/ 263746 h 2169949"/>
                    <a:gd name="connsiteX216" fmla="*/ 1315794 w 1645921"/>
                    <a:gd name="connsiteY216" fmla="*/ 253236 h 2169949"/>
                    <a:gd name="connsiteX217" fmla="*/ 1286537 w 1645921"/>
                    <a:gd name="connsiteY217" fmla="*/ 253236 h 2169949"/>
                    <a:gd name="connsiteX218" fmla="*/ 1277393 w 1645921"/>
                    <a:gd name="connsiteY218" fmla="*/ 244092 h 2169949"/>
                    <a:gd name="connsiteX219" fmla="*/ 1286537 w 1645921"/>
                    <a:gd name="connsiteY219" fmla="*/ 234948 h 2169949"/>
                    <a:gd name="connsiteX220" fmla="*/ 1315794 w 1645921"/>
                    <a:gd name="connsiteY220" fmla="*/ 234948 h 2169949"/>
                    <a:gd name="connsiteX221" fmla="*/ 1315794 w 1645921"/>
                    <a:gd name="connsiteY221" fmla="*/ 219866 h 2169949"/>
                    <a:gd name="connsiteX222" fmla="*/ 1329510 w 1645921"/>
                    <a:gd name="connsiteY222" fmla="*/ 206150 h 2169949"/>
                    <a:gd name="connsiteX223" fmla="*/ 1343226 w 1645921"/>
                    <a:gd name="connsiteY223" fmla="*/ 219866 h 2169949"/>
                    <a:gd name="connsiteX224" fmla="*/ 1343226 w 1645921"/>
                    <a:gd name="connsiteY224" fmla="*/ 234948 h 2169949"/>
                    <a:gd name="connsiteX225" fmla="*/ 1370557 w 1645921"/>
                    <a:gd name="connsiteY225" fmla="*/ 234948 h 2169949"/>
                    <a:gd name="connsiteX226" fmla="*/ 1379701 w 1645921"/>
                    <a:gd name="connsiteY226" fmla="*/ 244092 h 2169949"/>
                    <a:gd name="connsiteX227" fmla="*/ 1370557 w 1645921"/>
                    <a:gd name="connsiteY227" fmla="*/ 253236 h 2169949"/>
                    <a:gd name="connsiteX228" fmla="*/ 1343226 w 1645921"/>
                    <a:gd name="connsiteY228" fmla="*/ 253236 h 2169949"/>
                    <a:gd name="connsiteX229" fmla="*/ 1343226 w 1645921"/>
                    <a:gd name="connsiteY229" fmla="*/ 263746 h 2169949"/>
                    <a:gd name="connsiteX230" fmla="*/ 1370557 w 1645921"/>
                    <a:gd name="connsiteY230" fmla="*/ 263746 h 2169949"/>
                    <a:gd name="connsiteX231" fmla="*/ 1379701 w 1645921"/>
                    <a:gd name="connsiteY231" fmla="*/ 272890 h 2169949"/>
                    <a:gd name="connsiteX232" fmla="*/ 1370557 w 1645921"/>
                    <a:gd name="connsiteY232" fmla="*/ 282034 h 2169949"/>
                    <a:gd name="connsiteX233" fmla="*/ 1343226 w 1645921"/>
                    <a:gd name="connsiteY233" fmla="*/ 282034 h 2169949"/>
                    <a:gd name="connsiteX234" fmla="*/ 1343226 w 1645921"/>
                    <a:gd name="connsiteY234" fmla="*/ 292544 h 2169949"/>
                    <a:gd name="connsiteX235" fmla="*/ 1370557 w 1645921"/>
                    <a:gd name="connsiteY235" fmla="*/ 292544 h 2169949"/>
                    <a:gd name="connsiteX236" fmla="*/ 1379701 w 1645921"/>
                    <a:gd name="connsiteY236" fmla="*/ 301688 h 2169949"/>
                    <a:gd name="connsiteX237" fmla="*/ 1370557 w 1645921"/>
                    <a:gd name="connsiteY237" fmla="*/ 310832 h 2169949"/>
                    <a:gd name="connsiteX238" fmla="*/ 1343226 w 1645921"/>
                    <a:gd name="connsiteY238" fmla="*/ 310832 h 2169949"/>
                    <a:gd name="connsiteX239" fmla="*/ 1343226 w 1645921"/>
                    <a:gd name="connsiteY239" fmla="*/ 385248 h 2169949"/>
                    <a:gd name="connsiteX240" fmla="*/ 1497488 w 1645921"/>
                    <a:gd name="connsiteY240" fmla="*/ 385248 h 2169949"/>
                    <a:gd name="connsiteX241" fmla="*/ 1505347 w 1645921"/>
                    <a:gd name="connsiteY241" fmla="*/ 388503 h 2169949"/>
                    <a:gd name="connsiteX242" fmla="*/ 1505405 w 1645921"/>
                    <a:gd name="connsiteY242" fmla="*/ 388454 h 2169949"/>
                    <a:gd name="connsiteX243" fmla="*/ 1524728 w 1645921"/>
                    <a:gd name="connsiteY243" fmla="*/ 390145 h 2169949"/>
                    <a:gd name="connsiteX244" fmla="*/ 1523038 w 1645921"/>
                    <a:gd name="connsiteY244" fmla="*/ 409469 h 2169949"/>
                    <a:gd name="connsiteX245" fmla="*/ 1085083 w 1645921"/>
                    <a:gd name="connsiteY245" fmla="*/ 776956 h 2169949"/>
                    <a:gd name="connsiteX246" fmla="*/ 1087573 w 1645921"/>
                    <a:gd name="connsiteY246" fmla="*/ 789880 h 2169949"/>
                    <a:gd name="connsiteX247" fmla="*/ 1112255 w 1645921"/>
                    <a:gd name="connsiteY247" fmla="*/ 956306 h 2169949"/>
                    <a:gd name="connsiteX248" fmla="*/ 1133490 w 1645921"/>
                    <a:gd name="connsiteY248" fmla="*/ 1096779 h 2169949"/>
                    <a:gd name="connsiteX249" fmla="*/ 1146738 w 1645921"/>
                    <a:gd name="connsiteY249" fmla="*/ 1185346 h 2169949"/>
                    <a:gd name="connsiteX250" fmla="*/ 1147283 w 1645921"/>
                    <a:gd name="connsiteY250" fmla="*/ 1189702 h 2169949"/>
                    <a:gd name="connsiteX251" fmla="*/ 1153816 w 1645921"/>
                    <a:gd name="connsiteY251" fmla="*/ 1215292 h 2169949"/>
                    <a:gd name="connsiteX252" fmla="*/ 1156176 w 1645921"/>
                    <a:gd name="connsiteY252" fmla="*/ 1249956 h 2169949"/>
                    <a:gd name="connsiteX253" fmla="*/ 1190114 w 1645921"/>
                    <a:gd name="connsiteY253" fmla="*/ 1475367 h 2169949"/>
                    <a:gd name="connsiteX254" fmla="*/ 1217701 w 1645921"/>
                    <a:gd name="connsiteY254" fmla="*/ 1659579 h 2169949"/>
                    <a:gd name="connsiteX255" fmla="*/ 1221875 w 1645921"/>
                    <a:gd name="connsiteY255" fmla="*/ 1665931 h 2169949"/>
                    <a:gd name="connsiteX256" fmla="*/ 1224235 w 1645921"/>
                    <a:gd name="connsiteY256" fmla="*/ 1671920 h 2169949"/>
                    <a:gd name="connsiteX257" fmla="*/ 1235668 w 1645921"/>
                    <a:gd name="connsiteY257" fmla="*/ 1781903 h 2169949"/>
                    <a:gd name="connsiteX258" fmla="*/ 1258718 w 1645921"/>
                    <a:gd name="connsiteY258" fmla="*/ 1935625 h 2169949"/>
                    <a:gd name="connsiteX259" fmla="*/ 1281222 w 1645921"/>
                    <a:gd name="connsiteY259" fmla="*/ 2087713 h 2169949"/>
                    <a:gd name="connsiteX260" fmla="*/ 1286826 w 1645921"/>
                    <a:gd name="connsiteY260" fmla="*/ 2124229 h 2169949"/>
                    <a:gd name="connsiteX261" fmla="*/ 1623061 w 1645921"/>
                    <a:gd name="connsiteY261" fmla="*/ 2124229 h 2169949"/>
                    <a:gd name="connsiteX262" fmla="*/ 1636122 w 1645921"/>
                    <a:gd name="connsiteY262" fmla="*/ 2129640 h 2169949"/>
                    <a:gd name="connsiteX263" fmla="*/ 1640572 w 1645921"/>
                    <a:gd name="connsiteY263" fmla="*/ 2129637 h 2169949"/>
                    <a:gd name="connsiteX264" fmla="*/ 1640572 w 1645921"/>
                    <a:gd name="connsiteY264" fmla="*/ 2134176 h 2169949"/>
                    <a:gd name="connsiteX265" fmla="*/ 1645921 w 1645921"/>
                    <a:gd name="connsiteY265" fmla="*/ 2147089 h 2169949"/>
                    <a:gd name="connsiteX266" fmla="*/ 1645920 w 1645921"/>
                    <a:gd name="connsiteY266" fmla="*/ 2147089 h 2169949"/>
                    <a:gd name="connsiteX267" fmla="*/ 1640572 w 1645921"/>
                    <a:gd name="connsiteY267" fmla="*/ 2160000 h 2169949"/>
                    <a:gd name="connsiteX268" fmla="*/ 1640572 w 1645921"/>
                    <a:gd name="connsiteY268" fmla="*/ 2166683 h 2169949"/>
                    <a:gd name="connsiteX269" fmla="*/ 1630945 w 1645921"/>
                    <a:gd name="connsiteY269" fmla="*/ 2166683 h 2169949"/>
                    <a:gd name="connsiteX270" fmla="*/ 1623060 w 1645921"/>
                    <a:gd name="connsiteY270" fmla="*/ 2169949 h 2169949"/>
                    <a:gd name="connsiteX271" fmla="*/ 22860 w 1645921"/>
                    <a:gd name="connsiteY271" fmla="*/ 2169948 h 2169949"/>
                    <a:gd name="connsiteX272" fmla="*/ 14978 w 1645921"/>
                    <a:gd name="connsiteY272" fmla="*/ 2166683 h 2169949"/>
                    <a:gd name="connsiteX273" fmla="*/ 5349 w 1645921"/>
                    <a:gd name="connsiteY273" fmla="*/ 2166683 h 2169949"/>
                    <a:gd name="connsiteX274" fmla="*/ 5349 w 1645921"/>
                    <a:gd name="connsiteY274" fmla="*/ 2160002 h 2169949"/>
                    <a:gd name="connsiteX275" fmla="*/ 0 w 1645921"/>
                    <a:gd name="connsiteY275" fmla="*/ 2147089 h 2169949"/>
                    <a:gd name="connsiteX276" fmla="*/ 6696 w 1645921"/>
                    <a:gd name="connsiteY276" fmla="*/ 2130925 h 2169949"/>
                    <a:gd name="connsiteX277" fmla="*/ 22860 w 1645921"/>
                    <a:gd name="connsiteY277" fmla="*/ 2124229 h 2169949"/>
                    <a:gd name="connsiteX278" fmla="*/ 410941 w 1645921"/>
                    <a:gd name="connsiteY278" fmla="*/ 2124229 h 2169949"/>
                    <a:gd name="connsiteX279" fmla="*/ 415334 w 1645921"/>
                    <a:gd name="connsiteY279" fmla="*/ 2082631 h 2169949"/>
                    <a:gd name="connsiteX280" fmla="*/ 427676 w 1645921"/>
                    <a:gd name="connsiteY280" fmla="*/ 1961033 h 2169949"/>
                    <a:gd name="connsiteX281" fmla="*/ 437295 w 1645921"/>
                    <a:gd name="connsiteY281" fmla="*/ 1862847 h 2169949"/>
                    <a:gd name="connsiteX282" fmla="*/ 449455 w 1645921"/>
                    <a:gd name="connsiteY282" fmla="*/ 1745786 h 2169949"/>
                    <a:gd name="connsiteX283" fmla="*/ 453447 w 1645921"/>
                    <a:gd name="connsiteY283" fmla="*/ 1706221 h 2169949"/>
                    <a:gd name="connsiteX284" fmla="*/ 444554 w 1645921"/>
                    <a:gd name="connsiteY284" fmla="*/ 1691158 h 2169949"/>
                    <a:gd name="connsiteX285" fmla="*/ 458348 w 1645921"/>
                    <a:gd name="connsiteY285" fmla="*/ 1653227 h 2169949"/>
                    <a:gd name="connsiteX286" fmla="*/ 475045 w 1645921"/>
                    <a:gd name="connsiteY286" fmla="*/ 1492971 h 2169949"/>
                    <a:gd name="connsiteX287" fmla="*/ 488112 w 1645921"/>
                    <a:gd name="connsiteY287" fmla="*/ 1357761 h 2169949"/>
                    <a:gd name="connsiteX288" fmla="*/ 501179 w 1645921"/>
                    <a:gd name="connsiteY288" fmla="*/ 1231626 h 2169949"/>
                    <a:gd name="connsiteX289" fmla="*/ 490834 w 1645921"/>
                    <a:gd name="connsiteY289" fmla="*/ 1215473 h 2169949"/>
                    <a:gd name="connsiteX290" fmla="*/ 505898 w 1645921"/>
                    <a:gd name="connsiteY290" fmla="*/ 1182805 h 2169949"/>
                    <a:gd name="connsiteX291" fmla="*/ 518239 w 1645921"/>
                    <a:gd name="connsiteY291" fmla="*/ 1063022 h 2169949"/>
                    <a:gd name="connsiteX292" fmla="*/ 527858 w 1645921"/>
                    <a:gd name="connsiteY292" fmla="*/ 966651 h 2169949"/>
                    <a:gd name="connsiteX293" fmla="*/ 540018 w 1645921"/>
                    <a:gd name="connsiteY293" fmla="*/ 847775 h 2169949"/>
                    <a:gd name="connsiteX294" fmla="*/ 548341 w 1645921"/>
                    <a:gd name="connsiteY294" fmla="*/ 764399 h 2169949"/>
                    <a:gd name="connsiteX295" fmla="*/ 132037 w 1645921"/>
                    <a:gd name="connsiteY295" fmla="*/ 415079 h 2169949"/>
                    <a:gd name="connsiteX296" fmla="*/ 129621 w 1645921"/>
                    <a:gd name="connsiteY296" fmla="*/ 410438 h 2169949"/>
                    <a:gd name="connsiteX297" fmla="*/ 125334 w 1645921"/>
                    <a:gd name="connsiteY297" fmla="*/ 408662 h 2169949"/>
                    <a:gd name="connsiteX298" fmla="*/ 121316 w 1645921"/>
                    <a:gd name="connsiteY298" fmla="*/ 398964 h 2169949"/>
                    <a:gd name="connsiteX299" fmla="*/ 135032 w 1645921"/>
                    <a:gd name="connsiteY299" fmla="*/ 385248 h 2169949"/>
                    <a:gd name="connsiteX300" fmla="*/ 301963 w 1645921"/>
                    <a:gd name="connsiteY300" fmla="*/ 385248 h 2169949"/>
                    <a:gd name="connsiteX301" fmla="*/ 301963 w 1645921"/>
                    <a:gd name="connsiteY301" fmla="*/ 319242 h 2169949"/>
                    <a:gd name="connsiteX302" fmla="*/ 274367 w 1645921"/>
                    <a:gd name="connsiteY302" fmla="*/ 319242 h 2169949"/>
                    <a:gd name="connsiteX303" fmla="*/ 265223 w 1645921"/>
                    <a:gd name="connsiteY303" fmla="*/ 310098 h 2169949"/>
                    <a:gd name="connsiteX304" fmla="*/ 274367 w 1645921"/>
                    <a:gd name="connsiteY304" fmla="*/ 300954 h 2169949"/>
                    <a:gd name="connsiteX305" fmla="*/ 301963 w 1645921"/>
                    <a:gd name="connsiteY305" fmla="*/ 300954 h 2169949"/>
                    <a:gd name="connsiteX306" fmla="*/ 301963 w 1645921"/>
                    <a:gd name="connsiteY306" fmla="*/ 290444 h 2169949"/>
                    <a:gd name="connsiteX307" fmla="*/ 274367 w 1645921"/>
                    <a:gd name="connsiteY307" fmla="*/ 290444 h 2169949"/>
                    <a:gd name="connsiteX308" fmla="*/ 265223 w 1645921"/>
                    <a:gd name="connsiteY308" fmla="*/ 281300 h 2169949"/>
                    <a:gd name="connsiteX309" fmla="*/ 274367 w 1645921"/>
                    <a:gd name="connsiteY309" fmla="*/ 272156 h 2169949"/>
                    <a:gd name="connsiteX310" fmla="*/ 301963 w 1645921"/>
                    <a:gd name="connsiteY310" fmla="*/ 272156 h 2169949"/>
                    <a:gd name="connsiteX311" fmla="*/ 301963 w 1645921"/>
                    <a:gd name="connsiteY311" fmla="*/ 261646 h 2169949"/>
                    <a:gd name="connsiteX312" fmla="*/ 274367 w 1645921"/>
                    <a:gd name="connsiteY312" fmla="*/ 261646 h 2169949"/>
                    <a:gd name="connsiteX313" fmla="*/ 265223 w 1645921"/>
                    <a:gd name="connsiteY313" fmla="*/ 252502 h 2169949"/>
                    <a:gd name="connsiteX314" fmla="*/ 274367 w 1645921"/>
                    <a:gd name="connsiteY314" fmla="*/ 243358 h 2169949"/>
                    <a:gd name="connsiteX315" fmla="*/ 301963 w 1645921"/>
                    <a:gd name="connsiteY315" fmla="*/ 243358 h 2169949"/>
                    <a:gd name="connsiteX316" fmla="*/ 301963 w 1645921"/>
                    <a:gd name="connsiteY316" fmla="*/ 219866 h 2169949"/>
                    <a:gd name="connsiteX317" fmla="*/ 315679 w 1645921"/>
                    <a:gd name="connsiteY317" fmla="*/ 206150 h 2169949"/>
                    <a:gd name="connsiteX318" fmla="*/ 329395 w 1645921"/>
                    <a:gd name="connsiteY318" fmla="*/ 219866 h 2169949"/>
                    <a:gd name="connsiteX319" fmla="*/ 329395 w 1645921"/>
                    <a:gd name="connsiteY319" fmla="*/ 243358 h 2169949"/>
                    <a:gd name="connsiteX320" fmla="*/ 358387 w 1645921"/>
                    <a:gd name="connsiteY320" fmla="*/ 243358 h 2169949"/>
                    <a:gd name="connsiteX321" fmla="*/ 367531 w 1645921"/>
                    <a:gd name="connsiteY321" fmla="*/ 252502 h 2169949"/>
                    <a:gd name="connsiteX322" fmla="*/ 358387 w 1645921"/>
                    <a:gd name="connsiteY322" fmla="*/ 261646 h 2169949"/>
                    <a:gd name="connsiteX323" fmla="*/ 329395 w 1645921"/>
                    <a:gd name="connsiteY323" fmla="*/ 261646 h 2169949"/>
                    <a:gd name="connsiteX324" fmla="*/ 329395 w 1645921"/>
                    <a:gd name="connsiteY324" fmla="*/ 272156 h 2169949"/>
                    <a:gd name="connsiteX325" fmla="*/ 358387 w 1645921"/>
                    <a:gd name="connsiteY325" fmla="*/ 272156 h 2169949"/>
                    <a:gd name="connsiteX326" fmla="*/ 367531 w 1645921"/>
                    <a:gd name="connsiteY326" fmla="*/ 281300 h 2169949"/>
                    <a:gd name="connsiteX327" fmla="*/ 358387 w 1645921"/>
                    <a:gd name="connsiteY327" fmla="*/ 290444 h 2169949"/>
                    <a:gd name="connsiteX328" fmla="*/ 329395 w 1645921"/>
                    <a:gd name="connsiteY328" fmla="*/ 290444 h 2169949"/>
                    <a:gd name="connsiteX329" fmla="*/ 329395 w 1645921"/>
                    <a:gd name="connsiteY329" fmla="*/ 300954 h 2169949"/>
                    <a:gd name="connsiteX330" fmla="*/ 358387 w 1645921"/>
                    <a:gd name="connsiteY330" fmla="*/ 300954 h 2169949"/>
                    <a:gd name="connsiteX331" fmla="*/ 367531 w 1645921"/>
                    <a:gd name="connsiteY331" fmla="*/ 310098 h 2169949"/>
                    <a:gd name="connsiteX332" fmla="*/ 358387 w 1645921"/>
                    <a:gd name="connsiteY332" fmla="*/ 319242 h 2169949"/>
                    <a:gd name="connsiteX333" fmla="*/ 329395 w 1645921"/>
                    <a:gd name="connsiteY333" fmla="*/ 319242 h 2169949"/>
                    <a:gd name="connsiteX334" fmla="*/ 329395 w 1645921"/>
                    <a:gd name="connsiteY334" fmla="*/ 385248 h 2169949"/>
                    <a:gd name="connsiteX335" fmla="*/ 447531 w 1645921"/>
                    <a:gd name="connsiteY335" fmla="*/ 385248 h 2169949"/>
                    <a:gd name="connsiteX336" fmla="*/ 447531 w 1645921"/>
                    <a:gd name="connsiteY336" fmla="*/ 315782 h 2169949"/>
                    <a:gd name="connsiteX337" fmla="*/ 417009 w 1645921"/>
                    <a:gd name="connsiteY337" fmla="*/ 315782 h 2169949"/>
                    <a:gd name="connsiteX338" fmla="*/ 407865 w 1645921"/>
                    <a:gd name="connsiteY338" fmla="*/ 306638 h 2169949"/>
                    <a:gd name="connsiteX339" fmla="*/ 417009 w 1645921"/>
                    <a:gd name="connsiteY339" fmla="*/ 297494 h 2169949"/>
                    <a:gd name="connsiteX340" fmla="*/ 447531 w 1645921"/>
                    <a:gd name="connsiteY340" fmla="*/ 297494 h 2169949"/>
                    <a:gd name="connsiteX341" fmla="*/ 447531 w 1645921"/>
                    <a:gd name="connsiteY341" fmla="*/ 286984 h 2169949"/>
                    <a:gd name="connsiteX342" fmla="*/ 417009 w 1645921"/>
                    <a:gd name="connsiteY342" fmla="*/ 286984 h 2169949"/>
                    <a:gd name="connsiteX343" fmla="*/ 407865 w 1645921"/>
                    <a:gd name="connsiteY343" fmla="*/ 277840 h 2169949"/>
                    <a:gd name="connsiteX344" fmla="*/ 417009 w 1645921"/>
                    <a:gd name="connsiteY344" fmla="*/ 268696 h 2169949"/>
                    <a:gd name="connsiteX345" fmla="*/ 447531 w 1645921"/>
                    <a:gd name="connsiteY345" fmla="*/ 268696 h 2169949"/>
                    <a:gd name="connsiteX346" fmla="*/ 447531 w 1645921"/>
                    <a:gd name="connsiteY346" fmla="*/ 258186 h 2169949"/>
                    <a:gd name="connsiteX347" fmla="*/ 417009 w 1645921"/>
                    <a:gd name="connsiteY347" fmla="*/ 258186 h 2169949"/>
                    <a:gd name="connsiteX348" fmla="*/ 407865 w 1645921"/>
                    <a:gd name="connsiteY348" fmla="*/ 249042 h 2169949"/>
                    <a:gd name="connsiteX349" fmla="*/ 417009 w 1645921"/>
                    <a:gd name="connsiteY349" fmla="*/ 239898 h 2169949"/>
                    <a:gd name="connsiteX350" fmla="*/ 447531 w 1645921"/>
                    <a:gd name="connsiteY350" fmla="*/ 239898 h 2169949"/>
                    <a:gd name="connsiteX351" fmla="*/ 447531 w 1645921"/>
                    <a:gd name="connsiteY351" fmla="*/ 219866 h 2169949"/>
                    <a:gd name="connsiteX352" fmla="*/ 461247 w 1645921"/>
                    <a:gd name="connsiteY352" fmla="*/ 206150 h 2169949"/>
                    <a:gd name="connsiteX353" fmla="*/ 474963 w 1645921"/>
                    <a:gd name="connsiteY353" fmla="*/ 219866 h 2169949"/>
                    <a:gd name="connsiteX354" fmla="*/ 474963 w 1645921"/>
                    <a:gd name="connsiteY354" fmla="*/ 239898 h 2169949"/>
                    <a:gd name="connsiteX355" fmla="*/ 501029 w 1645921"/>
                    <a:gd name="connsiteY355" fmla="*/ 239898 h 2169949"/>
                    <a:gd name="connsiteX356" fmla="*/ 510173 w 1645921"/>
                    <a:gd name="connsiteY356" fmla="*/ 249042 h 2169949"/>
                    <a:gd name="connsiteX357" fmla="*/ 501029 w 1645921"/>
                    <a:gd name="connsiteY357" fmla="*/ 258186 h 2169949"/>
                    <a:gd name="connsiteX358" fmla="*/ 474963 w 1645921"/>
                    <a:gd name="connsiteY358" fmla="*/ 258186 h 2169949"/>
                    <a:gd name="connsiteX359" fmla="*/ 474963 w 1645921"/>
                    <a:gd name="connsiteY359" fmla="*/ 268696 h 2169949"/>
                    <a:gd name="connsiteX360" fmla="*/ 501029 w 1645921"/>
                    <a:gd name="connsiteY360" fmla="*/ 268696 h 2169949"/>
                    <a:gd name="connsiteX361" fmla="*/ 510173 w 1645921"/>
                    <a:gd name="connsiteY361" fmla="*/ 277840 h 2169949"/>
                    <a:gd name="connsiteX362" fmla="*/ 501029 w 1645921"/>
                    <a:gd name="connsiteY362" fmla="*/ 286984 h 2169949"/>
                    <a:gd name="connsiteX363" fmla="*/ 474963 w 1645921"/>
                    <a:gd name="connsiteY363" fmla="*/ 286984 h 2169949"/>
                    <a:gd name="connsiteX364" fmla="*/ 474963 w 1645921"/>
                    <a:gd name="connsiteY364" fmla="*/ 297494 h 2169949"/>
                    <a:gd name="connsiteX365" fmla="*/ 501029 w 1645921"/>
                    <a:gd name="connsiteY365" fmla="*/ 297494 h 2169949"/>
                    <a:gd name="connsiteX366" fmla="*/ 510173 w 1645921"/>
                    <a:gd name="connsiteY366" fmla="*/ 306638 h 2169949"/>
                    <a:gd name="connsiteX367" fmla="*/ 501029 w 1645921"/>
                    <a:gd name="connsiteY367" fmla="*/ 315782 h 2169949"/>
                    <a:gd name="connsiteX368" fmla="*/ 474963 w 1645921"/>
                    <a:gd name="connsiteY368" fmla="*/ 315782 h 2169949"/>
                    <a:gd name="connsiteX369" fmla="*/ 474963 w 1645921"/>
                    <a:gd name="connsiteY369" fmla="*/ 385248 h 2169949"/>
                    <a:gd name="connsiteX370" fmla="*/ 588306 w 1645921"/>
                    <a:gd name="connsiteY370" fmla="*/ 385248 h 2169949"/>
                    <a:gd name="connsiteX371" fmla="*/ 588536 w 1645921"/>
                    <a:gd name="connsiteY371" fmla="*/ 382944 h 2169949"/>
                    <a:gd name="connsiteX372" fmla="*/ 598679 w 1645921"/>
                    <a:gd name="connsiteY372" fmla="*/ 284490 h 2169949"/>
                    <a:gd name="connsiteX373" fmla="*/ 606437 w 1645921"/>
                    <a:gd name="connsiteY373" fmla="*/ 206025 h 2169949"/>
                    <a:gd name="connsiteX374" fmla="*/ 616580 w 1645921"/>
                    <a:gd name="connsiteY374" fmla="*/ 107571 h 2169949"/>
                    <a:gd name="connsiteX375" fmla="*/ 616580 w 1645921"/>
                    <a:gd name="connsiteY375" fmla="*/ 105641 h 2169949"/>
                    <a:gd name="connsiteX376" fmla="*/ 569236 w 1645921"/>
                    <a:gd name="connsiteY376" fmla="*/ 105641 h 2169949"/>
                    <a:gd name="connsiteX377" fmla="*/ 553072 w 1645921"/>
                    <a:gd name="connsiteY377" fmla="*/ 98945 h 2169949"/>
                    <a:gd name="connsiteX378" fmla="*/ 546376 w 1645921"/>
                    <a:gd name="connsiteY378" fmla="*/ 82781 h 2169949"/>
                    <a:gd name="connsiteX379" fmla="*/ 553072 w 1645921"/>
                    <a:gd name="connsiteY379" fmla="*/ 66617 h 2169949"/>
                    <a:gd name="connsiteX380" fmla="*/ 569236 w 1645921"/>
                    <a:gd name="connsiteY380" fmla="*/ 59922 h 2169949"/>
                    <a:gd name="connsiteX381" fmla="*/ 659192 w 1645921"/>
                    <a:gd name="connsiteY381" fmla="*/ 59922 h 2169949"/>
                    <a:gd name="connsiteX382" fmla="*/ 649547 w 1645921"/>
                    <a:gd name="connsiteY382" fmla="*/ 36638 h 2169949"/>
                    <a:gd name="connsiteX383" fmla="*/ 686185 w 1645921"/>
                    <a:gd name="connsiteY383" fmla="*/ 0 h 2169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</a:cxnLst>
                  <a:rect l="l" t="t" r="r" b="b"/>
                  <a:pathLst>
                    <a:path w="1645921" h="2169949">
                      <a:moveTo>
                        <a:pt x="817516" y="1935988"/>
                      </a:moveTo>
                      <a:lnTo>
                        <a:pt x="513238" y="2124229"/>
                      </a:lnTo>
                      <a:lnTo>
                        <a:pt x="820226" y="2124229"/>
                      </a:lnTo>
                      <a:close/>
                      <a:moveTo>
                        <a:pt x="848006" y="1933084"/>
                      </a:moveTo>
                      <a:lnTo>
                        <a:pt x="851058" y="2124229"/>
                      </a:lnTo>
                      <a:lnTo>
                        <a:pt x="1165501" y="2124229"/>
                      </a:lnTo>
                      <a:close/>
                      <a:moveTo>
                        <a:pt x="483030" y="1713663"/>
                      </a:moveTo>
                      <a:lnTo>
                        <a:pt x="441567" y="2124229"/>
                      </a:lnTo>
                      <a:lnTo>
                        <a:pt x="456637" y="2124229"/>
                      </a:lnTo>
                      <a:lnTo>
                        <a:pt x="806082" y="1908038"/>
                      </a:lnTo>
                      <a:cubicBezTo>
                        <a:pt x="698096" y="1843065"/>
                        <a:pt x="591198" y="1778817"/>
                        <a:pt x="483030" y="1713663"/>
                      </a:cubicBezTo>
                      <a:close/>
                      <a:moveTo>
                        <a:pt x="1192837" y="1703681"/>
                      </a:moveTo>
                      <a:cubicBezTo>
                        <a:pt x="1082854" y="1771921"/>
                        <a:pt x="973779" y="1839254"/>
                        <a:pt x="863251" y="1907494"/>
                      </a:cubicBezTo>
                      <a:lnTo>
                        <a:pt x="1223376" y="2124229"/>
                      </a:lnTo>
                      <a:lnTo>
                        <a:pt x="1255703" y="2124229"/>
                      </a:lnTo>
                      <a:close/>
                      <a:moveTo>
                        <a:pt x="813705" y="1701321"/>
                      </a:moveTo>
                      <a:cubicBezTo>
                        <a:pt x="718422" y="1702229"/>
                        <a:pt x="624048" y="1703318"/>
                        <a:pt x="529673" y="1704407"/>
                      </a:cubicBezTo>
                      <a:cubicBezTo>
                        <a:pt x="529492" y="1705133"/>
                        <a:pt x="529310" y="1705859"/>
                        <a:pt x="529129" y="1706584"/>
                      </a:cubicBezTo>
                      <a:cubicBezTo>
                        <a:pt x="624411" y="1763935"/>
                        <a:pt x="719874" y="1821286"/>
                        <a:pt x="816608" y="1879544"/>
                      </a:cubicBezTo>
                      <a:cubicBezTo>
                        <a:pt x="815701" y="1819108"/>
                        <a:pt x="814794" y="1760668"/>
                        <a:pt x="813705" y="1701321"/>
                      </a:cubicBezTo>
                      <a:close/>
                      <a:moveTo>
                        <a:pt x="1143109" y="1697147"/>
                      </a:moveTo>
                      <a:cubicBezTo>
                        <a:pt x="1043471" y="1698236"/>
                        <a:pt x="944014" y="1699325"/>
                        <a:pt x="844376" y="1700595"/>
                      </a:cubicBezTo>
                      <a:cubicBezTo>
                        <a:pt x="845284" y="1762120"/>
                        <a:pt x="846191" y="1821467"/>
                        <a:pt x="847280" y="1882630"/>
                      </a:cubicBezTo>
                      <a:cubicBezTo>
                        <a:pt x="947281" y="1820742"/>
                        <a:pt x="1045467" y="1759943"/>
                        <a:pt x="1143835" y="1699143"/>
                      </a:cubicBezTo>
                      <a:cubicBezTo>
                        <a:pt x="1143653" y="1698417"/>
                        <a:pt x="1143290" y="1697873"/>
                        <a:pt x="1143109" y="1697147"/>
                      </a:cubicBezTo>
                      <a:close/>
                      <a:moveTo>
                        <a:pt x="840565" y="1456129"/>
                      </a:moveTo>
                      <a:cubicBezTo>
                        <a:pt x="841835" y="1528906"/>
                        <a:pt x="842924" y="1599506"/>
                        <a:pt x="844195" y="1670287"/>
                      </a:cubicBezTo>
                      <a:cubicBezTo>
                        <a:pt x="944922" y="1669016"/>
                        <a:pt x="1044923" y="1667927"/>
                        <a:pt x="1144923" y="1666838"/>
                      </a:cubicBezTo>
                      <a:cubicBezTo>
                        <a:pt x="1145105" y="1666294"/>
                        <a:pt x="1145286" y="1665749"/>
                        <a:pt x="1145649" y="1665205"/>
                      </a:cubicBezTo>
                      <a:cubicBezTo>
                        <a:pt x="1044378" y="1595876"/>
                        <a:pt x="942925" y="1526365"/>
                        <a:pt x="840565" y="1456129"/>
                      </a:cubicBezTo>
                      <a:close/>
                      <a:moveTo>
                        <a:pt x="810075" y="1455403"/>
                      </a:moveTo>
                      <a:cubicBezTo>
                        <a:pt x="712252" y="1528362"/>
                        <a:pt x="616062" y="1600413"/>
                        <a:pt x="517695" y="1674098"/>
                      </a:cubicBezTo>
                      <a:cubicBezTo>
                        <a:pt x="617877" y="1672827"/>
                        <a:pt x="715156" y="1671738"/>
                        <a:pt x="813342" y="1670650"/>
                      </a:cubicBezTo>
                      <a:cubicBezTo>
                        <a:pt x="812253" y="1598780"/>
                        <a:pt x="811164" y="1527999"/>
                        <a:pt x="810075" y="1455403"/>
                      </a:cubicBezTo>
                      <a:close/>
                      <a:moveTo>
                        <a:pt x="530580" y="1243604"/>
                      </a:moveTo>
                      <a:cubicBezTo>
                        <a:pt x="516606" y="1382081"/>
                        <a:pt x="502813" y="1518924"/>
                        <a:pt x="488656" y="1658308"/>
                      </a:cubicBezTo>
                      <a:cubicBezTo>
                        <a:pt x="593013" y="1580268"/>
                        <a:pt x="695010" y="1504042"/>
                        <a:pt x="797915" y="1426909"/>
                      </a:cubicBezTo>
                      <a:cubicBezTo>
                        <a:pt x="708440" y="1365565"/>
                        <a:pt x="620055" y="1304948"/>
                        <a:pt x="530580" y="1243604"/>
                      </a:cubicBezTo>
                      <a:close/>
                      <a:moveTo>
                        <a:pt x="836935" y="1223277"/>
                      </a:moveTo>
                      <a:cubicBezTo>
                        <a:pt x="837843" y="1280628"/>
                        <a:pt x="838750" y="1337071"/>
                        <a:pt x="839658" y="1395693"/>
                      </a:cubicBezTo>
                      <a:cubicBezTo>
                        <a:pt x="917154" y="1337797"/>
                        <a:pt x="993016" y="1280991"/>
                        <a:pt x="1070150" y="1223277"/>
                      </a:cubicBezTo>
                      <a:cubicBezTo>
                        <a:pt x="991202" y="1223277"/>
                        <a:pt x="914068" y="1223277"/>
                        <a:pt x="836935" y="1223277"/>
                      </a:cubicBezTo>
                      <a:close/>
                      <a:moveTo>
                        <a:pt x="553085" y="1223277"/>
                      </a:moveTo>
                      <a:cubicBezTo>
                        <a:pt x="639111" y="1282080"/>
                        <a:pt x="723323" y="1339975"/>
                        <a:pt x="809167" y="1398778"/>
                      </a:cubicBezTo>
                      <a:cubicBezTo>
                        <a:pt x="808260" y="1338886"/>
                        <a:pt x="807352" y="1280991"/>
                        <a:pt x="806445" y="1223277"/>
                      </a:cubicBezTo>
                      <a:cubicBezTo>
                        <a:pt x="722052" y="1223277"/>
                        <a:pt x="638567" y="1223277"/>
                        <a:pt x="553085" y="1223277"/>
                      </a:cubicBezTo>
                      <a:close/>
                      <a:moveTo>
                        <a:pt x="1121148" y="1222551"/>
                      </a:moveTo>
                      <a:cubicBezTo>
                        <a:pt x="1029859" y="1290973"/>
                        <a:pt x="940021" y="1358124"/>
                        <a:pt x="849095" y="1426001"/>
                      </a:cubicBezTo>
                      <a:cubicBezTo>
                        <a:pt x="961800" y="1503135"/>
                        <a:pt x="1073235" y="1579542"/>
                        <a:pt x="1185940" y="1656856"/>
                      </a:cubicBezTo>
                      <a:cubicBezTo>
                        <a:pt x="1164161" y="1511665"/>
                        <a:pt x="1142746" y="1367925"/>
                        <a:pt x="1121148" y="1222551"/>
                      </a:cubicBezTo>
                      <a:close/>
                      <a:moveTo>
                        <a:pt x="803178" y="1009119"/>
                      </a:moveTo>
                      <a:cubicBezTo>
                        <a:pt x="724956" y="1070463"/>
                        <a:pt x="648367" y="1130354"/>
                        <a:pt x="570690" y="1191335"/>
                      </a:cubicBezTo>
                      <a:cubicBezTo>
                        <a:pt x="650001" y="1191335"/>
                        <a:pt x="727315" y="1191335"/>
                        <a:pt x="805901" y="1191335"/>
                      </a:cubicBezTo>
                      <a:cubicBezTo>
                        <a:pt x="804993" y="1130899"/>
                        <a:pt x="804086" y="1070826"/>
                        <a:pt x="803178" y="1009119"/>
                      </a:cubicBezTo>
                      <a:close/>
                      <a:moveTo>
                        <a:pt x="833305" y="992422"/>
                      </a:moveTo>
                      <a:cubicBezTo>
                        <a:pt x="834394" y="1059936"/>
                        <a:pt x="835483" y="1125636"/>
                        <a:pt x="836572" y="1191154"/>
                      </a:cubicBezTo>
                      <a:cubicBezTo>
                        <a:pt x="920421" y="1191154"/>
                        <a:pt x="1003180" y="1191154"/>
                        <a:pt x="1087391" y="1191154"/>
                      </a:cubicBezTo>
                      <a:cubicBezTo>
                        <a:pt x="1002272" y="1124547"/>
                        <a:pt x="918424" y="1059029"/>
                        <a:pt x="833305" y="992422"/>
                      </a:cubicBezTo>
                      <a:close/>
                      <a:moveTo>
                        <a:pt x="1055404" y="817761"/>
                      </a:moveTo>
                      <a:cubicBezTo>
                        <a:pt x="1051910" y="816514"/>
                        <a:pt x="1047464" y="817648"/>
                        <a:pt x="1042745" y="821277"/>
                      </a:cubicBezTo>
                      <a:cubicBezTo>
                        <a:pt x="1023507" y="836341"/>
                        <a:pt x="1004269" y="851405"/>
                        <a:pt x="985031" y="866468"/>
                      </a:cubicBezTo>
                      <a:cubicBezTo>
                        <a:pt x="941473" y="900770"/>
                        <a:pt x="897916" y="934890"/>
                        <a:pt x="853269" y="969918"/>
                      </a:cubicBezTo>
                      <a:cubicBezTo>
                        <a:pt x="940384" y="1037976"/>
                        <a:pt x="1026411" y="1105309"/>
                        <a:pt x="1113707" y="1173549"/>
                      </a:cubicBezTo>
                      <a:cubicBezTo>
                        <a:pt x="1108625" y="1138521"/>
                        <a:pt x="1103907" y="1105490"/>
                        <a:pt x="1099007" y="1072459"/>
                      </a:cubicBezTo>
                      <a:cubicBezTo>
                        <a:pt x="1092654" y="1029628"/>
                        <a:pt x="1086121" y="986615"/>
                        <a:pt x="1079587" y="943783"/>
                      </a:cubicBezTo>
                      <a:cubicBezTo>
                        <a:pt x="1073779" y="905307"/>
                        <a:pt x="1068335" y="866831"/>
                        <a:pt x="1062346" y="828537"/>
                      </a:cubicBezTo>
                      <a:cubicBezTo>
                        <a:pt x="1061439" y="822639"/>
                        <a:pt x="1058898" y="819009"/>
                        <a:pt x="1055404" y="817761"/>
                      </a:cubicBezTo>
                      <a:close/>
                      <a:moveTo>
                        <a:pt x="576134" y="791513"/>
                      </a:moveTo>
                      <a:cubicBezTo>
                        <a:pt x="563067" y="921460"/>
                        <a:pt x="550181" y="1049773"/>
                        <a:pt x="537114" y="1179357"/>
                      </a:cubicBezTo>
                      <a:cubicBezTo>
                        <a:pt x="539292" y="1178086"/>
                        <a:pt x="540199" y="1177723"/>
                        <a:pt x="540744" y="1177179"/>
                      </a:cubicBezTo>
                      <a:cubicBezTo>
                        <a:pt x="625863" y="1110391"/>
                        <a:pt x="710981" y="1043602"/>
                        <a:pt x="796100" y="976996"/>
                      </a:cubicBezTo>
                      <a:cubicBezTo>
                        <a:pt x="804449" y="970462"/>
                        <a:pt x="804449" y="969918"/>
                        <a:pt x="796100" y="963384"/>
                      </a:cubicBezTo>
                      <a:cubicBezTo>
                        <a:pt x="736934" y="916923"/>
                        <a:pt x="677587" y="870643"/>
                        <a:pt x="618240" y="824181"/>
                      </a:cubicBezTo>
                      <a:cubicBezTo>
                        <a:pt x="604628" y="813473"/>
                        <a:pt x="590835" y="802947"/>
                        <a:pt x="576134" y="791513"/>
                      </a:cubicBezTo>
                      <a:close/>
                      <a:moveTo>
                        <a:pt x="832035" y="779716"/>
                      </a:moveTo>
                      <a:cubicBezTo>
                        <a:pt x="832035" y="836160"/>
                        <a:pt x="832035" y="891151"/>
                        <a:pt x="832035" y="948865"/>
                      </a:cubicBezTo>
                      <a:lnTo>
                        <a:pt x="1031534" y="792496"/>
                      </a:lnTo>
                      <a:lnTo>
                        <a:pt x="1031242" y="791569"/>
                      </a:lnTo>
                      <a:lnTo>
                        <a:pt x="1035405" y="783570"/>
                      </a:lnTo>
                      <a:close/>
                      <a:moveTo>
                        <a:pt x="607714" y="775723"/>
                      </a:moveTo>
                      <a:cubicBezTo>
                        <a:pt x="607532" y="776449"/>
                        <a:pt x="607532" y="776994"/>
                        <a:pt x="607351" y="777720"/>
                      </a:cubicBezTo>
                      <a:cubicBezTo>
                        <a:pt x="671598" y="827993"/>
                        <a:pt x="735845" y="878265"/>
                        <a:pt x="800637" y="928901"/>
                      </a:cubicBezTo>
                      <a:cubicBezTo>
                        <a:pt x="800637" y="878810"/>
                        <a:pt x="800637" y="829626"/>
                        <a:pt x="800637" y="779353"/>
                      </a:cubicBezTo>
                      <a:cubicBezTo>
                        <a:pt x="735119" y="778083"/>
                        <a:pt x="671417" y="776812"/>
                        <a:pt x="607714" y="775723"/>
                      </a:cubicBezTo>
                      <a:close/>
                      <a:moveTo>
                        <a:pt x="796931" y="594770"/>
                      </a:moveTo>
                      <a:cubicBezTo>
                        <a:pt x="732637" y="645191"/>
                        <a:pt x="669686" y="694418"/>
                        <a:pt x="605840" y="744540"/>
                      </a:cubicBezTo>
                      <a:cubicBezTo>
                        <a:pt x="671029" y="744540"/>
                        <a:pt x="734576" y="744540"/>
                        <a:pt x="799169" y="744540"/>
                      </a:cubicBezTo>
                      <a:cubicBezTo>
                        <a:pt x="798423" y="694866"/>
                        <a:pt x="797677" y="645489"/>
                        <a:pt x="796931" y="594770"/>
                      </a:cubicBezTo>
                      <a:close/>
                      <a:moveTo>
                        <a:pt x="821693" y="581046"/>
                      </a:moveTo>
                      <a:cubicBezTo>
                        <a:pt x="822588" y="636538"/>
                        <a:pt x="823483" y="690540"/>
                        <a:pt x="824378" y="744391"/>
                      </a:cubicBezTo>
                      <a:cubicBezTo>
                        <a:pt x="893297" y="744391"/>
                        <a:pt x="961320" y="744391"/>
                        <a:pt x="1030536" y="744391"/>
                      </a:cubicBezTo>
                      <a:cubicBezTo>
                        <a:pt x="960574" y="689645"/>
                        <a:pt x="891656" y="635793"/>
                        <a:pt x="821693" y="581046"/>
                      </a:cubicBezTo>
                      <a:close/>
                      <a:moveTo>
                        <a:pt x="1004245" y="437486"/>
                      </a:moveTo>
                      <a:cubicBezTo>
                        <a:pt x="1001373" y="436461"/>
                        <a:pt x="997719" y="437393"/>
                        <a:pt x="993840" y="440376"/>
                      </a:cubicBezTo>
                      <a:cubicBezTo>
                        <a:pt x="978027" y="452757"/>
                        <a:pt x="962215" y="465139"/>
                        <a:pt x="946402" y="477520"/>
                      </a:cubicBezTo>
                      <a:cubicBezTo>
                        <a:pt x="910601" y="505714"/>
                        <a:pt x="874799" y="533758"/>
                        <a:pt x="838102" y="562549"/>
                      </a:cubicBezTo>
                      <a:cubicBezTo>
                        <a:pt x="909705" y="618489"/>
                        <a:pt x="980414" y="673832"/>
                        <a:pt x="1052166" y="729921"/>
                      </a:cubicBezTo>
                      <a:cubicBezTo>
                        <a:pt x="1047989" y="701130"/>
                        <a:pt x="1044111" y="673981"/>
                        <a:pt x="1040084" y="646831"/>
                      </a:cubicBezTo>
                      <a:cubicBezTo>
                        <a:pt x="1034862" y="611627"/>
                        <a:pt x="1029492" y="576273"/>
                        <a:pt x="1024122" y="541068"/>
                      </a:cubicBezTo>
                      <a:cubicBezTo>
                        <a:pt x="1019348" y="509443"/>
                        <a:pt x="1014873" y="477818"/>
                        <a:pt x="1009951" y="446343"/>
                      </a:cubicBezTo>
                      <a:cubicBezTo>
                        <a:pt x="1009205" y="441495"/>
                        <a:pt x="1007117" y="438511"/>
                        <a:pt x="1004245" y="437486"/>
                      </a:cubicBezTo>
                      <a:close/>
                      <a:moveTo>
                        <a:pt x="610315" y="415911"/>
                      </a:moveTo>
                      <a:cubicBezTo>
                        <a:pt x="599575" y="522720"/>
                        <a:pt x="588983" y="628185"/>
                        <a:pt x="578243" y="734695"/>
                      </a:cubicBezTo>
                      <a:cubicBezTo>
                        <a:pt x="580033" y="733650"/>
                        <a:pt x="580778" y="733352"/>
                        <a:pt x="581226" y="732905"/>
                      </a:cubicBezTo>
                      <a:cubicBezTo>
                        <a:pt x="651189" y="678009"/>
                        <a:pt x="721151" y="623113"/>
                        <a:pt x="791113" y="568367"/>
                      </a:cubicBezTo>
                      <a:cubicBezTo>
                        <a:pt x="797975" y="562996"/>
                        <a:pt x="797975" y="562549"/>
                        <a:pt x="791113" y="557179"/>
                      </a:cubicBezTo>
                      <a:cubicBezTo>
                        <a:pt x="742482" y="518991"/>
                        <a:pt x="693703" y="480951"/>
                        <a:pt x="644923" y="442763"/>
                      </a:cubicBezTo>
                      <a:cubicBezTo>
                        <a:pt x="633735" y="433961"/>
                        <a:pt x="622398" y="425309"/>
                        <a:pt x="610315" y="415911"/>
                      </a:cubicBezTo>
                      <a:close/>
                      <a:moveTo>
                        <a:pt x="1030322" y="412680"/>
                      </a:moveTo>
                      <a:lnTo>
                        <a:pt x="1030686" y="414569"/>
                      </a:lnTo>
                      <a:cubicBezTo>
                        <a:pt x="1037100" y="460216"/>
                        <a:pt x="1044111" y="505714"/>
                        <a:pt x="1050973" y="551361"/>
                      </a:cubicBezTo>
                      <a:cubicBezTo>
                        <a:pt x="1056790" y="589847"/>
                        <a:pt x="1062608" y="628335"/>
                        <a:pt x="1068427" y="666821"/>
                      </a:cubicBezTo>
                      <a:cubicBezTo>
                        <a:pt x="1072006" y="691136"/>
                        <a:pt x="1075736" y="715302"/>
                        <a:pt x="1079316" y="739618"/>
                      </a:cubicBezTo>
                      <a:cubicBezTo>
                        <a:pt x="1079465" y="740811"/>
                        <a:pt x="1079167" y="742900"/>
                        <a:pt x="1079763" y="743198"/>
                      </a:cubicBezTo>
                      <a:lnTo>
                        <a:pt x="1080791" y="744748"/>
                      </a:lnTo>
                      <a:lnTo>
                        <a:pt x="1476534" y="412680"/>
                      </a:lnTo>
                      <a:close/>
                      <a:moveTo>
                        <a:pt x="820649" y="412680"/>
                      </a:moveTo>
                      <a:lnTo>
                        <a:pt x="820649" y="545245"/>
                      </a:lnTo>
                      <a:lnTo>
                        <a:pt x="989779" y="412680"/>
                      </a:lnTo>
                      <a:close/>
                      <a:moveTo>
                        <a:pt x="646336" y="412680"/>
                      </a:moveTo>
                      <a:lnTo>
                        <a:pt x="794842" y="528836"/>
                      </a:lnTo>
                      <a:lnTo>
                        <a:pt x="794842" y="412680"/>
                      </a:lnTo>
                      <a:close/>
                      <a:moveTo>
                        <a:pt x="171855" y="412680"/>
                      </a:moveTo>
                      <a:lnTo>
                        <a:pt x="553095" y="732578"/>
                      </a:lnTo>
                      <a:lnTo>
                        <a:pt x="562729" y="639075"/>
                      </a:lnTo>
                      <a:cubicBezTo>
                        <a:pt x="565414" y="612671"/>
                        <a:pt x="567950" y="586267"/>
                        <a:pt x="570635" y="559864"/>
                      </a:cubicBezTo>
                      <a:cubicBezTo>
                        <a:pt x="573917" y="527344"/>
                        <a:pt x="577348" y="494675"/>
                        <a:pt x="580630" y="462155"/>
                      </a:cubicBezTo>
                      <a:lnTo>
                        <a:pt x="585568" y="412680"/>
                      </a:lnTo>
                      <a:close/>
                      <a:moveTo>
                        <a:pt x="789920" y="135167"/>
                      </a:moveTo>
                      <a:cubicBezTo>
                        <a:pt x="736814" y="215721"/>
                        <a:pt x="683708" y="296274"/>
                        <a:pt x="630156" y="377723"/>
                      </a:cubicBezTo>
                      <a:cubicBezTo>
                        <a:pt x="685648" y="378767"/>
                        <a:pt x="739798" y="379662"/>
                        <a:pt x="794395" y="380706"/>
                      </a:cubicBezTo>
                      <a:cubicBezTo>
                        <a:pt x="793350" y="298512"/>
                        <a:pt x="792455" y="217063"/>
                        <a:pt x="791411" y="135764"/>
                      </a:cubicBezTo>
                      <a:cubicBezTo>
                        <a:pt x="790964" y="135615"/>
                        <a:pt x="790368" y="135466"/>
                        <a:pt x="789920" y="135167"/>
                      </a:cubicBezTo>
                      <a:close/>
                      <a:moveTo>
                        <a:pt x="818262" y="127261"/>
                      </a:moveTo>
                      <a:cubicBezTo>
                        <a:pt x="817666" y="127411"/>
                        <a:pt x="817069" y="127411"/>
                        <a:pt x="816622" y="127559"/>
                      </a:cubicBezTo>
                      <a:cubicBezTo>
                        <a:pt x="817517" y="211842"/>
                        <a:pt x="818561" y="296126"/>
                        <a:pt x="819456" y="381303"/>
                      </a:cubicBezTo>
                      <a:cubicBezTo>
                        <a:pt x="876291" y="382198"/>
                        <a:pt x="932231" y="383243"/>
                        <a:pt x="989513" y="384138"/>
                      </a:cubicBezTo>
                      <a:cubicBezTo>
                        <a:pt x="931634" y="297319"/>
                        <a:pt x="874948" y="212290"/>
                        <a:pt x="818262" y="127261"/>
                      </a:cubicBezTo>
                      <a:close/>
                      <a:moveTo>
                        <a:pt x="762323" y="118161"/>
                      </a:moveTo>
                      <a:cubicBezTo>
                        <a:pt x="727715" y="118460"/>
                        <a:pt x="693256" y="118609"/>
                        <a:pt x="658647" y="118908"/>
                      </a:cubicBezTo>
                      <a:cubicBezTo>
                        <a:pt x="652979" y="118908"/>
                        <a:pt x="645520" y="117267"/>
                        <a:pt x="642089" y="120101"/>
                      </a:cubicBezTo>
                      <a:cubicBezTo>
                        <a:pt x="638807" y="122786"/>
                        <a:pt x="639702" y="130543"/>
                        <a:pt x="638807" y="135914"/>
                      </a:cubicBezTo>
                      <a:cubicBezTo>
                        <a:pt x="638807" y="136212"/>
                        <a:pt x="638658" y="136361"/>
                        <a:pt x="638658" y="136659"/>
                      </a:cubicBezTo>
                      <a:cubicBezTo>
                        <a:pt x="635376" y="168732"/>
                        <a:pt x="632094" y="200804"/>
                        <a:pt x="628812" y="232876"/>
                      </a:cubicBezTo>
                      <a:cubicBezTo>
                        <a:pt x="625978" y="260772"/>
                        <a:pt x="623144" y="288666"/>
                        <a:pt x="620310" y="316562"/>
                      </a:cubicBezTo>
                      <a:cubicBezTo>
                        <a:pt x="619116" y="327899"/>
                        <a:pt x="618221" y="339236"/>
                        <a:pt x="617028" y="350424"/>
                      </a:cubicBezTo>
                      <a:cubicBezTo>
                        <a:pt x="617475" y="350574"/>
                        <a:pt x="617923" y="350574"/>
                        <a:pt x="618371" y="350723"/>
                      </a:cubicBezTo>
                      <a:cubicBezTo>
                        <a:pt x="669239" y="273749"/>
                        <a:pt x="719957" y="196627"/>
                        <a:pt x="771720" y="118161"/>
                      </a:cubicBezTo>
                      <a:cubicBezTo>
                        <a:pt x="767544" y="118161"/>
                        <a:pt x="765007" y="118161"/>
                        <a:pt x="762323" y="118161"/>
                      </a:cubicBezTo>
                      <a:close/>
                      <a:moveTo>
                        <a:pt x="954457" y="116819"/>
                      </a:moveTo>
                      <a:cubicBezTo>
                        <a:pt x="931932" y="117117"/>
                        <a:pt x="909258" y="117267"/>
                        <a:pt x="886733" y="117416"/>
                      </a:cubicBezTo>
                      <a:cubicBezTo>
                        <a:pt x="872264" y="117416"/>
                        <a:pt x="857644" y="117416"/>
                        <a:pt x="841384" y="117416"/>
                      </a:cubicBezTo>
                      <a:cubicBezTo>
                        <a:pt x="892700" y="194688"/>
                        <a:pt x="943121" y="270170"/>
                        <a:pt x="993392" y="345800"/>
                      </a:cubicBezTo>
                      <a:cubicBezTo>
                        <a:pt x="993840" y="345651"/>
                        <a:pt x="994138" y="345502"/>
                        <a:pt x="994585" y="345352"/>
                      </a:cubicBezTo>
                      <a:cubicBezTo>
                        <a:pt x="992945" y="332971"/>
                        <a:pt x="991303" y="320590"/>
                        <a:pt x="989513" y="308208"/>
                      </a:cubicBezTo>
                      <a:cubicBezTo>
                        <a:pt x="980265" y="246600"/>
                        <a:pt x="970867" y="184842"/>
                        <a:pt x="961767" y="123233"/>
                      </a:cubicBezTo>
                      <a:cubicBezTo>
                        <a:pt x="961021" y="118013"/>
                        <a:pt x="959231" y="116819"/>
                        <a:pt x="954457" y="116819"/>
                      </a:cubicBezTo>
                      <a:close/>
                      <a:moveTo>
                        <a:pt x="686185" y="0"/>
                      </a:moveTo>
                      <a:lnTo>
                        <a:pt x="934104" y="0"/>
                      </a:lnTo>
                      <a:cubicBezTo>
                        <a:pt x="954339" y="0"/>
                        <a:pt x="970742" y="16403"/>
                        <a:pt x="970742" y="36638"/>
                      </a:cubicBezTo>
                      <a:lnTo>
                        <a:pt x="961098" y="59922"/>
                      </a:lnTo>
                      <a:lnTo>
                        <a:pt x="1051055" y="59922"/>
                      </a:lnTo>
                      <a:cubicBezTo>
                        <a:pt x="1063680" y="59922"/>
                        <a:pt x="1073915" y="70157"/>
                        <a:pt x="1073915" y="82782"/>
                      </a:cubicBezTo>
                      <a:lnTo>
                        <a:pt x="1073914" y="82782"/>
                      </a:lnTo>
                      <a:cubicBezTo>
                        <a:pt x="1073914" y="95407"/>
                        <a:pt x="1063679" y="105642"/>
                        <a:pt x="1051054" y="105642"/>
                      </a:cubicBezTo>
                      <a:lnTo>
                        <a:pt x="984543" y="105642"/>
                      </a:lnTo>
                      <a:lnTo>
                        <a:pt x="1025912" y="382944"/>
                      </a:lnTo>
                      <a:cubicBezTo>
                        <a:pt x="1027254" y="382795"/>
                        <a:pt x="1028447" y="382646"/>
                        <a:pt x="1029492" y="382348"/>
                      </a:cubicBezTo>
                      <a:cubicBezTo>
                        <a:pt x="1029492" y="382944"/>
                        <a:pt x="1029791" y="383541"/>
                        <a:pt x="1029641" y="383839"/>
                      </a:cubicBezTo>
                      <a:lnTo>
                        <a:pt x="1029470" y="385248"/>
                      </a:lnTo>
                      <a:lnTo>
                        <a:pt x="1157032" y="385248"/>
                      </a:lnTo>
                      <a:lnTo>
                        <a:pt x="1157032" y="310832"/>
                      </a:lnTo>
                      <a:lnTo>
                        <a:pt x="1126536" y="310832"/>
                      </a:lnTo>
                      <a:cubicBezTo>
                        <a:pt x="1121486" y="310832"/>
                        <a:pt x="1117392" y="306738"/>
                        <a:pt x="1117392" y="301688"/>
                      </a:cubicBezTo>
                      <a:cubicBezTo>
                        <a:pt x="1117392" y="296638"/>
                        <a:pt x="1121486" y="292544"/>
                        <a:pt x="1126536" y="292544"/>
                      </a:cubicBezTo>
                      <a:lnTo>
                        <a:pt x="1157032" y="292544"/>
                      </a:lnTo>
                      <a:lnTo>
                        <a:pt x="1157032" y="282034"/>
                      </a:lnTo>
                      <a:lnTo>
                        <a:pt x="1126536" y="282034"/>
                      </a:lnTo>
                      <a:cubicBezTo>
                        <a:pt x="1121486" y="282034"/>
                        <a:pt x="1117392" y="277940"/>
                        <a:pt x="1117392" y="272890"/>
                      </a:cubicBezTo>
                      <a:cubicBezTo>
                        <a:pt x="1117392" y="267840"/>
                        <a:pt x="1121486" y="263746"/>
                        <a:pt x="1126536" y="263746"/>
                      </a:cubicBezTo>
                      <a:lnTo>
                        <a:pt x="1157032" y="263746"/>
                      </a:lnTo>
                      <a:lnTo>
                        <a:pt x="1157032" y="253236"/>
                      </a:lnTo>
                      <a:lnTo>
                        <a:pt x="1126536" y="253236"/>
                      </a:lnTo>
                      <a:cubicBezTo>
                        <a:pt x="1121486" y="253236"/>
                        <a:pt x="1117392" y="249142"/>
                        <a:pt x="1117392" y="244092"/>
                      </a:cubicBezTo>
                      <a:cubicBezTo>
                        <a:pt x="1117392" y="239042"/>
                        <a:pt x="1121486" y="234948"/>
                        <a:pt x="1126536" y="234948"/>
                      </a:cubicBezTo>
                      <a:lnTo>
                        <a:pt x="1157032" y="234948"/>
                      </a:lnTo>
                      <a:lnTo>
                        <a:pt x="1157032" y="219866"/>
                      </a:lnTo>
                      <a:cubicBezTo>
                        <a:pt x="1157032" y="212291"/>
                        <a:pt x="1163173" y="206150"/>
                        <a:pt x="1170748" y="206150"/>
                      </a:cubicBezTo>
                      <a:cubicBezTo>
                        <a:pt x="1178323" y="206150"/>
                        <a:pt x="1184464" y="212291"/>
                        <a:pt x="1184464" y="219866"/>
                      </a:cubicBezTo>
                      <a:lnTo>
                        <a:pt x="1184464" y="234948"/>
                      </a:lnTo>
                      <a:lnTo>
                        <a:pt x="1210556" y="234948"/>
                      </a:lnTo>
                      <a:cubicBezTo>
                        <a:pt x="1215606" y="234948"/>
                        <a:pt x="1219700" y="239042"/>
                        <a:pt x="1219700" y="244092"/>
                      </a:cubicBezTo>
                      <a:cubicBezTo>
                        <a:pt x="1219700" y="249142"/>
                        <a:pt x="1215606" y="253236"/>
                        <a:pt x="1210556" y="253236"/>
                      </a:cubicBezTo>
                      <a:lnTo>
                        <a:pt x="1184464" y="253236"/>
                      </a:lnTo>
                      <a:lnTo>
                        <a:pt x="1184464" y="263746"/>
                      </a:lnTo>
                      <a:lnTo>
                        <a:pt x="1210556" y="263746"/>
                      </a:lnTo>
                      <a:cubicBezTo>
                        <a:pt x="1215606" y="263746"/>
                        <a:pt x="1219700" y="267840"/>
                        <a:pt x="1219700" y="272890"/>
                      </a:cubicBezTo>
                      <a:cubicBezTo>
                        <a:pt x="1219700" y="277940"/>
                        <a:pt x="1215606" y="282034"/>
                        <a:pt x="1210556" y="282034"/>
                      </a:cubicBezTo>
                      <a:lnTo>
                        <a:pt x="1184464" y="282034"/>
                      </a:lnTo>
                      <a:lnTo>
                        <a:pt x="1184464" y="292544"/>
                      </a:lnTo>
                      <a:lnTo>
                        <a:pt x="1210556" y="292544"/>
                      </a:lnTo>
                      <a:cubicBezTo>
                        <a:pt x="1215606" y="292544"/>
                        <a:pt x="1219700" y="296638"/>
                        <a:pt x="1219700" y="301688"/>
                      </a:cubicBezTo>
                      <a:cubicBezTo>
                        <a:pt x="1219700" y="306738"/>
                        <a:pt x="1215606" y="310832"/>
                        <a:pt x="1210556" y="310832"/>
                      </a:cubicBezTo>
                      <a:lnTo>
                        <a:pt x="1184464" y="310832"/>
                      </a:lnTo>
                      <a:lnTo>
                        <a:pt x="1184464" y="385248"/>
                      </a:lnTo>
                      <a:lnTo>
                        <a:pt x="1315794" y="385248"/>
                      </a:lnTo>
                      <a:lnTo>
                        <a:pt x="1315794" y="310832"/>
                      </a:lnTo>
                      <a:lnTo>
                        <a:pt x="1286537" y="310832"/>
                      </a:lnTo>
                      <a:cubicBezTo>
                        <a:pt x="1281487" y="310832"/>
                        <a:pt x="1277393" y="306738"/>
                        <a:pt x="1277393" y="301688"/>
                      </a:cubicBezTo>
                      <a:cubicBezTo>
                        <a:pt x="1277393" y="296638"/>
                        <a:pt x="1281487" y="292544"/>
                        <a:pt x="1286537" y="292544"/>
                      </a:cubicBezTo>
                      <a:lnTo>
                        <a:pt x="1315794" y="292544"/>
                      </a:lnTo>
                      <a:lnTo>
                        <a:pt x="1315794" y="282034"/>
                      </a:lnTo>
                      <a:lnTo>
                        <a:pt x="1286537" y="282034"/>
                      </a:lnTo>
                      <a:cubicBezTo>
                        <a:pt x="1281487" y="282034"/>
                        <a:pt x="1277393" y="277940"/>
                        <a:pt x="1277393" y="272890"/>
                      </a:cubicBezTo>
                      <a:cubicBezTo>
                        <a:pt x="1277393" y="267840"/>
                        <a:pt x="1281487" y="263746"/>
                        <a:pt x="1286537" y="263746"/>
                      </a:cubicBezTo>
                      <a:lnTo>
                        <a:pt x="1315794" y="263746"/>
                      </a:lnTo>
                      <a:lnTo>
                        <a:pt x="1315794" y="253236"/>
                      </a:lnTo>
                      <a:lnTo>
                        <a:pt x="1286537" y="253236"/>
                      </a:lnTo>
                      <a:cubicBezTo>
                        <a:pt x="1281487" y="253236"/>
                        <a:pt x="1277393" y="249142"/>
                        <a:pt x="1277393" y="244092"/>
                      </a:cubicBezTo>
                      <a:cubicBezTo>
                        <a:pt x="1277393" y="239042"/>
                        <a:pt x="1281487" y="234948"/>
                        <a:pt x="1286537" y="234948"/>
                      </a:cubicBezTo>
                      <a:lnTo>
                        <a:pt x="1315794" y="234948"/>
                      </a:lnTo>
                      <a:lnTo>
                        <a:pt x="1315794" y="219866"/>
                      </a:lnTo>
                      <a:cubicBezTo>
                        <a:pt x="1315794" y="212291"/>
                        <a:pt x="1321935" y="206150"/>
                        <a:pt x="1329510" y="206150"/>
                      </a:cubicBezTo>
                      <a:cubicBezTo>
                        <a:pt x="1337085" y="206150"/>
                        <a:pt x="1343226" y="212291"/>
                        <a:pt x="1343226" y="219866"/>
                      </a:cubicBezTo>
                      <a:lnTo>
                        <a:pt x="1343226" y="234948"/>
                      </a:lnTo>
                      <a:lnTo>
                        <a:pt x="1370557" y="234948"/>
                      </a:lnTo>
                      <a:cubicBezTo>
                        <a:pt x="1375607" y="234948"/>
                        <a:pt x="1379701" y="239042"/>
                        <a:pt x="1379701" y="244092"/>
                      </a:cubicBezTo>
                      <a:cubicBezTo>
                        <a:pt x="1379701" y="249142"/>
                        <a:pt x="1375607" y="253236"/>
                        <a:pt x="1370557" y="253236"/>
                      </a:cubicBezTo>
                      <a:lnTo>
                        <a:pt x="1343226" y="253236"/>
                      </a:lnTo>
                      <a:lnTo>
                        <a:pt x="1343226" y="263746"/>
                      </a:lnTo>
                      <a:lnTo>
                        <a:pt x="1370557" y="263746"/>
                      </a:lnTo>
                      <a:cubicBezTo>
                        <a:pt x="1375607" y="263746"/>
                        <a:pt x="1379701" y="267840"/>
                        <a:pt x="1379701" y="272890"/>
                      </a:cubicBezTo>
                      <a:cubicBezTo>
                        <a:pt x="1379701" y="277940"/>
                        <a:pt x="1375607" y="282034"/>
                        <a:pt x="1370557" y="282034"/>
                      </a:cubicBezTo>
                      <a:lnTo>
                        <a:pt x="1343226" y="282034"/>
                      </a:lnTo>
                      <a:lnTo>
                        <a:pt x="1343226" y="292544"/>
                      </a:lnTo>
                      <a:lnTo>
                        <a:pt x="1370557" y="292544"/>
                      </a:lnTo>
                      <a:cubicBezTo>
                        <a:pt x="1375607" y="292544"/>
                        <a:pt x="1379701" y="296638"/>
                        <a:pt x="1379701" y="301688"/>
                      </a:cubicBezTo>
                      <a:cubicBezTo>
                        <a:pt x="1379701" y="306738"/>
                        <a:pt x="1375607" y="310832"/>
                        <a:pt x="1370557" y="310832"/>
                      </a:cubicBezTo>
                      <a:lnTo>
                        <a:pt x="1343226" y="310832"/>
                      </a:lnTo>
                      <a:lnTo>
                        <a:pt x="1343226" y="385248"/>
                      </a:lnTo>
                      <a:lnTo>
                        <a:pt x="1497488" y="385248"/>
                      </a:lnTo>
                      <a:lnTo>
                        <a:pt x="1505347" y="388503"/>
                      </a:lnTo>
                      <a:lnTo>
                        <a:pt x="1505405" y="388454"/>
                      </a:lnTo>
                      <a:cubicBezTo>
                        <a:pt x="1511207" y="383585"/>
                        <a:pt x="1519859" y="384342"/>
                        <a:pt x="1524728" y="390145"/>
                      </a:cubicBezTo>
                      <a:cubicBezTo>
                        <a:pt x="1529597" y="395948"/>
                        <a:pt x="1528840" y="404599"/>
                        <a:pt x="1523038" y="409469"/>
                      </a:cubicBezTo>
                      <a:lnTo>
                        <a:pt x="1085083" y="776956"/>
                      </a:lnTo>
                      <a:lnTo>
                        <a:pt x="1087573" y="789880"/>
                      </a:lnTo>
                      <a:cubicBezTo>
                        <a:pt x="1095377" y="845416"/>
                        <a:pt x="1103907" y="900770"/>
                        <a:pt x="1112255" y="956306"/>
                      </a:cubicBezTo>
                      <a:cubicBezTo>
                        <a:pt x="1119333" y="1003130"/>
                        <a:pt x="1126411" y="1049955"/>
                        <a:pt x="1133490" y="1096779"/>
                      </a:cubicBezTo>
                      <a:cubicBezTo>
                        <a:pt x="1137845" y="1126362"/>
                        <a:pt x="1142383" y="1155763"/>
                        <a:pt x="1146738" y="1185346"/>
                      </a:cubicBezTo>
                      <a:cubicBezTo>
                        <a:pt x="1146920" y="1186798"/>
                        <a:pt x="1146557" y="1189339"/>
                        <a:pt x="1147283" y="1189702"/>
                      </a:cubicBezTo>
                      <a:cubicBezTo>
                        <a:pt x="1160532" y="1195328"/>
                        <a:pt x="1152546" y="1206762"/>
                        <a:pt x="1153816" y="1215292"/>
                      </a:cubicBezTo>
                      <a:cubicBezTo>
                        <a:pt x="1155450" y="1226726"/>
                        <a:pt x="1154542" y="1238522"/>
                        <a:pt x="1156176" y="1249956"/>
                      </a:cubicBezTo>
                      <a:cubicBezTo>
                        <a:pt x="1167247" y="1325093"/>
                        <a:pt x="1178862" y="1400230"/>
                        <a:pt x="1190114" y="1475367"/>
                      </a:cubicBezTo>
                      <a:cubicBezTo>
                        <a:pt x="1199370" y="1536710"/>
                        <a:pt x="1208445" y="1598235"/>
                        <a:pt x="1217701" y="1659579"/>
                      </a:cubicBezTo>
                      <a:cubicBezTo>
                        <a:pt x="1218064" y="1661756"/>
                        <a:pt x="1220605" y="1663753"/>
                        <a:pt x="1221875" y="1665931"/>
                      </a:cubicBezTo>
                      <a:cubicBezTo>
                        <a:pt x="1222964" y="1667746"/>
                        <a:pt x="1224416" y="1669924"/>
                        <a:pt x="1224235" y="1671920"/>
                      </a:cubicBezTo>
                      <a:cubicBezTo>
                        <a:pt x="1221875" y="1709307"/>
                        <a:pt x="1230587" y="1745423"/>
                        <a:pt x="1235668" y="1781903"/>
                      </a:cubicBezTo>
                      <a:cubicBezTo>
                        <a:pt x="1242928" y="1833264"/>
                        <a:pt x="1251095" y="1884444"/>
                        <a:pt x="1258718" y="1935625"/>
                      </a:cubicBezTo>
                      <a:cubicBezTo>
                        <a:pt x="1266340" y="1986260"/>
                        <a:pt x="1273600" y="2037077"/>
                        <a:pt x="1281222" y="2087713"/>
                      </a:cubicBezTo>
                      <a:lnTo>
                        <a:pt x="1286826" y="2124229"/>
                      </a:lnTo>
                      <a:lnTo>
                        <a:pt x="1623061" y="2124229"/>
                      </a:lnTo>
                      <a:lnTo>
                        <a:pt x="1636122" y="2129640"/>
                      </a:lnTo>
                      <a:lnTo>
                        <a:pt x="1640572" y="2129637"/>
                      </a:lnTo>
                      <a:lnTo>
                        <a:pt x="1640572" y="2134176"/>
                      </a:lnTo>
                      <a:lnTo>
                        <a:pt x="1645921" y="2147089"/>
                      </a:lnTo>
                      <a:lnTo>
                        <a:pt x="1645920" y="2147089"/>
                      </a:lnTo>
                      <a:lnTo>
                        <a:pt x="1640572" y="2160000"/>
                      </a:lnTo>
                      <a:lnTo>
                        <a:pt x="1640572" y="2166683"/>
                      </a:lnTo>
                      <a:lnTo>
                        <a:pt x="1630945" y="2166683"/>
                      </a:lnTo>
                      <a:lnTo>
                        <a:pt x="1623060" y="2169949"/>
                      </a:lnTo>
                      <a:lnTo>
                        <a:pt x="22860" y="2169948"/>
                      </a:lnTo>
                      <a:lnTo>
                        <a:pt x="14978" y="2166683"/>
                      </a:lnTo>
                      <a:lnTo>
                        <a:pt x="5349" y="2166683"/>
                      </a:lnTo>
                      <a:lnTo>
                        <a:pt x="5349" y="2160002"/>
                      </a:lnTo>
                      <a:lnTo>
                        <a:pt x="0" y="2147089"/>
                      </a:lnTo>
                      <a:lnTo>
                        <a:pt x="6696" y="2130925"/>
                      </a:lnTo>
                      <a:cubicBezTo>
                        <a:pt x="10833" y="2126788"/>
                        <a:pt x="16548" y="2124229"/>
                        <a:pt x="22860" y="2124229"/>
                      </a:cubicBezTo>
                      <a:lnTo>
                        <a:pt x="410941" y="2124229"/>
                      </a:lnTo>
                      <a:lnTo>
                        <a:pt x="415334" y="2082631"/>
                      </a:lnTo>
                      <a:cubicBezTo>
                        <a:pt x="419509" y="2042159"/>
                        <a:pt x="423683" y="2001505"/>
                        <a:pt x="427676" y="1961033"/>
                      </a:cubicBezTo>
                      <a:cubicBezTo>
                        <a:pt x="430943" y="1928365"/>
                        <a:pt x="433846" y="1895515"/>
                        <a:pt x="437295" y="1862847"/>
                      </a:cubicBezTo>
                      <a:cubicBezTo>
                        <a:pt x="441287" y="1823827"/>
                        <a:pt x="445462" y="1784807"/>
                        <a:pt x="449455" y="1745786"/>
                      </a:cubicBezTo>
                      <a:cubicBezTo>
                        <a:pt x="450906" y="1732538"/>
                        <a:pt x="451995" y="1719289"/>
                        <a:pt x="453447" y="1706221"/>
                      </a:cubicBezTo>
                      <a:cubicBezTo>
                        <a:pt x="454173" y="1699688"/>
                        <a:pt x="454173" y="1693517"/>
                        <a:pt x="444554" y="1691158"/>
                      </a:cubicBezTo>
                      <a:cubicBezTo>
                        <a:pt x="461977" y="1681902"/>
                        <a:pt x="456896" y="1666112"/>
                        <a:pt x="458348" y="1653227"/>
                      </a:cubicBezTo>
                      <a:cubicBezTo>
                        <a:pt x="464700" y="1599869"/>
                        <a:pt x="469600" y="1546329"/>
                        <a:pt x="475045" y="1492971"/>
                      </a:cubicBezTo>
                      <a:cubicBezTo>
                        <a:pt x="479582" y="1447962"/>
                        <a:pt x="483756" y="1402771"/>
                        <a:pt x="488112" y="1357761"/>
                      </a:cubicBezTo>
                      <a:cubicBezTo>
                        <a:pt x="492286" y="1315656"/>
                        <a:pt x="496097" y="1273550"/>
                        <a:pt x="501179" y="1231626"/>
                      </a:cubicBezTo>
                      <a:cubicBezTo>
                        <a:pt x="502450" y="1222007"/>
                        <a:pt x="495190" y="1221099"/>
                        <a:pt x="490834" y="1215473"/>
                      </a:cubicBezTo>
                      <a:cubicBezTo>
                        <a:pt x="506805" y="1209484"/>
                        <a:pt x="504446" y="1195328"/>
                        <a:pt x="505898" y="1182805"/>
                      </a:cubicBezTo>
                      <a:cubicBezTo>
                        <a:pt x="510072" y="1142877"/>
                        <a:pt x="514065" y="1102950"/>
                        <a:pt x="518239" y="1063022"/>
                      </a:cubicBezTo>
                      <a:cubicBezTo>
                        <a:pt x="521506" y="1030898"/>
                        <a:pt x="524591" y="998774"/>
                        <a:pt x="527858" y="966651"/>
                      </a:cubicBezTo>
                      <a:cubicBezTo>
                        <a:pt x="531851" y="927086"/>
                        <a:pt x="536025" y="887340"/>
                        <a:pt x="540018" y="847775"/>
                      </a:cubicBezTo>
                      <a:lnTo>
                        <a:pt x="548341" y="764399"/>
                      </a:lnTo>
                      <a:lnTo>
                        <a:pt x="132037" y="415079"/>
                      </a:lnTo>
                      <a:lnTo>
                        <a:pt x="129621" y="410438"/>
                      </a:lnTo>
                      <a:lnTo>
                        <a:pt x="125334" y="408662"/>
                      </a:lnTo>
                      <a:cubicBezTo>
                        <a:pt x="122852" y="406180"/>
                        <a:pt x="121316" y="402751"/>
                        <a:pt x="121316" y="398964"/>
                      </a:cubicBezTo>
                      <a:cubicBezTo>
                        <a:pt x="121316" y="391389"/>
                        <a:pt x="127457" y="385248"/>
                        <a:pt x="135032" y="385248"/>
                      </a:cubicBezTo>
                      <a:lnTo>
                        <a:pt x="301963" y="385248"/>
                      </a:lnTo>
                      <a:lnTo>
                        <a:pt x="301963" y="319242"/>
                      </a:lnTo>
                      <a:lnTo>
                        <a:pt x="274367" y="319242"/>
                      </a:lnTo>
                      <a:cubicBezTo>
                        <a:pt x="269317" y="319242"/>
                        <a:pt x="265223" y="315148"/>
                        <a:pt x="265223" y="310098"/>
                      </a:cubicBezTo>
                      <a:cubicBezTo>
                        <a:pt x="265223" y="305048"/>
                        <a:pt x="269317" y="300954"/>
                        <a:pt x="274367" y="300954"/>
                      </a:cubicBezTo>
                      <a:lnTo>
                        <a:pt x="301963" y="300954"/>
                      </a:lnTo>
                      <a:lnTo>
                        <a:pt x="301963" y="290444"/>
                      </a:lnTo>
                      <a:lnTo>
                        <a:pt x="274367" y="290444"/>
                      </a:lnTo>
                      <a:cubicBezTo>
                        <a:pt x="269317" y="290444"/>
                        <a:pt x="265223" y="286350"/>
                        <a:pt x="265223" y="281300"/>
                      </a:cubicBezTo>
                      <a:cubicBezTo>
                        <a:pt x="265223" y="276250"/>
                        <a:pt x="269317" y="272156"/>
                        <a:pt x="274367" y="272156"/>
                      </a:cubicBezTo>
                      <a:lnTo>
                        <a:pt x="301963" y="272156"/>
                      </a:lnTo>
                      <a:lnTo>
                        <a:pt x="301963" y="261646"/>
                      </a:lnTo>
                      <a:lnTo>
                        <a:pt x="274367" y="261646"/>
                      </a:lnTo>
                      <a:cubicBezTo>
                        <a:pt x="269317" y="261646"/>
                        <a:pt x="265223" y="257552"/>
                        <a:pt x="265223" y="252502"/>
                      </a:cubicBezTo>
                      <a:cubicBezTo>
                        <a:pt x="265223" y="247452"/>
                        <a:pt x="269317" y="243358"/>
                        <a:pt x="274367" y="243358"/>
                      </a:cubicBezTo>
                      <a:lnTo>
                        <a:pt x="301963" y="243358"/>
                      </a:lnTo>
                      <a:lnTo>
                        <a:pt x="301963" y="219866"/>
                      </a:lnTo>
                      <a:cubicBezTo>
                        <a:pt x="301963" y="212291"/>
                        <a:pt x="308104" y="206150"/>
                        <a:pt x="315679" y="206150"/>
                      </a:cubicBezTo>
                      <a:cubicBezTo>
                        <a:pt x="323254" y="206150"/>
                        <a:pt x="329395" y="212291"/>
                        <a:pt x="329395" y="219866"/>
                      </a:cubicBezTo>
                      <a:lnTo>
                        <a:pt x="329395" y="243358"/>
                      </a:lnTo>
                      <a:lnTo>
                        <a:pt x="358387" y="243358"/>
                      </a:lnTo>
                      <a:cubicBezTo>
                        <a:pt x="363437" y="243358"/>
                        <a:pt x="367531" y="247452"/>
                        <a:pt x="367531" y="252502"/>
                      </a:cubicBezTo>
                      <a:cubicBezTo>
                        <a:pt x="367531" y="257552"/>
                        <a:pt x="363437" y="261646"/>
                        <a:pt x="358387" y="261646"/>
                      </a:cubicBezTo>
                      <a:lnTo>
                        <a:pt x="329395" y="261646"/>
                      </a:lnTo>
                      <a:lnTo>
                        <a:pt x="329395" y="272156"/>
                      </a:lnTo>
                      <a:lnTo>
                        <a:pt x="358387" y="272156"/>
                      </a:lnTo>
                      <a:cubicBezTo>
                        <a:pt x="363437" y="272156"/>
                        <a:pt x="367531" y="276250"/>
                        <a:pt x="367531" y="281300"/>
                      </a:cubicBezTo>
                      <a:cubicBezTo>
                        <a:pt x="367531" y="286350"/>
                        <a:pt x="363437" y="290444"/>
                        <a:pt x="358387" y="290444"/>
                      </a:cubicBezTo>
                      <a:lnTo>
                        <a:pt x="329395" y="290444"/>
                      </a:lnTo>
                      <a:lnTo>
                        <a:pt x="329395" y="300954"/>
                      </a:lnTo>
                      <a:lnTo>
                        <a:pt x="358387" y="300954"/>
                      </a:lnTo>
                      <a:cubicBezTo>
                        <a:pt x="363437" y="300954"/>
                        <a:pt x="367531" y="305048"/>
                        <a:pt x="367531" y="310098"/>
                      </a:cubicBezTo>
                      <a:cubicBezTo>
                        <a:pt x="367531" y="315148"/>
                        <a:pt x="363437" y="319242"/>
                        <a:pt x="358387" y="319242"/>
                      </a:cubicBezTo>
                      <a:lnTo>
                        <a:pt x="329395" y="319242"/>
                      </a:lnTo>
                      <a:lnTo>
                        <a:pt x="329395" y="385248"/>
                      </a:lnTo>
                      <a:lnTo>
                        <a:pt x="447531" y="385248"/>
                      </a:lnTo>
                      <a:lnTo>
                        <a:pt x="447531" y="315782"/>
                      </a:lnTo>
                      <a:lnTo>
                        <a:pt x="417009" y="315782"/>
                      </a:lnTo>
                      <a:cubicBezTo>
                        <a:pt x="411959" y="315782"/>
                        <a:pt x="407865" y="311688"/>
                        <a:pt x="407865" y="306638"/>
                      </a:cubicBezTo>
                      <a:cubicBezTo>
                        <a:pt x="407865" y="301588"/>
                        <a:pt x="411959" y="297494"/>
                        <a:pt x="417009" y="297494"/>
                      </a:cubicBezTo>
                      <a:lnTo>
                        <a:pt x="447531" y="297494"/>
                      </a:lnTo>
                      <a:lnTo>
                        <a:pt x="447531" y="286984"/>
                      </a:lnTo>
                      <a:lnTo>
                        <a:pt x="417009" y="286984"/>
                      </a:lnTo>
                      <a:cubicBezTo>
                        <a:pt x="411959" y="286984"/>
                        <a:pt x="407865" y="282890"/>
                        <a:pt x="407865" y="277840"/>
                      </a:cubicBezTo>
                      <a:cubicBezTo>
                        <a:pt x="407865" y="272790"/>
                        <a:pt x="411959" y="268696"/>
                        <a:pt x="417009" y="268696"/>
                      </a:cubicBezTo>
                      <a:lnTo>
                        <a:pt x="447531" y="268696"/>
                      </a:lnTo>
                      <a:lnTo>
                        <a:pt x="447531" y="258186"/>
                      </a:lnTo>
                      <a:lnTo>
                        <a:pt x="417009" y="258186"/>
                      </a:lnTo>
                      <a:cubicBezTo>
                        <a:pt x="411959" y="258186"/>
                        <a:pt x="407865" y="254092"/>
                        <a:pt x="407865" y="249042"/>
                      </a:cubicBezTo>
                      <a:cubicBezTo>
                        <a:pt x="407865" y="243992"/>
                        <a:pt x="411959" y="239898"/>
                        <a:pt x="417009" y="239898"/>
                      </a:cubicBezTo>
                      <a:lnTo>
                        <a:pt x="447531" y="239898"/>
                      </a:lnTo>
                      <a:lnTo>
                        <a:pt x="447531" y="219866"/>
                      </a:lnTo>
                      <a:cubicBezTo>
                        <a:pt x="447531" y="212291"/>
                        <a:pt x="453672" y="206150"/>
                        <a:pt x="461247" y="206150"/>
                      </a:cubicBezTo>
                      <a:cubicBezTo>
                        <a:pt x="468822" y="206150"/>
                        <a:pt x="474963" y="212291"/>
                        <a:pt x="474963" y="219866"/>
                      </a:cubicBezTo>
                      <a:lnTo>
                        <a:pt x="474963" y="239898"/>
                      </a:lnTo>
                      <a:lnTo>
                        <a:pt x="501029" y="239898"/>
                      </a:lnTo>
                      <a:cubicBezTo>
                        <a:pt x="506079" y="239898"/>
                        <a:pt x="510173" y="243992"/>
                        <a:pt x="510173" y="249042"/>
                      </a:cubicBezTo>
                      <a:cubicBezTo>
                        <a:pt x="510173" y="254092"/>
                        <a:pt x="506079" y="258186"/>
                        <a:pt x="501029" y="258186"/>
                      </a:cubicBezTo>
                      <a:lnTo>
                        <a:pt x="474963" y="258186"/>
                      </a:lnTo>
                      <a:lnTo>
                        <a:pt x="474963" y="268696"/>
                      </a:lnTo>
                      <a:lnTo>
                        <a:pt x="501029" y="268696"/>
                      </a:lnTo>
                      <a:cubicBezTo>
                        <a:pt x="506079" y="268696"/>
                        <a:pt x="510173" y="272790"/>
                        <a:pt x="510173" y="277840"/>
                      </a:cubicBezTo>
                      <a:cubicBezTo>
                        <a:pt x="510173" y="282890"/>
                        <a:pt x="506079" y="286984"/>
                        <a:pt x="501029" y="286984"/>
                      </a:cubicBezTo>
                      <a:lnTo>
                        <a:pt x="474963" y="286984"/>
                      </a:lnTo>
                      <a:lnTo>
                        <a:pt x="474963" y="297494"/>
                      </a:lnTo>
                      <a:lnTo>
                        <a:pt x="501029" y="297494"/>
                      </a:lnTo>
                      <a:cubicBezTo>
                        <a:pt x="506079" y="297494"/>
                        <a:pt x="510173" y="301588"/>
                        <a:pt x="510173" y="306638"/>
                      </a:cubicBezTo>
                      <a:cubicBezTo>
                        <a:pt x="510173" y="311688"/>
                        <a:pt x="506079" y="315782"/>
                        <a:pt x="501029" y="315782"/>
                      </a:cubicBezTo>
                      <a:lnTo>
                        <a:pt x="474963" y="315782"/>
                      </a:lnTo>
                      <a:lnTo>
                        <a:pt x="474963" y="385248"/>
                      </a:lnTo>
                      <a:lnTo>
                        <a:pt x="588306" y="385248"/>
                      </a:lnTo>
                      <a:lnTo>
                        <a:pt x="588536" y="382944"/>
                      </a:lnTo>
                      <a:cubicBezTo>
                        <a:pt x="591818" y="350126"/>
                        <a:pt x="595397" y="317308"/>
                        <a:pt x="598679" y="284490"/>
                      </a:cubicBezTo>
                      <a:cubicBezTo>
                        <a:pt x="601365" y="258385"/>
                        <a:pt x="603752" y="232130"/>
                        <a:pt x="606437" y="206025"/>
                      </a:cubicBezTo>
                      <a:cubicBezTo>
                        <a:pt x="609718" y="173206"/>
                        <a:pt x="613150" y="140388"/>
                        <a:pt x="616580" y="107571"/>
                      </a:cubicBezTo>
                      <a:lnTo>
                        <a:pt x="616580" y="105641"/>
                      </a:lnTo>
                      <a:lnTo>
                        <a:pt x="569236" y="105641"/>
                      </a:lnTo>
                      <a:cubicBezTo>
                        <a:pt x="562924" y="105641"/>
                        <a:pt x="557209" y="103082"/>
                        <a:pt x="553072" y="98945"/>
                      </a:cubicBezTo>
                      <a:lnTo>
                        <a:pt x="546376" y="82781"/>
                      </a:lnTo>
                      <a:lnTo>
                        <a:pt x="553072" y="66617"/>
                      </a:lnTo>
                      <a:cubicBezTo>
                        <a:pt x="557209" y="62481"/>
                        <a:pt x="562924" y="59922"/>
                        <a:pt x="569236" y="59922"/>
                      </a:cubicBezTo>
                      <a:lnTo>
                        <a:pt x="659192" y="59922"/>
                      </a:lnTo>
                      <a:lnTo>
                        <a:pt x="649547" y="36638"/>
                      </a:lnTo>
                      <a:cubicBezTo>
                        <a:pt x="649547" y="16403"/>
                        <a:pt x="665950" y="0"/>
                        <a:pt x="6861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D8251312-89F3-41C0-B779-5328A4D29356}"/>
                    </a:ext>
                  </a:extLst>
                </p:cNvPr>
                <p:cNvSpPr/>
                <p:nvPr/>
              </p:nvSpPr>
              <p:spPr>
                <a:xfrm>
                  <a:off x="7844508" y="2609250"/>
                  <a:ext cx="290442" cy="463503"/>
                </a:xfrm>
                <a:custGeom>
                  <a:avLst/>
                  <a:gdLst>
                    <a:gd name="connsiteX0" fmla="*/ 817516 w 1645921"/>
                    <a:gd name="connsiteY0" fmla="*/ 1935988 h 2169949"/>
                    <a:gd name="connsiteX1" fmla="*/ 513238 w 1645921"/>
                    <a:gd name="connsiteY1" fmla="*/ 2124229 h 2169949"/>
                    <a:gd name="connsiteX2" fmla="*/ 820226 w 1645921"/>
                    <a:gd name="connsiteY2" fmla="*/ 2124229 h 2169949"/>
                    <a:gd name="connsiteX3" fmla="*/ 848006 w 1645921"/>
                    <a:gd name="connsiteY3" fmla="*/ 1933084 h 2169949"/>
                    <a:gd name="connsiteX4" fmla="*/ 851058 w 1645921"/>
                    <a:gd name="connsiteY4" fmla="*/ 2124229 h 2169949"/>
                    <a:gd name="connsiteX5" fmla="*/ 1165501 w 1645921"/>
                    <a:gd name="connsiteY5" fmla="*/ 2124229 h 2169949"/>
                    <a:gd name="connsiteX6" fmla="*/ 483030 w 1645921"/>
                    <a:gd name="connsiteY6" fmla="*/ 1713663 h 2169949"/>
                    <a:gd name="connsiteX7" fmla="*/ 441567 w 1645921"/>
                    <a:gd name="connsiteY7" fmla="*/ 2124229 h 2169949"/>
                    <a:gd name="connsiteX8" fmla="*/ 456637 w 1645921"/>
                    <a:gd name="connsiteY8" fmla="*/ 2124229 h 2169949"/>
                    <a:gd name="connsiteX9" fmla="*/ 806082 w 1645921"/>
                    <a:gd name="connsiteY9" fmla="*/ 1908038 h 2169949"/>
                    <a:gd name="connsiteX10" fmla="*/ 483030 w 1645921"/>
                    <a:gd name="connsiteY10" fmla="*/ 1713663 h 2169949"/>
                    <a:gd name="connsiteX11" fmla="*/ 1192837 w 1645921"/>
                    <a:gd name="connsiteY11" fmla="*/ 1703681 h 2169949"/>
                    <a:gd name="connsiteX12" fmla="*/ 863251 w 1645921"/>
                    <a:gd name="connsiteY12" fmla="*/ 1907494 h 2169949"/>
                    <a:gd name="connsiteX13" fmla="*/ 1223376 w 1645921"/>
                    <a:gd name="connsiteY13" fmla="*/ 2124229 h 2169949"/>
                    <a:gd name="connsiteX14" fmla="*/ 1255703 w 1645921"/>
                    <a:gd name="connsiteY14" fmla="*/ 2124229 h 2169949"/>
                    <a:gd name="connsiteX15" fmla="*/ 813705 w 1645921"/>
                    <a:gd name="connsiteY15" fmla="*/ 1701321 h 2169949"/>
                    <a:gd name="connsiteX16" fmla="*/ 529673 w 1645921"/>
                    <a:gd name="connsiteY16" fmla="*/ 1704407 h 2169949"/>
                    <a:gd name="connsiteX17" fmla="*/ 529129 w 1645921"/>
                    <a:gd name="connsiteY17" fmla="*/ 1706584 h 2169949"/>
                    <a:gd name="connsiteX18" fmla="*/ 816608 w 1645921"/>
                    <a:gd name="connsiteY18" fmla="*/ 1879544 h 2169949"/>
                    <a:gd name="connsiteX19" fmla="*/ 813705 w 1645921"/>
                    <a:gd name="connsiteY19" fmla="*/ 1701321 h 2169949"/>
                    <a:gd name="connsiteX20" fmla="*/ 1143109 w 1645921"/>
                    <a:gd name="connsiteY20" fmla="*/ 1697147 h 2169949"/>
                    <a:gd name="connsiteX21" fmla="*/ 844376 w 1645921"/>
                    <a:gd name="connsiteY21" fmla="*/ 1700595 h 2169949"/>
                    <a:gd name="connsiteX22" fmla="*/ 847280 w 1645921"/>
                    <a:gd name="connsiteY22" fmla="*/ 1882630 h 2169949"/>
                    <a:gd name="connsiteX23" fmla="*/ 1143835 w 1645921"/>
                    <a:gd name="connsiteY23" fmla="*/ 1699143 h 2169949"/>
                    <a:gd name="connsiteX24" fmla="*/ 1143109 w 1645921"/>
                    <a:gd name="connsiteY24" fmla="*/ 1697147 h 2169949"/>
                    <a:gd name="connsiteX25" fmla="*/ 840565 w 1645921"/>
                    <a:gd name="connsiteY25" fmla="*/ 1456129 h 2169949"/>
                    <a:gd name="connsiteX26" fmla="*/ 844195 w 1645921"/>
                    <a:gd name="connsiteY26" fmla="*/ 1670287 h 2169949"/>
                    <a:gd name="connsiteX27" fmla="*/ 1144923 w 1645921"/>
                    <a:gd name="connsiteY27" fmla="*/ 1666838 h 2169949"/>
                    <a:gd name="connsiteX28" fmla="*/ 1145649 w 1645921"/>
                    <a:gd name="connsiteY28" fmla="*/ 1665205 h 2169949"/>
                    <a:gd name="connsiteX29" fmla="*/ 840565 w 1645921"/>
                    <a:gd name="connsiteY29" fmla="*/ 1456129 h 2169949"/>
                    <a:gd name="connsiteX30" fmla="*/ 810075 w 1645921"/>
                    <a:gd name="connsiteY30" fmla="*/ 1455403 h 2169949"/>
                    <a:gd name="connsiteX31" fmla="*/ 517695 w 1645921"/>
                    <a:gd name="connsiteY31" fmla="*/ 1674098 h 2169949"/>
                    <a:gd name="connsiteX32" fmla="*/ 813342 w 1645921"/>
                    <a:gd name="connsiteY32" fmla="*/ 1670650 h 2169949"/>
                    <a:gd name="connsiteX33" fmla="*/ 810075 w 1645921"/>
                    <a:gd name="connsiteY33" fmla="*/ 1455403 h 2169949"/>
                    <a:gd name="connsiteX34" fmla="*/ 530580 w 1645921"/>
                    <a:gd name="connsiteY34" fmla="*/ 1243604 h 2169949"/>
                    <a:gd name="connsiteX35" fmla="*/ 488656 w 1645921"/>
                    <a:gd name="connsiteY35" fmla="*/ 1658308 h 2169949"/>
                    <a:gd name="connsiteX36" fmla="*/ 797915 w 1645921"/>
                    <a:gd name="connsiteY36" fmla="*/ 1426909 h 2169949"/>
                    <a:gd name="connsiteX37" fmla="*/ 530580 w 1645921"/>
                    <a:gd name="connsiteY37" fmla="*/ 1243604 h 2169949"/>
                    <a:gd name="connsiteX38" fmla="*/ 836935 w 1645921"/>
                    <a:gd name="connsiteY38" fmla="*/ 1223277 h 2169949"/>
                    <a:gd name="connsiteX39" fmla="*/ 839658 w 1645921"/>
                    <a:gd name="connsiteY39" fmla="*/ 1395693 h 2169949"/>
                    <a:gd name="connsiteX40" fmla="*/ 1070150 w 1645921"/>
                    <a:gd name="connsiteY40" fmla="*/ 1223277 h 2169949"/>
                    <a:gd name="connsiteX41" fmla="*/ 836935 w 1645921"/>
                    <a:gd name="connsiteY41" fmla="*/ 1223277 h 2169949"/>
                    <a:gd name="connsiteX42" fmla="*/ 553085 w 1645921"/>
                    <a:gd name="connsiteY42" fmla="*/ 1223277 h 2169949"/>
                    <a:gd name="connsiteX43" fmla="*/ 809167 w 1645921"/>
                    <a:gd name="connsiteY43" fmla="*/ 1398778 h 2169949"/>
                    <a:gd name="connsiteX44" fmla="*/ 806445 w 1645921"/>
                    <a:gd name="connsiteY44" fmla="*/ 1223277 h 2169949"/>
                    <a:gd name="connsiteX45" fmla="*/ 553085 w 1645921"/>
                    <a:gd name="connsiteY45" fmla="*/ 1223277 h 2169949"/>
                    <a:gd name="connsiteX46" fmla="*/ 1121148 w 1645921"/>
                    <a:gd name="connsiteY46" fmla="*/ 1222551 h 2169949"/>
                    <a:gd name="connsiteX47" fmla="*/ 849095 w 1645921"/>
                    <a:gd name="connsiteY47" fmla="*/ 1426001 h 2169949"/>
                    <a:gd name="connsiteX48" fmla="*/ 1185940 w 1645921"/>
                    <a:gd name="connsiteY48" fmla="*/ 1656856 h 2169949"/>
                    <a:gd name="connsiteX49" fmla="*/ 1121148 w 1645921"/>
                    <a:gd name="connsiteY49" fmla="*/ 1222551 h 2169949"/>
                    <a:gd name="connsiteX50" fmla="*/ 803178 w 1645921"/>
                    <a:gd name="connsiteY50" fmla="*/ 1009119 h 2169949"/>
                    <a:gd name="connsiteX51" fmla="*/ 570690 w 1645921"/>
                    <a:gd name="connsiteY51" fmla="*/ 1191335 h 2169949"/>
                    <a:gd name="connsiteX52" fmla="*/ 805901 w 1645921"/>
                    <a:gd name="connsiteY52" fmla="*/ 1191335 h 2169949"/>
                    <a:gd name="connsiteX53" fmla="*/ 803178 w 1645921"/>
                    <a:gd name="connsiteY53" fmla="*/ 1009119 h 2169949"/>
                    <a:gd name="connsiteX54" fmla="*/ 833305 w 1645921"/>
                    <a:gd name="connsiteY54" fmla="*/ 992422 h 2169949"/>
                    <a:gd name="connsiteX55" fmla="*/ 836572 w 1645921"/>
                    <a:gd name="connsiteY55" fmla="*/ 1191154 h 2169949"/>
                    <a:gd name="connsiteX56" fmla="*/ 1087391 w 1645921"/>
                    <a:gd name="connsiteY56" fmla="*/ 1191154 h 2169949"/>
                    <a:gd name="connsiteX57" fmla="*/ 833305 w 1645921"/>
                    <a:gd name="connsiteY57" fmla="*/ 992422 h 2169949"/>
                    <a:gd name="connsiteX58" fmla="*/ 1055404 w 1645921"/>
                    <a:gd name="connsiteY58" fmla="*/ 817761 h 2169949"/>
                    <a:gd name="connsiteX59" fmla="*/ 1042745 w 1645921"/>
                    <a:gd name="connsiteY59" fmla="*/ 821277 h 2169949"/>
                    <a:gd name="connsiteX60" fmla="*/ 985031 w 1645921"/>
                    <a:gd name="connsiteY60" fmla="*/ 866468 h 2169949"/>
                    <a:gd name="connsiteX61" fmla="*/ 853269 w 1645921"/>
                    <a:gd name="connsiteY61" fmla="*/ 969918 h 2169949"/>
                    <a:gd name="connsiteX62" fmla="*/ 1113707 w 1645921"/>
                    <a:gd name="connsiteY62" fmla="*/ 1173549 h 2169949"/>
                    <a:gd name="connsiteX63" fmla="*/ 1099007 w 1645921"/>
                    <a:gd name="connsiteY63" fmla="*/ 1072459 h 2169949"/>
                    <a:gd name="connsiteX64" fmla="*/ 1079587 w 1645921"/>
                    <a:gd name="connsiteY64" fmla="*/ 943783 h 2169949"/>
                    <a:gd name="connsiteX65" fmla="*/ 1062346 w 1645921"/>
                    <a:gd name="connsiteY65" fmla="*/ 828537 h 2169949"/>
                    <a:gd name="connsiteX66" fmla="*/ 1055404 w 1645921"/>
                    <a:gd name="connsiteY66" fmla="*/ 817761 h 2169949"/>
                    <a:gd name="connsiteX67" fmla="*/ 576134 w 1645921"/>
                    <a:gd name="connsiteY67" fmla="*/ 791513 h 2169949"/>
                    <a:gd name="connsiteX68" fmla="*/ 537114 w 1645921"/>
                    <a:gd name="connsiteY68" fmla="*/ 1179357 h 2169949"/>
                    <a:gd name="connsiteX69" fmla="*/ 540744 w 1645921"/>
                    <a:gd name="connsiteY69" fmla="*/ 1177179 h 2169949"/>
                    <a:gd name="connsiteX70" fmla="*/ 796100 w 1645921"/>
                    <a:gd name="connsiteY70" fmla="*/ 976996 h 2169949"/>
                    <a:gd name="connsiteX71" fmla="*/ 796100 w 1645921"/>
                    <a:gd name="connsiteY71" fmla="*/ 963384 h 2169949"/>
                    <a:gd name="connsiteX72" fmla="*/ 618240 w 1645921"/>
                    <a:gd name="connsiteY72" fmla="*/ 824181 h 2169949"/>
                    <a:gd name="connsiteX73" fmla="*/ 576134 w 1645921"/>
                    <a:gd name="connsiteY73" fmla="*/ 791513 h 2169949"/>
                    <a:gd name="connsiteX74" fmla="*/ 832035 w 1645921"/>
                    <a:gd name="connsiteY74" fmla="*/ 779716 h 2169949"/>
                    <a:gd name="connsiteX75" fmla="*/ 832035 w 1645921"/>
                    <a:gd name="connsiteY75" fmla="*/ 948865 h 2169949"/>
                    <a:gd name="connsiteX76" fmla="*/ 1031534 w 1645921"/>
                    <a:gd name="connsiteY76" fmla="*/ 792496 h 2169949"/>
                    <a:gd name="connsiteX77" fmla="*/ 1031242 w 1645921"/>
                    <a:gd name="connsiteY77" fmla="*/ 791569 h 2169949"/>
                    <a:gd name="connsiteX78" fmla="*/ 1035405 w 1645921"/>
                    <a:gd name="connsiteY78" fmla="*/ 783570 h 2169949"/>
                    <a:gd name="connsiteX79" fmla="*/ 607714 w 1645921"/>
                    <a:gd name="connsiteY79" fmla="*/ 775723 h 2169949"/>
                    <a:gd name="connsiteX80" fmla="*/ 607351 w 1645921"/>
                    <a:gd name="connsiteY80" fmla="*/ 777720 h 2169949"/>
                    <a:gd name="connsiteX81" fmla="*/ 800637 w 1645921"/>
                    <a:gd name="connsiteY81" fmla="*/ 928901 h 2169949"/>
                    <a:gd name="connsiteX82" fmla="*/ 800637 w 1645921"/>
                    <a:gd name="connsiteY82" fmla="*/ 779353 h 2169949"/>
                    <a:gd name="connsiteX83" fmla="*/ 607714 w 1645921"/>
                    <a:gd name="connsiteY83" fmla="*/ 775723 h 2169949"/>
                    <a:gd name="connsiteX84" fmla="*/ 796931 w 1645921"/>
                    <a:gd name="connsiteY84" fmla="*/ 594770 h 2169949"/>
                    <a:gd name="connsiteX85" fmla="*/ 605840 w 1645921"/>
                    <a:gd name="connsiteY85" fmla="*/ 744540 h 2169949"/>
                    <a:gd name="connsiteX86" fmla="*/ 799169 w 1645921"/>
                    <a:gd name="connsiteY86" fmla="*/ 744540 h 2169949"/>
                    <a:gd name="connsiteX87" fmla="*/ 796931 w 1645921"/>
                    <a:gd name="connsiteY87" fmla="*/ 594770 h 2169949"/>
                    <a:gd name="connsiteX88" fmla="*/ 821693 w 1645921"/>
                    <a:gd name="connsiteY88" fmla="*/ 581046 h 2169949"/>
                    <a:gd name="connsiteX89" fmla="*/ 824378 w 1645921"/>
                    <a:gd name="connsiteY89" fmla="*/ 744391 h 2169949"/>
                    <a:gd name="connsiteX90" fmla="*/ 1030536 w 1645921"/>
                    <a:gd name="connsiteY90" fmla="*/ 744391 h 2169949"/>
                    <a:gd name="connsiteX91" fmla="*/ 821693 w 1645921"/>
                    <a:gd name="connsiteY91" fmla="*/ 581046 h 2169949"/>
                    <a:gd name="connsiteX92" fmla="*/ 1004245 w 1645921"/>
                    <a:gd name="connsiteY92" fmla="*/ 437486 h 2169949"/>
                    <a:gd name="connsiteX93" fmla="*/ 993840 w 1645921"/>
                    <a:gd name="connsiteY93" fmla="*/ 440376 h 2169949"/>
                    <a:gd name="connsiteX94" fmla="*/ 946402 w 1645921"/>
                    <a:gd name="connsiteY94" fmla="*/ 477520 h 2169949"/>
                    <a:gd name="connsiteX95" fmla="*/ 838102 w 1645921"/>
                    <a:gd name="connsiteY95" fmla="*/ 562549 h 2169949"/>
                    <a:gd name="connsiteX96" fmla="*/ 1052166 w 1645921"/>
                    <a:gd name="connsiteY96" fmla="*/ 729921 h 2169949"/>
                    <a:gd name="connsiteX97" fmla="*/ 1040084 w 1645921"/>
                    <a:gd name="connsiteY97" fmla="*/ 646831 h 2169949"/>
                    <a:gd name="connsiteX98" fmla="*/ 1024122 w 1645921"/>
                    <a:gd name="connsiteY98" fmla="*/ 541068 h 2169949"/>
                    <a:gd name="connsiteX99" fmla="*/ 1009951 w 1645921"/>
                    <a:gd name="connsiteY99" fmla="*/ 446343 h 2169949"/>
                    <a:gd name="connsiteX100" fmla="*/ 1004245 w 1645921"/>
                    <a:gd name="connsiteY100" fmla="*/ 437486 h 2169949"/>
                    <a:gd name="connsiteX101" fmla="*/ 610315 w 1645921"/>
                    <a:gd name="connsiteY101" fmla="*/ 415911 h 2169949"/>
                    <a:gd name="connsiteX102" fmla="*/ 578243 w 1645921"/>
                    <a:gd name="connsiteY102" fmla="*/ 734695 h 2169949"/>
                    <a:gd name="connsiteX103" fmla="*/ 581226 w 1645921"/>
                    <a:gd name="connsiteY103" fmla="*/ 732905 h 2169949"/>
                    <a:gd name="connsiteX104" fmla="*/ 791113 w 1645921"/>
                    <a:gd name="connsiteY104" fmla="*/ 568367 h 2169949"/>
                    <a:gd name="connsiteX105" fmla="*/ 791113 w 1645921"/>
                    <a:gd name="connsiteY105" fmla="*/ 557179 h 2169949"/>
                    <a:gd name="connsiteX106" fmla="*/ 644923 w 1645921"/>
                    <a:gd name="connsiteY106" fmla="*/ 442763 h 2169949"/>
                    <a:gd name="connsiteX107" fmla="*/ 610315 w 1645921"/>
                    <a:gd name="connsiteY107" fmla="*/ 415911 h 2169949"/>
                    <a:gd name="connsiteX108" fmla="*/ 1030322 w 1645921"/>
                    <a:gd name="connsiteY108" fmla="*/ 412680 h 2169949"/>
                    <a:gd name="connsiteX109" fmla="*/ 1030686 w 1645921"/>
                    <a:gd name="connsiteY109" fmla="*/ 414569 h 2169949"/>
                    <a:gd name="connsiteX110" fmla="*/ 1050973 w 1645921"/>
                    <a:gd name="connsiteY110" fmla="*/ 551361 h 2169949"/>
                    <a:gd name="connsiteX111" fmla="*/ 1068427 w 1645921"/>
                    <a:gd name="connsiteY111" fmla="*/ 666821 h 2169949"/>
                    <a:gd name="connsiteX112" fmla="*/ 1079316 w 1645921"/>
                    <a:gd name="connsiteY112" fmla="*/ 739618 h 2169949"/>
                    <a:gd name="connsiteX113" fmla="*/ 1079763 w 1645921"/>
                    <a:gd name="connsiteY113" fmla="*/ 743198 h 2169949"/>
                    <a:gd name="connsiteX114" fmla="*/ 1080791 w 1645921"/>
                    <a:gd name="connsiteY114" fmla="*/ 744748 h 2169949"/>
                    <a:gd name="connsiteX115" fmla="*/ 1476534 w 1645921"/>
                    <a:gd name="connsiteY115" fmla="*/ 412680 h 2169949"/>
                    <a:gd name="connsiteX116" fmla="*/ 820649 w 1645921"/>
                    <a:gd name="connsiteY116" fmla="*/ 412680 h 2169949"/>
                    <a:gd name="connsiteX117" fmla="*/ 820649 w 1645921"/>
                    <a:gd name="connsiteY117" fmla="*/ 545245 h 2169949"/>
                    <a:gd name="connsiteX118" fmla="*/ 989779 w 1645921"/>
                    <a:gd name="connsiteY118" fmla="*/ 412680 h 2169949"/>
                    <a:gd name="connsiteX119" fmla="*/ 646336 w 1645921"/>
                    <a:gd name="connsiteY119" fmla="*/ 412680 h 2169949"/>
                    <a:gd name="connsiteX120" fmla="*/ 794842 w 1645921"/>
                    <a:gd name="connsiteY120" fmla="*/ 528836 h 2169949"/>
                    <a:gd name="connsiteX121" fmla="*/ 794842 w 1645921"/>
                    <a:gd name="connsiteY121" fmla="*/ 412680 h 2169949"/>
                    <a:gd name="connsiteX122" fmla="*/ 171855 w 1645921"/>
                    <a:gd name="connsiteY122" fmla="*/ 412680 h 2169949"/>
                    <a:gd name="connsiteX123" fmla="*/ 553095 w 1645921"/>
                    <a:gd name="connsiteY123" fmla="*/ 732578 h 2169949"/>
                    <a:gd name="connsiteX124" fmla="*/ 562729 w 1645921"/>
                    <a:gd name="connsiteY124" fmla="*/ 639075 h 2169949"/>
                    <a:gd name="connsiteX125" fmla="*/ 570635 w 1645921"/>
                    <a:gd name="connsiteY125" fmla="*/ 559864 h 2169949"/>
                    <a:gd name="connsiteX126" fmla="*/ 580630 w 1645921"/>
                    <a:gd name="connsiteY126" fmla="*/ 462155 h 2169949"/>
                    <a:gd name="connsiteX127" fmla="*/ 585568 w 1645921"/>
                    <a:gd name="connsiteY127" fmla="*/ 412680 h 2169949"/>
                    <a:gd name="connsiteX128" fmla="*/ 789920 w 1645921"/>
                    <a:gd name="connsiteY128" fmla="*/ 135167 h 2169949"/>
                    <a:gd name="connsiteX129" fmla="*/ 630156 w 1645921"/>
                    <a:gd name="connsiteY129" fmla="*/ 377723 h 2169949"/>
                    <a:gd name="connsiteX130" fmla="*/ 794395 w 1645921"/>
                    <a:gd name="connsiteY130" fmla="*/ 380706 h 2169949"/>
                    <a:gd name="connsiteX131" fmla="*/ 791411 w 1645921"/>
                    <a:gd name="connsiteY131" fmla="*/ 135764 h 2169949"/>
                    <a:gd name="connsiteX132" fmla="*/ 789920 w 1645921"/>
                    <a:gd name="connsiteY132" fmla="*/ 135167 h 2169949"/>
                    <a:gd name="connsiteX133" fmla="*/ 818262 w 1645921"/>
                    <a:gd name="connsiteY133" fmla="*/ 127261 h 2169949"/>
                    <a:gd name="connsiteX134" fmla="*/ 816622 w 1645921"/>
                    <a:gd name="connsiteY134" fmla="*/ 127559 h 2169949"/>
                    <a:gd name="connsiteX135" fmla="*/ 819456 w 1645921"/>
                    <a:gd name="connsiteY135" fmla="*/ 381303 h 2169949"/>
                    <a:gd name="connsiteX136" fmla="*/ 989513 w 1645921"/>
                    <a:gd name="connsiteY136" fmla="*/ 384138 h 2169949"/>
                    <a:gd name="connsiteX137" fmla="*/ 818262 w 1645921"/>
                    <a:gd name="connsiteY137" fmla="*/ 127261 h 2169949"/>
                    <a:gd name="connsiteX138" fmla="*/ 762323 w 1645921"/>
                    <a:gd name="connsiteY138" fmla="*/ 118161 h 2169949"/>
                    <a:gd name="connsiteX139" fmla="*/ 658647 w 1645921"/>
                    <a:gd name="connsiteY139" fmla="*/ 118908 h 2169949"/>
                    <a:gd name="connsiteX140" fmla="*/ 642089 w 1645921"/>
                    <a:gd name="connsiteY140" fmla="*/ 120101 h 2169949"/>
                    <a:gd name="connsiteX141" fmla="*/ 638807 w 1645921"/>
                    <a:gd name="connsiteY141" fmla="*/ 135914 h 2169949"/>
                    <a:gd name="connsiteX142" fmla="*/ 638658 w 1645921"/>
                    <a:gd name="connsiteY142" fmla="*/ 136659 h 2169949"/>
                    <a:gd name="connsiteX143" fmla="*/ 628812 w 1645921"/>
                    <a:gd name="connsiteY143" fmla="*/ 232876 h 2169949"/>
                    <a:gd name="connsiteX144" fmla="*/ 620310 w 1645921"/>
                    <a:gd name="connsiteY144" fmla="*/ 316562 h 2169949"/>
                    <a:gd name="connsiteX145" fmla="*/ 617028 w 1645921"/>
                    <a:gd name="connsiteY145" fmla="*/ 350424 h 2169949"/>
                    <a:gd name="connsiteX146" fmla="*/ 618371 w 1645921"/>
                    <a:gd name="connsiteY146" fmla="*/ 350723 h 2169949"/>
                    <a:gd name="connsiteX147" fmla="*/ 771720 w 1645921"/>
                    <a:gd name="connsiteY147" fmla="*/ 118161 h 2169949"/>
                    <a:gd name="connsiteX148" fmla="*/ 762323 w 1645921"/>
                    <a:gd name="connsiteY148" fmla="*/ 118161 h 2169949"/>
                    <a:gd name="connsiteX149" fmla="*/ 954457 w 1645921"/>
                    <a:gd name="connsiteY149" fmla="*/ 116819 h 2169949"/>
                    <a:gd name="connsiteX150" fmla="*/ 886733 w 1645921"/>
                    <a:gd name="connsiteY150" fmla="*/ 117416 h 2169949"/>
                    <a:gd name="connsiteX151" fmla="*/ 841384 w 1645921"/>
                    <a:gd name="connsiteY151" fmla="*/ 117416 h 2169949"/>
                    <a:gd name="connsiteX152" fmla="*/ 993392 w 1645921"/>
                    <a:gd name="connsiteY152" fmla="*/ 345800 h 2169949"/>
                    <a:gd name="connsiteX153" fmla="*/ 994585 w 1645921"/>
                    <a:gd name="connsiteY153" fmla="*/ 345352 h 2169949"/>
                    <a:gd name="connsiteX154" fmla="*/ 989513 w 1645921"/>
                    <a:gd name="connsiteY154" fmla="*/ 308208 h 2169949"/>
                    <a:gd name="connsiteX155" fmla="*/ 961767 w 1645921"/>
                    <a:gd name="connsiteY155" fmla="*/ 123233 h 2169949"/>
                    <a:gd name="connsiteX156" fmla="*/ 954457 w 1645921"/>
                    <a:gd name="connsiteY156" fmla="*/ 116819 h 2169949"/>
                    <a:gd name="connsiteX157" fmla="*/ 686185 w 1645921"/>
                    <a:gd name="connsiteY157" fmla="*/ 0 h 2169949"/>
                    <a:gd name="connsiteX158" fmla="*/ 934104 w 1645921"/>
                    <a:gd name="connsiteY158" fmla="*/ 0 h 2169949"/>
                    <a:gd name="connsiteX159" fmla="*/ 970742 w 1645921"/>
                    <a:gd name="connsiteY159" fmla="*/ 36638 h 2169949"/>
                    <a:gd name="connsiteX160" fmla="*/ 961098 w 1645921"/>
                    <a:gd name="connsiteY160" fmla="*/ 59922 h 2169949"/>
                    <a:gd name="connsiteX161" fmla="*/ 1051055 w 1645921"/>
                    <a:gd name="connsiteY161" fmla="*/ 59922 h 2169949"/>
                    <a:gd name="connsiteX162" fmla="*/ 1073915 w 1645921"/>
                    <a:gd name="connsiteY162" fmla="*/ 82782 h 2169949"/>
                    <a:gd name="connsiteX163" fmla="*/ 1073914 w 1645921"/>
                    <a:gd name="connsiteY163" fmla="*/ 82782 h 2169949"/>
                    <a:gd name="connsiteX164" fmla="*/ 1051054 w 1645921"/>
                    <a:gd name="connsiteY164" fmla="*/ 105642 h 2169949"/>
                    <a:gd name="connsiteX165" fmla="*/ 984543 w 1645921"/>
                    <a:gd name="connsiteY165" fmla="*/ 105642 h 2169949"/>
                    <a:gd name="connsiteX166" fmla="*/ 1025912 w 1645921"/>
                    <a:gd name="connsiteY166" fmla="*/ 382944 h 2169949"/>
                    <a:gd name="connsiteX167" fmla="*/ 1029492 w 1645921"/>
                    <a:gd name="connsiteY167" fmla="*/ 382348 h 2169949"/>
                    <a:gd name="connsiteX168" fmla="*/ 1029641 w 1645921"/>
                    <a:gd name="connsiteY168" fmla="*/ 383839 h 2169949"/>
                    <a:gd name="connsiteX169" fmla="*/ 1029470 w 1645921"/>
                    <a:gd name="connsiteY169" fmla="*/ 385248 h 2169949"/>
                    <a:gd name="connsiteX170" fmla="*/ 1157032 w 1645921"/>
                    <a:gd name="connsiteY170" fmla="*/ 385248 h 2169949"/>
                    <a:gd name="connsiteX171" fmla="*/ 1157032 w 1645921"/>
                    <a:gd name="connsiteY171" fmla="*/ 310832 h 2169949"/>
                    <a:gd name="connsiteX172" fmla="*/ 1126536 w 1645921"/>
                    <a:gd name="connsiteY172" fmla="*/ 310832 h 2169949"/>
                    <a:gd name="connsiteX173" fmla="*/ 1117392 w 1645921"/>
                    <a:gd name="connsiteY173" fmla="*/ 301688 h 2169949"/>
                    <a:gd name="connsiteX174" fmla="*/ 1126536 w 1645921"/>
                    <a:gd name="connsiteY174" fmla="*/ 292544 h 2169949"/>
                    <a:gd name="connsiteX175" fmla="*/ 1157032 w 1645921"/>
                    <a:gd name="connsiteY175" fmla="*/ 292544 h 2169949"/>
                    <a:gd name="connsiteX176" fmla="*/ 1157032 w 1645921"/>
                    <a:gd name="connsiteY176" fmla="*/ 282034 h 2169949"/>
                    <a:gd name="connsiteX177" fmla="*/ 1126536 w 1645921"/>
                    <a:gd name="connsiteY177" fmla="*/ 282034 h 2169949"/>
                    <a:gd name="connsiteX178" fmla="*/ 1117392 w 1645921"/>
                    <a:gd name="connsiteY178" fmla="*/ 272890 h 2169949"/>
                    <a:gd name="connsiteX179" fmla="*/ 1126536 w 1645921"/>
                    <a:gd name="connsiteY179" fmla="*/ 263746 h 2169949"/>
                    <a:gd name="connsiteX180" fmla="*/ 1157032 w 1645921"/>
                    <a:gd name="connsiteY180" fmla="*/ 263746 h 2169949"/>
                    <a:gd name="connsiteX181" fmla="*/ 1157032 w 1645921"/>
                    <a:gd name="connsiteY181" fmla="*/ 253236 h 2169949"/>
                    <a:gd name="connsiteX182" fmla="*/ 1126536 w 1645921"/>
                    <a:gd name="connsiteY182" fmla="*/ 253236 h 2169949"/>
                    <a:gd name="connsiteX183" fmla="*/ 1117392 w 1645921"/>
                    <a:gd name="connsiteY183" fmla="*/ 244092 h 2169949"/>
                    <a:gd name="connsiteX184" fmla="*/ 1126536 w 1645921"/>
                    <a:gd name="connsiteY184" fmla="*/ 234948 h 2169949"/>
                    <a:gd name="connsiteX185" fmla="*/ 1157032 w 1645921"/>
                    <a:gd name="connsiteY185" fmla="*/ 234948 h 2169949"/>
                    <a:gd name="connsiteX186" fmla="*/ 1157032 w 1645921"/>
                    <a:gd name="connsiteY186" fmla="*/ 219866 h 2169949"/>
                    <a:gd name="connsiteX187" fmla="*/ 1170748 w 1645921"/>
                    <a:gd name="connsiteY187" fmla="*/ 206150 h 2169949"/>
                    <a:gd name="connsiteX188" fmla="*/ 1184464 w 1645921"/>
                    <a:gd name="connsiteY188" fmla="*/ 219866 h 2169949"/>
                    <a:gd name="connsiteX189" fmla="*/ 1184464 w 1645921"/>
                    <a:gd name="connsiteY189" fmla="*/ 234948 h 2169949"/>
                    <a:gd name="connsiteX190" fmla="*/ 1210556 w 1645921"/>
                    <a:gd name="connsiteY190" fmla="*/ 234948 h 2169949"/>
                    <a:gd name="connsiteX191" fmla="*/ 1219700 w 1645921"/>
                    <a:gd name="connsiteY191" fmla="*/ 244092 h 2169949"/>
                    <a:gd name="connsiteX192" fmla="*/ 1210556 w 1645921"/>
                    <a:gd name="connsiteY192" fmla="*/ 253236 h 2169949"/>
                    <a:gd name="connsiteX193" fmla="*/ 1184464 w 1645921"/>
                    <a:gd name="connsiteY193" fmla="*/ 253236 h 2169949"/>
                    <a:gd name="connsiteX194" fmla="*/ 1184464 w 1645921"/>
                    <a:gd name="connsiteY194" fmla="*/ 263746 h 2169949"/>
                    <a:gd name="connsiteX195" fmla="*/ 1210556 w 1645921"/>
                    <a:gd name="connsiteY195" fmla="*/ 263746 h 2169949"/>
                    <a:gd name="connsiteX196" fmla="*/ 1219700 w 1645921"/>
                    <a:gd name="connsiteY196" fmla="*/ 272890 h 2169949"/>
                    <a:gd name="connsiteX197" fmla="*/ 1210556 w 1645921"/>
                    <a:gd name="connsiteY197" fmla="*/ 282034 h 2169949"/>
                    <a:gd name="connsiteX198" fmla="*/ 1184464 w 1645921"/>
                    <a:gd name="connsiteY198" fmla="*/ 282034 h 2169949"/>
                    <a:gd name="connsiteX199" fmla="*/ 1184464 w 1645921"/>
                    <a:gd name="connsiteY199" fmla="*/ 292544 h 2169949"/>
                    <a:gd name="connsiteX200" fmla="*/ 1210556 w 1645921"/>
                    <a:gd name="connsiteY200" fmla="*/ 292544 h 2169949"/>
                    <a:gd name="connsiteX201" fmla="*/ 1219700 w 1645921"/>
                    <a:gd name="connsiteY201" fmla="*/ 301688 h 2169949"/>
                    <a:gd name="connsiteX202" fmla="*/ 1210556 w 1645921"/>
                    <a:gd name="connsiteY202" fmla="*/ 310832 h 2169949"/>
                    <a:gd name="connsiteX203" fmla="*/ 1184464 w 1645921"/>
                    <a:gd name="connsiteY203" fmla="*/ 310832 h 2169949"/>
                    <a:gd name="connsiteX204" fmla="*/ 1184464 w 1645921"/>
                    <a:gd name="connsiteY204" fmla="*/ 385248 h 2169949"/>
                    <a:gd name="connsiteX205" fmla="*/ 1315794 w 1645921"/>
                    <a:gd name="connsiteY205" fmla="*/ 385248 h 2169949"/>
                    <a:gd name="connsiteX206" fmla="*/ 1315794 w 1645921"/>
                    <a:gd name="connsiteY206" fmla="*/ 310832 h 2169949"/>
                    <a:gd name="connsiteX207" fmla="*/ 1286537 w 1645921"/>
                    <a:gd name="connsiteY207" fmla="*/ 310832 h 2169949"/>
                    <a:gd name="connsiteX208" fmla="*/ 1277393 w 1645921"/>
                    <a:gd name="connsiteY208" fmla="*/ 301688 h 2169949"/>
                    <a:gd name="connsiteX209" fmla="*/ 1286537 w 1645921"/>
                    <a:gd name="connsiteY209" fmla="*/ 292544 h 2169949"/>
                    <a:gd name="connsiteX210" fmla="*/ 1315794 w 1645921"/>
                    <a:gd name="connsiteY210" fmla="*/ 292544 h 2169949"/>
                    <a:gd name="connsiteX211" fmla="*/ 1315794 w 1645921"/>
                    <a:gd name="connsiteY211" fmla="*/ 282034 h 2169949"/>
                    <a:gd name="connsiteX212" fmla="*/ 1286537 w 1645921"/>
                    <a:gd name="connsiteY212" fmla="*/ 282034 h 2169949"/>
                    <a:gd name="connsiteX213" fmla="*/ 1277393 w 1645921"/>
                    <a:gd name="connsiteY213" fmla="*/ 272890 h 2169949"/>
                    <a:gd name="connsiteX214" fmla="*/ 1286537 w 1645921"/>
                    <a:gd name="connsiteY214" fmla="*/ 263746 h 2169949"/>
                    <a:gd name="connsiteX215" fmla="*/ 1315794 w 1645921"/>
                    <a:gd name="connsiteY215" fmla="*/ 263746 h 2169949"/>
                    <a:gd name="connsiteX216" fmla="*/ 1315794 w 1645921"/>
                    <a:gd name="connsiteY216" fmla="*/ 253236 h 2169949"/>
                    <a:gd name="connsiteX217" fmla="*/ 1286537 w 1645921"/>
                    <a:gd name="connsiteY217" fmla="*/ 253236 h 2169949"/>
                    <a:gd name="connsiteX218" fmla="*/ 1277393 w 1645921"/>
                    <a:gd name="connsiteY218" fmla="*/ 244092 h 2169949"/>
                    <a:gd name="connsiteX219" fmla="*/ 1286537 w 1645921"/>
                    <a:gd name="connsiteY219" fmla="*/ 234948 h 2169949"/>
                    <a:gd name="connsiteX220" fmla="*/ 1315794 w 1645921"/>
                    <a:gd name="connsiteY220" fmla="*/ 234948 h 2169949"/>
                    <a:gd name="connsiteX221" fmla="*/ 1315794 w 1645921"/>
                    <a:gd name="connsiteY221" fmla="*/ 219866 h 2169949"/>
                    <a:gd name="connsiteX222" fmla="*/ 1329510 w 1645921"/>
                    <a:gd name="connsiteY222" fmla="*/ 206150 h 2169949"/>
                    <a:gd name="connsiteX223" fmla="*/ 1343226 w 1645921"/>
                    <a:gd name="connsiteY223" fmla="*/ 219866 h 2169949"/>
                    <a:gd name="connsiteX224" fmla="*/ 1343226 w 1645921"/>
                    <a:gd name="connsiteY224" fmla="*/ 234948 h 2169949"/>
                    <a:gd name="connsiteX225" fmla="*/ 1370557 w 1645921"/>
                    <a:gd name="connsiteY225" fmla="*/ 234948 h 2169949"/>
                    <a:gd name="connsiteX226" fmla="*/ 1379701 w 1645921"/>
                    <a:gd name="connsiteY226" fmla="*/ 244092 h 2169949"/>
                    <a:gd name="connsiteX227" fmla="*/ 1370557 w 1645921"/>
                    <a:gd name="connsiteY227" fmla="*/ 253236 h 2169949"/>
                    <a:gd name="connsiteX228" fmla="*/ 1343226 w 1645921"/>
                    <a:gd name="connsiteY228" fmla="*/ 253236 h 2169949"/>
                    <a:gd name="connsiteX229" fmla="*/ 1343226 w 1645921"/>
                    <a:gd name="connsiteY229" fmla="*/ 263746 h 2169949"/>
                    <a:gd name="connsiteX230" fmla="*/ 1370557 w 1645921"/>
                    <a:gd name="connsiteY230" fmla="*/ 263746 h 2169949"/>
                    <a:gd name="connsiteX231" fmla="*/ 1379701 w 1645921"/>
                    <a:gd name="connsiteY231" fmla="*/ 272890 h 2169949"/>
                    <a:gd name="connsiteX232" fmla="*/ 1370557 w 1645921"/>
                    <a:gd name="connsiteY232" fmla="*/ 282034 h 2169949"/>
                    <a:gd name="connsiteX233" fmla="*/ 1343226 w 1645921"/>
                    <a:gd name="connsiteY233" fmla="*/ 282034 h 2169949"/>
                    <a:gd name="connsiteX234" fmla="*/ 1343226 w 1645921"/>
                    <a:gd name="connsiteY234" fmla="*/ 292544 h 2169949"/>
                    <a:gd name="connsiteX235" fmla="*/ 1370557 w 1645921"/>
                    <a:gd name="connsiteY235" fmla="*/ 292544 h 2169949"/>
                    <a:gd name="connsiteX236" fmla="*/ 1379701 w 1645921"/>
                    <a:gd name="connsiteY236" fmla="*/ 301688 h 2169949"/>
                    <a:gd name="connsiteX237" fmla="*/ 1370557 w 1645921"/>
                    <a:gd name="connsiteY237" fmla="*/ 310832 h 2169949"/>
                    <a:gd name="connsiteX238" fmla="*/ 1343226 w 1645921"/>
                    <a:gd name="connsiteY238" fmla="*/ 310832 h 2169949"/>
                    <a:gd name="connsiteX239" fmla="*/ 1343226 w 1645921"/>
                    <a:gd name="connsiteY239" fmla="*/ 385248 h 2169949"/>
                    <a:gd name="connsiteX240" fmla="*/ 1497488 w 1645921"/>
                    <a:gd name="connsiteY240" fmla="*/ 385248 h 2169949"/>
                    <a:gd name="connsiteX241" fmla="*/ 1505347 w 1645921"/>
                    <a:gd name="connsiteY241" fmla="*/ 388503 h 2169949"/>
                    <a:gd name="connsiteX242" fmla="*/ 1505405 w 1645921"/>
                    <a:gd name="connsiteY242" fmla="*/ 388454 h 2169949"/>
                    <a:gd name="connsiteX243" fmla="*/ 1524728 w 1645921"/>
                    <a:gd name="connsiteY243" fmla="*/ 390145 h 2169949"/>
                    <a:gd name="connsiteX244" fmla="*/ 1523038 w 1645921"/>
                    <a:gd name="connsiteY244" fmla="*/ 409469 h 2169949"/>
                    <a:gd name="connsiteX245" fmla="*/ 1085083 w 1645921"/>
                    <a:gd name="connsiteY245" fmla="*/ 776956 h 2169949"/>
                    <a:gd name="connsiteX246" fmla="*/ 1087573 w 1645921"/>
                    <a:gd name="connsiteY246" fmla="*/ 789880 h 2169949"/>
                    <a:gd name="connsiteX247" fmla="*/ 1112255 w 1645921"/>
                    <a:gd name="connsiteY247" fmla="*/ 956306 h 2169949"/>
                    <a:gd name="connsiteX248" fmla="*/ 1133490 w 1645921"/>
                    <a:gd name="connsiteY248" fmla="*/ 1096779 h 2169949"/>
                    <a:gd name="connsiteX249" fmla="*/ 1146738 w 1645921"/>
                    <a:gd name="connsiteY249" fmla="*/ 1185346 h 2169949"/>
                    <a:gd name="connsiteX250" fmla="*/ 1147283 w 1645921"/>
                    <a:gd name="connsiteY250" fmla="*/ 1189702 h 2169949"/>
                    <a:gd name="connsiteX251" fmla="*/ 1153816 w 1645921"/>
                    <a:gd name="connsiteY251" fmla="*/ 1215292 h 2169949"/>
                    <a:gd name="connsiteX252" fmla="*/ 1156176 w 1645921"/>
                    <a:gd name="connsiteY252" fmla="*/ 1249956 h 2169949"/>
                    <a:gd name="connsiteX253" fmla="*/ 1190114 w 1645921"/>
                    <a:gd name="connsiteY253" fmla="*/ 1475367 h 2169949"/>
                    <a:gd name="connsiteX254" fmla="*/ 1217701 w 1645921"/>
                    <a:gd name="connsiteY254" fmla="*/ 1659579 h 2169949"/>
                    <a:gd name="connsiteX255" fmla="*/ 1221875 w 1645921"/>
                    <a:gd name="connsiteY255" fmla="*/ 1665931 h 2169949"/>
                    <a:gd name="connsiteX256" fmla="*/ 1224235 w 1645921"/>
                    <a:gd name="connsiteY256" fmla="*/ 1671920 h 2169949"/>
                    <a:gd name="connsiteX257" fmla="*/ 1235668 w 1645921"/>
                    <a:gd name="connsiteY257" fmla="*/ 1781903 h 2169949"/>
                    <a:gd name="connsiteX258" fmla="*/ 1258718 w 1645921"/>
                    <a:gd name="connsiteY258" fmla="*/ 1935625 h 2169949"/>
                    <a:gd name="connsiteX259" fmla="*/ 1281222 w 1645921"/>
                    <a:gd name="connsiteY259" fmla="*/ 2087713 h 2169949"/>
                    <a:gd name="connsiteX260" fmla="*/ 1286826 w 1645921"/>
                    <a:gd name="connsiteY260" fmla="*/ 2124229 h 2169949"/>
                    <a:gd name="connsiteX261" fmla="*/ 1623061 w 1645921"/>
                    <a:gd name="connsiteY261" fmla="*/ 2124229 h 2169949"/>
                    <a:gd name="connsiteX262" fmla="*/ 1636122 w 1645921"/>
                    <a:gd name="connsiteY262" fmla="*/ 2129640 h 2169949"/>
                    <a:gd name="connsiteX263" fmla="*/ 1640572 w 1645921"/>
                    <a:gd name="connsiteY263" fmla="*/ 2129637 h 2169949"/>
                    <a:gd name="connsiteX264" fmla="*/ 1640572 w 1645921"/>
                    <a:gd name="connsiteY264" fmla="*/ 2134176 h 2169949"/>
                    <a:gd name="connsiteX265" fmla="*/ 1645921 w 1645921"/>
                    <a:gd name="connsiteY265" fmla="*/ 2147089 h 2169949"/>
                    <a:gd name="connsiteX266" fmla="*/ 1645920 w 1645921"/>
                    <a:gd name="connsiteY266" fmla="*/ 2147089 h 2169949"/>
                    <a:gd name="connsiteX267" fmla="*/ 1640572 w 1645921"/>
                    <a:gd name="connsiteY267" fmla="*/ 2160000 h 2169949"/>
                    <a:gd name="connsiteX268" fmla="*/ 1640572 w 1645921"/>
                    <a:gd name="connsiteY268" fmla="*/ 2166683 h 2169949"/>
                    <a:gd name="connsiteX269" fmla="*/ 1630945 w 1645921"/>
                    <a:gd name="connsiteY269" fmla="*/ 2166683 h 2169949"/>
                    <a:gd name="connsiteX270" fmla="*/ 1623060 w 1645921"/>
                    <a:gd name="connsiteY270" fmla="*/ 2169949 h 2169949"/>
                    <a:gd name="connsiteX271" fmla="*/ 22860 w 1645921"/>
                    <a:gd name="connsiteY271" fmla="*/ 2169948 h 2169949"/>
                    <a:gd name="connsiteX272" fmla="*/ 14978 w 1645921"/>
                    <a:gd name="connsiteY272" fmla="*/ 2166683 h 2169949"/>
                    <a:gd name="connsiteX273" fmla="*/ 5349 w 1645921"/>
                    <a:gd name="connsiteY273" fmla="*/ 2166683 h 2169949"/>
                    <a:gd name="connsiteX274" fmla="*/ 5349 w 1645921"/>
                    <a:gd name="connsiteY274" fmla="*/ 2160002 h 2169949"/>
                    <a:gd name="connsiteX275" fmla="*/ 0 w 1645921"/>
                    <a:gd name="connsiteY275" fmla="*/ 2147089 h 2169949"/>
                    <a:gd name="connsiteX276" fmla="*/ 6696 w 1645921"/>
                    <a:gd name="connsiteY276" fmla="*/ 2130925 h 2169949"/>
                    <a:gd name="connsiteX277" fmla="*/ 22860 w 1645921"/>
                    <a:gd name="connsiteY277" fmla="*/ 2124229 h 2169949"/>
                    <a:gd name="connsiteX278" fmla="*/ 410941 w 1645921"/>
                    <a:gd name="connsiteY278" fmla="*/ 2124229 h 2169949"/>
                    <a:gd name="connsiteX279" fmla="*/ 415334 w 1645921"/>
                    <a:gd name="connsiteY279" fmla="*/ 2082631 h 2169949"/>
                    <a:gd name="connsiteX280" fmla="*/ 427676 w 1645921"/>
                    <a:gd name="connsiteY280" fmla="*/ 1961033 h 2169949"/>
                    <a:gd name="connsiteX281" fmla="*/ 437295 w 1645921"/>
                    <a:gd name="connsiteY281" fmla="*/ 1862847 h 2169949"/>
                    <a:gd name="connsiteX282" fmla="*/ 449455 w 1645921"/>
                    <a:gd name="connsiteY282" fmla="*/ 1745786 h 2169949"/>
                    <a:gd name="connsiteX283" fmla="*/ 453447 w 1645921"/>
                    <a:gd name="connsiteY283" fmla="*/ 1706221 h 2169949"/>
                    <a:gd name="connsiteX284" fmla="*/ 444554 w 1645921"/>
                    <a:gd name="connsiteY284" fmla="*/ 1691158 h 2169949"/>
                    <a:gd name="connsiteX285" fmla="*/ 458348 w 1645921"/>
                    <a:gd name="connsiteY285" fmla="*/ 1653227 h 2169949"/>
                    <a:gd name="connsiteX286" fmla="*/ 475045 w 1645921"/>
                    <a:gd name="connsiteY286" fmla="*/ 1492971 h 2169949"/>
                    <a:gd name="connsiteX287" fmla="*/ 488112 w 1645921"/>
                    <a:gd name="connsiteY287" fmla="*/ 1357761 h 2169949"/>
                    <a:gd name="connsiteX288" fmla="*/ 501179 w 1645921"/>
                    <a:gd name="connsiteY288" fmla="*/ 1231626 h 2169949"/>
                    <a:gd name="connsiteX289" fmla="*/ 490834 w 1645921"/>
                    <a:gd name="connsiteY289" fmla="*/ 1215473 h 2169949"/>
                    <a:gd name="connsiteX290" fmla="*/ 505898 w 1645921"/>
                    <a:gd name="connsiteY290" fmla="*/ 1182805 h 2169949"/>
                    <a:gd name="connsiteX291" fmla="*/ 518239 w 1645921"/>
                    <a:gd name="connsiteY291" fmla="*/ 1063022 h 2169949"/>
                    <a:gd name="connsiteX292" fmla="*/ 527858 w 1645921"/>
                    <a:gd name="connsiteY292" fmla="*/ 966651 h 2169949"/>
                    <a:gd name="connsiteX293" fmla="*/ 540018 w 1645921"/>
                    <a:gd name="connsiteY293" fmla="*/ 847775 h 2169949"/>
                    <a:gd name="connsiteX294" fmla="*/ 548341 w 1645921"/>
                    <a:gd name="connsiteY294" fmla="*/ 764399 h 2169949"/>
                    <a:gd name="connsiteX295" fmla="*/ 132037 w 1645921"/>
                    <a:gd name="connsiteY295" fmla="*/ 415079 h 2169949"/>
                    <a:gd name="connsiteX296" fmla="*/ 129621 w 1645921"/>
                    <a:gd name="connsiteY296" fmla="*/ 410438 h 2169949"/>
                    <a:gd name="connsiteX297" fmla="*/ 125334 w 1645921"/>
                    <a:gd name="connsiteY297" fmla="*/ 408662 h 2169949"/>
                    <a:gd name="connsiteX298" fmla="*/ 121316 w 1645921"/>
                    <a:gd name="connsiteY298" fmla="*/ 398964 h 2169949"/>
                    <a:gd name="connsiteX299" fmla="*/ 135032 w 1645921"/>
                    <a:gd name="connsiteY299" fmla="*/ 385248 h 2169949"/>
                    <a:gd name="connsiteX300" fmla="*/ 301963 w 1645921"/>
                    <a:gd name="connsiteY300" fmla="*/ 385248 h 2169949"/>
                    <a:gd name="connsiteX301" fmla="*/ 301963 w 1645921"/>
                    <a:gd name="connsiteY301" fmla="*/ 319242 h 2169949"/>
                    <a:gd name="connsiteX302" fmla="*/ 274367 w 1645921"/>
                    <a:gd name="connsiteY302" fmla="*/ 319242 h 2169949"/>
                    <a:gd name="connsiteX303" fmla="*/ 265223 w 1645921"/>
                    <a:gd name="connsiteY303" fmla="*/ 310098 h 2169949"/>
                    <a:gd name="connsiteX304" fmla="*/ 274367 w 1645921"/>
                    <a:gd name="connsiteY304" fmla="*/ 300954 h 2169949"/>
                    <a:gd name="connsiteX305" fmla="*/ 301963 w 1645921"/>
                    <a:gd name="connsiteY305" fmla="*/ 300954 h 2169949"/>
                    <a:gd name="connsiteX306" fmla="*/ 301963 w 1645921"/>
                    <a:gd name="connsiteY306" fmla="*/ 290444 h 2169949"/>
                    <a:gd name="connsiteX307" fmla="*/ 274367 w 1645921"/>
                    <a:gd name="connsiteY307" fmla="*/ 290444 h 2169949"/>
                    <a:gd name="connsiteX308" fmla="*/ 265223 w 1645921"/>
                    <a:gd name="connsiteY308" fmla="*/ 281300 h 2169949"/>
                    <a:gd name="connsiteX309" fmla="*/ 274367 w 1645921"/>
                    <a:gd name="connsiteY309" fmla="*/ 272156 h 2169949"/>
                    <a:gd name="connsiteX310" fmla="*/ 301963 w 1645921"/>
                    <a:gd name="connsiteY310" fmla="*/ 272156 h 2169949"/>
                    <a:gd name="connsiteX311" fmla="*/ 301963 w 1645921"/>
                    <a:gd name="connsiteY311" fmla="*/ 261646 h 2169949"/>
                    <a:gd name="connsiteX312" fmla="*/ 274367 w 1645921"/>
                    <a:gd name="connsiteY312" fmla="*/ 261646 h 2169949"/>
                    <a:gd name="connsiteX313" fmla="*/ 265223 w 1645921"/>
                    <a:gd name="connsiteY313" fmla="*/ 252502 h 2169949"/>
                    <a:gd name="connsiteX314" fmla="*/ 274367 w 1645921"/>
                    <a:gd name="connsiteY314" fmla="*/ 243358 h 2169949"/>
                    <a:gd name="connsiteX315" fmla="*/ 301963 w 1645921"/>
                    <a:gd name="connsiteY315" fmla="*/ 243358 h 2169949"/>
                    <a:gd name="connsiteX316" fmla="*/ 301963 w 1645921"/>
                    <a:gd name="connsiteY316" fmla="*/ 219866 h 2169949"/>
                    <a:gd name="connsiteX317" fmla="*/ 315679 w 1645921"/>
                    <a:gd name="connsiteY317" fmla="*/ 206150 h 2169949"/>
                    <a:gd name="connsiteX318" fmla="*/ 329395 w 1645921"/>
                    <a:gd name="connsiteY318" fmla="*/ 219866 h 2169949"/>
                    <a:gd name="connsiteX319" fmla="*/ 329395 w 1645921"/>
                    <a:gd name="connsiteY319" fmla="*/ 243358 h 2169949"/>
                    <a:gd name="connsiteX320" fmla="*/ 358387 w 1645921"/>
                    <a:gd name="connsiteY320" fmla="*/ 243358 h 2169949"/>
                    <a:gd name="connsiteX321" fmla="*/ 367531 w 1645921"/>
                    <a:gd name="connsiteY321" fmla="*/ 252502 h 2169949"/>
                    <a:gd name="connsiteX322" fmla="*/ 358387 w 1645921"/>
                    <a:gd name="connsiteY322" fmla="*/ 261646 h 2169949"/>
                    <a:gd name="connsiteX323" fmla="*/ 329395 w 1645921"/>
                    <a:gd name="connsiteY323" fmla="*/ 261646 h 2169949"/>
                    <a:gd name="connsiteX324" fmla="*/ 329395 w 1645921"/>
                    <a:gd name="connsiteY324" fmla="*/ 272156 h 2169949"/>
                    <a:gd name="connsiteX325" fmla="*/ 358387 w 1645921"/>
                    <a:gd name="connsiteY325" fmla="*/ 272156 h 2169949"/>
                    <a:gd name="connsiteX326" fmla="*/ 367531 w 1645921"/>
                    <a:gd name="connsiteY326" fmla="*/ 281300 h 2169949"/>
                    <a:gd name="connsiteX327" fmla="*/ 358387 w 1645921"/>
                    <a:gd name="connsiteY327" fmla="*/ 290444 h 2169949"/>
                    <a:gd name="connsiteX328" fmla="*/ 329395 w 1645921"/>
                    <a:gd name="connsiteY328" fmla="*/ 290444 h 2169949"/>
                    <a:gd name="connsiteX329" fmla="*/ 329395 w 1645921"/>
                    <a:gd name="connsiteY329" fmla="*/ 300954 h 2169949"/>
                    <a:gd name="connsiteX330" fmla="*/ 358387 w 1645921"/>
                    <a:gd name="connsiteY330" fmla="*/ 300954 h 2169949"/>
                    <a:gd name="connsiteX331" fmla="*/ 367531 w 1645921"/>
                    <a:gd name="connsiteY331" fmla="*/ 310098 h 2169949"/>
                    <a:gd name="connsiteX332" fmla="*/ 358387 w 1645921"/>
                    <a:gd name="connsiteY332" fmla="*/ 319242 h 2169949"/>
                    <a:gd name="connsiteX333" fmla="*/ 329395 w 1645921"/>
                    <a:gd name="connsiteY333" fmla="*/ 319242 h 2169949"/>
                    <a:gd name="connsiteX334" fmla="*/ 329395 w 1645921"/>
                    <a:gd name="connsiteY334" fmla="*/ 385248 h 2169949"/>
                    <a:gd name="connsiteX335" fmla="*/ 447531 w 1645921"/>
                    <a:gd name="connsiteY335" fmla="*/ 385248 h 2169949"/>
                    <a:gd name="connsiteX336" fmla="*/ 447531 w 1645921"/>
                    <a:gd name="connsiteY336" fmla="*/ 315782 h 2169949"/>
                    <a:gd name="connsiteX337" fmla="*/ 417009 w 1645921"/>
                    <a:gd name="connsiteY337" fmla="*/ 315782 h 2169949"/>
                    <a:gd name="connsiteX338" fmla="*/ 407865 w 1645921"/>
                    <a:gd name="connsiteY338" fmla="*/ 306638 h 2169949"/>
                    <a:gd name="connsiteX339" fmla="*/ 417009 w 1645921"/>
                    <a:gd name="connsiteY339" fmla="*/ 297494 h 2169949"/>
                    <a:gd name="connsiteX340" fmla="*/ 447531 w 1645921"/>
                    <a:gd name="connsiteY340" fmla="*/ 297494 h 2169949"/>
                    <a:gd name="connsiteX341" fmla="*/ 447531 w 1645921"/>
                    <a:gd name="connsiteY341" fmla="*/ 286984 h 2169949"/>
                    <a:gd name="connsiteX342" fmla="*/ 417009 w 1645921"/>
                    <a:gd name="connsiteY342" fmla="*/ 286984 h 2169949"/>
                    <a:gd name="connsiteX343" fmla="*/ 407865 w 1645921"/>
                    <a:gd name="connsiteY343" fmla="*/ 277840 h 2169949"/>
                    <a:gd name="connsiteX344" fmla="*/ 417009 w 1645921"/>
                    <a:gd name="connsiteY344" fmla="*/ 268696 h 2169949"/>
                    <a:gd name="connsiteX345" fmla="*/ 447531 w 1645921"/>
                    <a:gd name="connsiteY345" fmla="*/ 268696 h 2169949"/>
                    <a:gd name="connsiteX346" fmla="*/ 447531 w 1645921"/>
                    <a:gd name="connsiteY346" fmla="*/ 258186 h 2169949"/>
                    <a:gd name="connsiteX347" fmla="*/ 417009 w 1645921"/>
                    <a:gd name="connsiteY347" fmla="*/ 258186 h 2169949"/>
                    <a:gd name="connsiteX348" fmla="*/ 407865 w 1645921"/>
                    <a:gd name="connsiteY348" fmla="*/ 249042 h 2169949"/>
                    <a:gd name="connsiteX349" fmla="*/ 417009 w 1645921"/>
                    <a:gd name="connsiteY349" fmla="*/ 239898 h 2169949"/>
                    <a:gd name="connsiteX350" fmla="*/ 447531 w 1645921"/>
                    <a:gd name="connsiteY350" fmla="*/ 239898 h 2169949"/>
                    <a:gd name="connsiteX351" fmla="*/ 447531 w 1645921"/>
                    <a:gd name="connsiteY351" fmla="*/ 219866 h 2169949"/>
                    <a:gd name="connsiteX352" fmla="*/ 461247 w 1645921"/>
                    <a:gd name="connsiteY352" fmla="*/ 206150 h 2169949"/>
                    <a:gd name="connsiteX353" fmla="*/ 474963 w 1645921"/>
                    <a:gd name="connsiteY353" fmla="*/ 219866 h 2169949"/>
                    <a:gd name="connsiteX354" fmla="*/ 474963 w 1645921"/>
                    <a:gd name="connsiteY354" fmla="*/ 239898 h 2169949"/>
                    <a:gd name="connsiteX355" fmla="*/ 501029 w 1645921"/>
                    <a:gd name="connsiteY355" fmla="*/ 239898 h 2169949"/>
                    <a:gd name="connsiteX356" fmla="*/ 510173 w 1645921"/>
                    <a:gd name="connsiteY356" fmla="*/ 249042 h 2169949"/>
                    <a:gd name="connsiteX357" fmla="*/ 501029 w 1645921"/>
                    <a:gd name="connsiteY357" fmla="*/ 258186 h 2169949"/>
                    <a:gd name="connsiteX358" fmla="*/ 474963 w 1645921"/>
                    <a:gd name="connsiteY358" fmla="*/ 258186 h 2169949"/>
                    <a:gd name="connsiteX359" fmla="*/ 474963 w 1645921"/>
                    <a:gd name="connsiteY359" fmla="*/ 268696 h 2169949"/>
                    <a:gd name="connsiteX360" fmla="*/ 501029 w 1645921"/>
                    <a:gd name="connsiteY360" fmla="*/ 268696 h 2169949"/>
                    <a:gd name="connsiteX361" fmla="*/ 510173 w 1645921"/>
                    <a:gd name="connsiteY361" fmla="*/ 277840 h 2169949"/>
                    <a:gd name="connsiteX362" fmla="*/ 501029 w 1645921"/>
                    <a:gd name="connsiteY362" fmla="*/ 286984 h 2169949"/>
                    <a:gd name="connsiteX363" fmla="*/ 474963 w 1645921"/>
                    <a:gd name="connsiteY363" fmla="*/ 286984 h 2169949"/>
                    <a:gd name="connsiteX364" fmla="*/ 474963 w 1645921"/>
                    <a:gd name="connsiteY364" fmla="*/ 297494 h 2169949"/>
                    <a:gd name="connsiteX365" fmla="*/ 501029 w 1645921"/>
                    <a:gd name="connsiteY365" fmla="*/ 297494 h 2169949"/>
                    <a:gd name="connsiteX366" fmla="*/ 510173 w 1645921"/>
                    <a:gd name="connsiteY366" fmla="*/ 306638 h 2169949"/>
                    <a:gd name="connsiteX367" fmla="*/ 501029 w 1645921"/>
                    <a:gd name="connsiteY367" fmla="*/ 315782 h 2169949"/>
                    <a:gd name="connsiteX368" fmla="*/ 474963 w 1645921"/>
                    <a:gd name="connsiteY368" fmla="*/ 315782 h 2169949"/>
                    <a:gd name="connsiteX369" fmla="*/ 474963 w 1645921"/>
                    <a:gd name="connsiteY369" fmla="*/ 385248 h 2169949"/>
                    <a:gd name="connsiteX370" fmla="*/ 588306 w 1645921"/>
                    <a:gd name="connsiteY370" fmla="*/ 385248 h 2169949"/>
                    <a:gd name="connsiteX371" fmla="*/ 588536 w 1645921"/>
                    <a:gd name="connsiteY371" fmla="*/ 382944 h 2169949"/>
                    <a:gd name="connsiteX372" fmla="*/ 598679 w 1645921"/>
                    <a:gd name="connsiteY372" fmla="*/ 284490 h 2169949"/>
                    <a:gd name="connsiteX373" fmla="*/ 606437 w 1645921"/>
                    <a:gd name="connsiteY373" fmla="*/ 206025 h 2169949"/>
                    <a:gd name="connsiteX374" fmla="*/ 616580 w 1645921"/>
                    <a:gd name="connsiteY374" fmla="*/ 107571 h 2169949"/>
                    <a:gd name="connsiteX375" fmla="*/ 616580 w 1645921"/>
                    <a:gd name="connsiteY375" fmla="*/ 105641 h 2169949"/>
                    <a:gd name="connsiteX376" fmla="*/ 569236 w 1645921"/>
                    <a:gd name="connsiteY376" fmla="*/ 105641 h 2169949"/>
                    <a:gd name="connsiteX377" fmla="*/ 553072 w 1645921"/>
                    <a:gd name="connsiteY377" fmla="*/ 98945 h 2169949"/>
                    <a:gd name="connsiteX378" fmla="*/ 546376 w 1645921"/>
                    <a:gd name="connsiteY378" fmla="*/ 82781 h 2169949"/>
                    <a:gd name="connsiteX379" fmla="*/ 553072 w 1645921"/>
                    <a:gd name="connsiteY379" fmla="*/ 66617 h 2169949"/>
                    <a:gd name="connsiteX380" fmla="*/ 569236 w 1645921"/>
                    <a:gd name="connsiteY380" fmla="*/ 59922 h 2169949"/>
                    <a:gd name="connsiteX381" fmla="*/ 659192 w 1645921"/>
                    <a:gd name="connsiteY381" fmla="*/ 59922 h 2169949"/>
                    <a:gd name="connsiteX382" fmla="*/ 649547 w 1645921"/>
                    <a:gd name="connsiteY382" fmla="*/ 36638 h 2169949"/>
                    <a:gd name="connsiteX383" fmla="*/ 686185 w 1645921"/>
                    <a:gd name="connsiteY383" fmla="*/ 0 h 2169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</a:cxnLst>
                  <a:rect l="l" t="t" r="r" b="b"/>
                  <a:pathLst>
                    <a:path w="1645921" h="2169949">
                      <a:moveTo>
                        <a:pt x="817516" y="1935988"/>
                      </a:moveTo>
                      <a:lnTo>
                        <a:pt x="513238" y="2124229"/>
                      </a:lnTo>
                      <a:lnTo>
                        <a:pt x="820226" y="2124229"/>
                      </a:lnTo>
                      <a:close/>
                      <a:moveTo>
                        <a:pt x="848006" y="1933084"/>
                      </a:moveTo>
                      <a:lnTo>
                        <a:pt x="851058" y="2124229"/>
                      </a:lnTo>
                      <a:lnTo>
                        <a:pt x="1165501" y="2124229"/>
                      </a:lnTo>
                      <a:close/>
                      <a:moveTo>
                        <a:pt x="483030" y="1713663"/>
                      </a:moveTo>
                      <a:lnTo>
                        <a:pt x="441567" y="2124229"/>
                      </a:lnTo>
                      <a:lnTo>
                        <a:pt x="456637" y="2124229"/>
                      </a:lnTo>
                      <a:lnTo>
                        <a:pt x="806082" y="1908038"/>
                      </a:lnTo>
                      <a:cubicBezTo>
                        <a:pt x="698096" y="1843065"/>
                        <a:pt x="591198" y="1778817"/>
                        <a:pt x="483030" y="1713663"/>
                      </a:cubicBezTo>
                      <a:close/>
                      <a:moveTo>
                        <a:pt x="1192837" y="1703681"/>
                      </a:moveTo>
                      <a:cubicBezTo>
                        <a:pt x="1082854" y="1771921"/>
                        <a:pt x="973779" y="1839254"/>
                        <a:pt x="863251" y="1907494"/>
                      </a:cubicBezTo>
                      <a:lnTo>
                        <a:pt x="1223376" y="2124229"/>
                      </a:lnTo>
                      <a:lnTo>
                        <a:pt x="1255703" y="2124229"/>
                      </a:lnTo>
                      <a:close/>
                      <a:moveTo>
                        <a:pt x="813705" y="1701321"/>
                      </a:moveTo>
                      <a:cubicBezTo>
                        <a:pt x="718422" y="1702229"/>
                        <a:pt x="624048" y="1703318"/>
                        <a:pt x="529673" y="1704407"/>
                      </a:cubicBezTo>
                      <a:cubicBezTo>
                        <a:pt x="529492" y="1705133"/>
                        <a:pt x="529310" y="1705859"/>
                        <a:pt x="529129" y="1706584"/>
                      </a:cubicBezTo>
                      <a:cubicBezTo>
                        <a:pt x="624411" y="1763935"/>
                        <a:pt x="719874" y="1821286"/>
                        <a:pt x="816608" y="1879544"/>
                      </a:cubicBezTo>
                      <a:cubicBezTo>
                        <a:pt x="815701" y="1819108"/>
                        <a:pt x="814794" y="1760668"/>
                        <a:pt x="813705" y="1701321"/>
                      </a:cubicBezTo>
                      <a:close/>
                      <a:moveTo>
                        <a:pt x="1143109" y="1697147"/>
                      </a:moveTo>
                      <a:cubicBezTo>
                        <a:pt x="1043471" y="1698236"/>
                        <a:pt x="944014" y="1699325"/>
                        <a:pt x="844376" y="1700595"/>
                      </a:cubicBezTo>
                      <a:cubicBezTo>
                        <a:pt x="845284" y="1762120"/>
                        <a:pt x="846191" y="1821467"/>
                        <a:pt x="847280" y="1882630"/>
                      </a:cubicBezTo>
                      <a:cubicBezTo>
                        <a:pt x="947281" y="1820742"/>
                        <a:pt x="1045467" y="1759943"/>
                        <a:pt x="1143835" y="1699143"/>
                      </a:cubicBezTo>
                      <a:cubicBezTo>
                        <a:pt x="1143653" y="1698417"/>
                        <a:pt x="1143290" y="1697873"/>
                        <a:pt x="1143109" y="1697147"/>
                      </a:cubicBezTo>
                      <a:close/>
                      <a:moveTo>
                        <a:pt x="840565" y="1456129"/>
                      </a:moveTo>
                      <a:cubicBezTo>
                        <a:pt x="841835" y="1528906"/>
                        <a:pt x="842924" y="1599506"/>
                        <a:pt x="844195" y="1670287"/>
                      </a:cubicBezTo>
                      <a:cubicBezTo>
                        <a:pt x="944922" y="1669016"/>
                        <a:pt x="1044923" y="1667927"/>
                        <a:pt x="1144923" y="1666838"/>
                      </a:cubicBezTo>
                      <a:cubicBezTo>
                        <a:pt x="1145105" y="1666294"/>
                        <a:pt x="1145286" y="1665749"/>
                        <a:pt x="1145649" y="1665205"/>
                      </a:cubicBezTo>
                      <a:cubicBezTo>
                        <a:pt x="1044378" y="1595876"/>
                        <a:pt x="942925" y="1526365"/>
                        <a:pt x="840565" y="1456129"/>
                      </a:cubicBezTo>
                      <a:close/>
                      <a:moveTo>
                        <a:pt x="810075" y="1455403"/>
                      </a:moveTo>
                      <a:cubicBezTo>
                        <a:pt x="712252" y="1528362"/>
                        <a:pt x="616062" y="1600413"/>
                        <a:pt x="517695" y="1674098"/>
                      </a:cubicBezTo>
                      <a:cubicBezTo>
                        <a:pt x="617877" y="1672827"/>
                        <a:pt x="715156" y="1671738"/>
                        <a:pt x="813342" y="1670650"/>
                      </a:cubicBezTo>
                      <a:cubicBezTo>
                        <a:pt x="812253" y="1598780"/>
                        <a:pt x="811164" y="1527999"/>
                        <a:pt x="810075" y="1455403"/>
                      </a:cubicBezTo>
                      <a:close/>
                      <a:moveTo>
                        <a:pt x="530580" y="1243604"/>
                      </a:moveTo>
                      <a:cubicBezTo>
                        <a:pt x="516606" y="1382081"/>
                        <a:pt x="502813" y="1518924"/>
                        <a:pt x="488656" y="1658308"/>
                      </a:cubicBezTo>
                      <a:cubicBezTo>
                        <a:pt x="593013" y="1580268"/>
                        <a:pt x="695010" y="1504042"/>
                        <a:pt x="797915" y="1426909"/>
                      </a:cubicBezTo>
                      <a:cubicBezTo>
                        <a:pt x="708440" y="1365565"/>
                        <a:pt x="620055" y="1304948"/>
                        <a:pt x="530580" y="1243604"/>
                      </a:cubicBezTo>
                      <a:close/>
                      <a:moveTo>
                        <a:pt x="836935" y="1223277"/>
                      </a:moveTo>
                      <a:cubicBezTo>
                        <a:pt x="837843" y="1280628"/>
                        <a:pt x="838750" y="1337071"/>
                        <a:pt x="839658" y="1395693"/>
                      </a:cubicBezTo>
                      <a:cubicBezTo>
                        <a:pt x="917154" y="1337797"/>
                        <a:pt x="993016" y="1280991"/>
                        <a:pt x="1070150" y="1223277"/>
                      </a:cubicBezTo>
                      <a:cubicBezTo>
                        <a:pt x="991202" y="1223277"/>
                        <a:pt x="914068" y="1223277"/>
                        <a:pt x="836935" y="1223277"/>
                      </a:cubicBezTo>
                      <a:close/>
                      <a:moveTo>
                        <a:pt x="553085" y="1223277"/>
                      </a:moveTo>
                      <a:cubicBezTo>
                        <a:pt x="639111" y="1282080"/>
                        <a:pt x="723323" y="1339975"/>
                        <a:pt x="809167" y="1398778"/>
                      </a:cubicBezTo>
                      <a:cubicBezTo>
                        <a:pt x="808260" y="1338886"/>
                        <a:pt x="807352" y="1280991"/>
                        <a:pt x="806445" y="1223277"/>
                      </a:cubicBezTo>
                      <a:cubicBezTo>
                        <a:pt x="722052" y="1223277"/>
                        <a:pt x="638567" y="1223277"/>
                        <a:pt x="553085" y="1223277"/>
                      </a:cubicBezTo>
                      <a:close/>
                      <a:moveTo>
                        <a:pt x="1121148" y="1222551"/>
                      </a:moveTo>
                      <a:cubicBezTo>
                        <a:pt x="1029859" y="1290973"/>
                        <a:pt x="940021" y="1358124"/>
                        <a:pt x="849095" y="1426001"/>
                      </a:cubicBezTo>
                      <a:cubicBezTo>
                        <a:pt x="961800" y="1503135"/>
                        <a:pt x="1073235" y="1579542"/>
                        <a:pt x="1185940" y="1656856"/>
                      </a:cubicBezTo>
                      <a:cubicBezTo>
                        <a:pt x="1164161" y="1511665"/>
                        <a:pt x="1142746" y="1367925"/>
                        <a:pt x="1121148" y="1222551"/>
                      </a:cubicBezTo>
                      <a:close/>
                      <a:moveTo>
                        <a:pt x="803178" y="1009119"/>
                      </a:moveTo>
                      <a:cubicBezTo>
                        <a:pt x="724956" y="1070463"/>
                        <a:pt x="648367" y="1130354"/>
                        <a:pt x="570690" y="1191335"/>
                      </a:cubicBezTo>
                      <a:cubicBezTo>
                        <a:pt x="650001" y="1191335"/>
                        <a:pt x="727315" y="1191335"/>
                        <a:pt x="805901" y="1191335"/>
                      </a:cubicBezTo>
                      <a:cubicBezTo>
                        <a:pt x="804993" y="1130899"/>
                        <a:pt x="804086" y="1070826"/>
                        <a:pt x="803178" y="1009119"/>
                      </a:cubicBezTo>
                      <a:close/>
                      <a:moveTo>
                        <a:pt x="833305" y="992422"/>
                      </a:moveTo>
                      <a:cubicBezTo>
                        <a:pt x="834394" y="1059936"/>
                        <a:pt x="835483" y="1125636"/>
                        <a:pt x="836572" y="1191154"/>
                      </a:cubicBezTo>
                      <a:cubicBezTo>
                        <a:pt x="920421" y="1191154"/>
                        <a:pt x="1003180" y="1191154"/>
                        <a:pt x="1087391" y="1191154"/>
                      </a:cubicBezTo>
                      <a:cubicBezTo>
                        <a:pt x="1002272" y="1124547"/>
                        <a:pt x="918424" y="1059029"/>
                        <a:pt x="833305" y="992422"/>
                      </a:cubicBezTo>
                      <a:close/>
                      <a:moveTo>
                        <a:pt x="1055404" y="817761"/>
                      </a:moveTo>
                      <a:cubicBezTo>
                        <a:pt x="1051910" y="816514"/>
                        <a:pt x="1047464" y="817648"/>
                        <a:pt x="1042745" y="821277"/>
                      </a:cubicBezTo>
                      <a:cubicBezTo>
                        <a:pt x="1023507" y="836341"/>
                        <a:pt x="1004269" y="851405"/>
                        <a:pt x="985031" y="866468"/>
                      </a:cubicBezTo>
                      <a:cubicBezTo>
                        <a:pt x="941473" y="900770"/>
                        <a:pt x="897916" y="934890"/>
                        <a:pt x="853269" y="969918"/>
                      </a:cubicBezTo>
                      <a:cubicBezTo>
                        <a:pt x="940384" y="1037976"/>
                        <a:pt x="1026411" y="1105309"/>
                        <a:pt x="1113707" y="1173549"/>
                      </a:cubicBezTo>
                      <a:cubicBezTo>
                        <a:pt x="1108625" y="1138521"/>
                        <a:pt x="1103907" y="1105490"/>
                        <a:pt x="1099007" y="1072459"/>
                      </a:cubicBezTo>
                      <a:cubicBezTo>
                        <a:pt x="1092654" y="1029628"/>
                        <a:pt x="1086121" y="986615"/>
                        <a:pt x="1079587" y="943783"/>
                      </a:cubicBezTo>
                      <a:cubicBezTo>
                        <a:pt x="1073779" y="905307"/>
                        <a:pt x="1068335" y="866831"/>
                        <a:pt x="1062346" y="828537"/>
                      </a:cubicBezTo>
                      <a:cubicBezTo>
                        <a:pt x="1061439" y="822639"/>
                        <a:pt x="1058898" y="819009"/>
                        <a:pt x="1055404" y="817761"/>
                      </a:cubicBezTo>
                      <a:close/>
                      <a:moveTo>
                        <a:pt x="576134" y="791513"/>
                      </a:moveTo>
                      <a:cubicBezTo>
                        <a:pt x="563067" y="921460"/>
                        <a:pt x="550181" y="1049773"/>
                        <a:pt x="537114" y="1179357"/>
                      </a:cubicBezTo>
                      <a:cubicBezTo>
                        <a:pt x="539292" y="1178086"/>
                        <a:pt x="540199" y="1177723"/>
                        <a:pt x="540744" y="1177179"/>
                      </a:cubicBezTo>
                      <a:cubicBezTo>
                        <a:pt x="625863" y="1110391"/>
                        <a:pt x="710981" y="1043602"/>
                        <a:pt x="796100" y="976996"/>
                      </a:cubicBezTo>
                      <a:cubicBezTo>
                        <a:pt x="804449" y="970462"/>
                        <a:pt x="804449" y="969918"/>
                        <a:pt x="796100" y="963384"/>
                      </a:cubicBezTo>
                      <a:cubicBezTo>
                        <a:pt x="736934" y="916923"/>
                        <a:pt x="677587" y="870643"/>
                        <a:pt x="618240" y="824181"/>
                      </a:cubicBezTo>
                      <a:cubicBezTo>
                        <a:pt x="604628" y="813473"/>
                        <a:pt x="590835" y="802947"/>
                        <a:pt x="576134" y="791513"/>
                      </a:cubicBezTo>
                      <a:close/>
                      <a:moveTo>
                        <a:pt x="832035" y="779716"/>
                      </a:moveTo>
                      <a:cubicBezTo>
                        <a:pt x="832035" y="836160"/>
                        <a:pt x="832035" y="891151"/>
                        <a:pt x="832035" y="948865"/>
                      </a:cubicBezTo>
                      <a:lnTo>
                        <a:pt x="1031534" y="792496"/>
                      </a:lnTo>
                      <a:lnTo>
                        <a:pt x="1031242" y="791569"/>
                      </a:lnTo>
                      <a:lnTo>
                        <a:pt x="1035405" y="783570"/>
                      </a:lnTo>
                      <a:close/>
                      <a:moveTo>
                        <a:pt x="607714" y="775723"/>
                      </a:moveTo>
                      <a:cubicBezTo>
                        <a:pt x="607532" y="776449"/>
                        <a:pt x="607532" y="776994"/>
                        <a:pt x="607351" y="777720"/>
                      </a:cubicBezTo>
                      <a:cubicBezTo>
                        <a:pt x="671598" y="827993"/>
                        <a:pt x="735845" y="878265"/>
                        <a:pt x="800637" y="928901"/>
                      </a:cubicBezTo>
                      <a:cubicBezTo>
                        <a:pt x="800637" y="878810"/>
                        <a:pt x="800637" y="829626"/>
                        <a:pt x="800637" y="779353"/>
                      </a:cubicBezTo>
                      <a:cubicBezTo>
                        <a:pt x="735119" y="778083"/>
                        <a:pt x="671417" y="776812"/>
                        <a:pt x="607714" y="775723"/>
                      </a:cubicBezTo>
                      <a:close/>
                      <a:moveTo>
                        <a:pt x="796931" y="594770"/>
                      </a:moveTo>
                      <a:cubicBezTo>
                        <a:pt x="732637" y="645191"/>
                        <a:pt x="669686" y="694418"/>
                        <a:pt x="605840" y="744540"/>
                      </a:cubicBezTo>
                      <a:cubicBezTo>
                        <a:pt x="671029" y="744540"/>
                        <a:pt x="734576" y="744540"/>
                        <a:pt x="799169" y="744540"/>
                      </a:cubicBezTo>
                      <a:cubicBezTo>
                        <a:pt x="798423" y="694866"/>
                        <a:pt x="797677" y="645489"/>
                        <a:pt x="796931" y="594770"/>
                      </a:cubicBezTo>
                      <a:close/>
                      <a:moveTo>
                        <a:pt x="821693" y="581046"/>
                      </a:moveTo>
                      <a:cubicBezTo>
                        <a:pt x="822588" y="636538"/>
                        <a:pt x="823483" y="690540"/>
                        <a:pt x="824378" y="744391"/>
                      </a:cubicBezTo>
                      <a:cubicBezTo>
                        <a:pt x="893297" y="744391"/>
                        <a:pt x="961320" y="744391"/>
                        <a:pt x="1030536" y="744391"/>
                      </a:cubicBezTo>
                      <a:cubicBezTo>
                        <a:pt x="960574" y="689645"/>
                        <a:pt x="891656" y="635793"/>
                        <a:pt x="821693" y="581046"/>
                      </a:cubicBezTo>
                      <a:close/>
                      <a:moveTo>
                        <a:pt x="1004245" y="437486"/>
                      </a:moveTo>
                      <a:cubicBezTo>
                        <a:pt x="1001373" y="436461"/>
                        <a:pt x="997719" y="437393"/>
                        <a:pt x="993840" y="440376"/>
                      </a:cubicBezTo>
                      <a:cubicBezTo>
                        <a:pt x="978027" y="452757"/>
                        <a:pt x="962215" y="465139"/>
                        <a:pt x="946402" y="477520"/>
                      </a:cubicBezTo>
                      <a:cubicBezTo>
                        <a:pt x="910601" y="505714"/>
                        <a:pt x="874799" y="533758"/>
                        <a:pt x="838102" y="562549"/>
                      </a:cubicBezTo>
                      <a:cubicBezTo>
                        <a:pt x="909705" y="618489"/>
                        <a:pt x="980414" y="673832"/>
                        <a:pt x="1052166" y="729921"/>
                      </a:cubicBezTo>
                      <a:cubicBezTo>
                        <a:pt x="1047989" y="701130"/>
                        <a:pt x="1044111" y="673981"/>
                        <a:pt x="1040084" y="646831"/>
                      </a:cubicBezTo>
                      <a:cubicBezTo>
                        <a:pt x="1034862" y="611627"/>
                        <a:pt x="1029492" y="576273"/>
                        <a:pt x="1024122" y="541068"/>
                      </a:cubicBezTo>
                      <a:cubicBezTo>
                        <a:pt x="1019348" y="509443"/>
                        <a:pt x="1014873" y="477818"/>
                        <a:pt x="1009951" y="446343"/>
                      </a:cubicBezTo>
                      <a:cubicBezTo>
                        <a:pt x="1009205" y="441495"/>
                        <a:pt x="1007117" y="438511"/>
                        <a:pt x="1004245" y="437486"/>
                      </a:cubicBezTo>
                      <a:close/>
                      <a:moveTo>
                        <a:pt x="610315" y="415911"/>
                      </a:moveTo>
                      <a:cubicBezTo>
                        <a:pt x="599575" y="522720"/>
                        <a:pt x="588983" y="628185"/>
                        <a:pt x="578243" y="734695"/>
                      </a:cubicBezTo>
                      <a:cubicBezTo>
                        <a:pt x="580033" y="733650"/>
                        <a:pt x="580778" y="733352"/>
                        <a:pt x="581226" y="732905"/>
                      </a:cubicBezTo>
                      <a:cubicBezTo>
                        <a:pt x="651189" y="678009"/>
                        <a:pt x="721151" y="623113"/>
                        <a:pt x="791113" y="568367"/>
                      </a:cubicBezTo>
                      <a:cubicBezTo>
                        <a:pt x="797975" y="562996"/>
                        <a:pt x="797975" y="562549"/>
                        <a:pt x="791113" y="557179"/>
                      </a:cubicBezTo>
                      <a:cubicBezTo>
                        <a:pt x="742482" y="518991"/>
                        <a:pt x="693703" y="480951"/>
                        <a:pt x="644923" y="442763"/>
                      </a:cubicBezTo>
                      <a:cubicBezTo>
                        <a:pt x="633735" y="433961"/>
                        <a:pt x="622398" y="425309"/>
                        <a:pt x="610315" y="415911"/>
                      </a:cubicBezTo>
                      <a:close/>
                      <a:moveTo>
                        <a:pt x="1030322" y="412680"/>
                      </a:moveTo>
                      <a:lnTo>
                        <a:pt x="1030686" y="414569"/>
                      </a:lnTo>
                      <a:cubicBezTo>
                        <a:pt x="1037100" y="460216"/>
                        <a:pt x="1044111" y="505714"/>
                        <a:pt x="1050973" y="551361"/>
                      </a:cubicBezTo>
                      <a:cubicBezTo>
                        <a:pt x="1056790" y="589847"/>
                        <a:pt x="1062608" y="628335"/>
                        <a:pt x="1068427" y="666821"/>
                      </a:cubicBezTo>
                      <a:cubicBezTo>
                        <a:pt x="1072006" y="691136"/>
                        <a:pt x="1075736" y="715302"/>
                        <a:pt x="1079316" y="739618"/>
                      </a:cubicBezTo>
                      <a:cubicBezTo>
                        <a:pt x="1079465" y="740811"/>
                        <a:pt x="1079167" y="742900"/>
                        <a:pt x="1079763" y="743198"/>
                      </a:cubicBezTo>
                      <a:lnTo>
                        <a:pt x="1080791" y="744748"/>
                      </a:lnTo>
                      <a:lnTo>
                        <a:pt x="1476534" y="412680"/>
                      </a:lnTo>
                      <a:close/>
                      <a:moveTo>
                        <a:pt x="820649" y="412680"/>
                      </a:moveTo>
                      <a:lnTo>
                        <a:pt x="820649" y="545245"/>
                      </a:lnTo>
                      <a:lnTo>
                        <a:pt x="989779" y="412680"/>
                      </a:lnTo>
                      <a:close/>
                      <a:moveTo>
                        <a:pt x="646336" y="412680"/>
                      </a:moveTo>
                      <a:lnTo>
                        <a:pt x="794842" y="528836"/>
                      </a:lnTo>
                      <a:lnTo>
                        <a:pt x="794842" y="412680"/>
                      </a:lnTo>
                      <a:close/>
                      <a:moveTo>
                        <a:pt x="171855" y="412680"/>
                      </a:moveTo>
                      <a:lnTo>
                        <a:pt x="553095" y="732578"/>
                      </a:lnTo>
                      <a:lnTo>
                        <a:pt x="562729" y="639075"/>
                      </a:lnTo>
                      <a:cubicBezTo>
                        <a:pt x="565414" y="612671"/>
                        <a:pt x="567950" y="586267"/>
                        <a:pt x="570635" y="559864"/>
                      </a:cubicBezTo>
                      <a:cubicBezTo>
                        <a:pt x="573917" y="527344"/>
                        <a:pt x="577348" y="494675"/>
                        <a:pt x="580630" y="462155"/>
                      </a:cubicBezTo>
                      <a:lnTo>
                        <a:pt x="585568" y="412680"/>
                      </a:lnTo>
                      <a:close/>
                      <a:moveTo>
                        <a:pt x="789920" y="135167"/>
                      </a:moveTo>
                      <a:cubicBezTo>
                        <a:pt x="736814" y="215721"/>
                        <a:pt x="683708" y="296274"/>
                        <a:pt x="630156" y="377723"/>
                      </a:cubicBezTo>
                      <a:cubicBezTo>
                        <a:pt x="685648" y="378767"/>
                        <a:pt x="739798" y="379662"/>
                        <a:pt x="794395" y="380706"/>
                      </a:cubicBezTo>
                      <a:cubicBezTo>
                        <a:pt x="793350" y="298512"/>
                        <a:pt x="792455" y="217063"/>
                        <a:pt x="791411" y="135764"/>
                      </a:cubicBezTo>
                      <a:cubicBezTo>
                        <a:pt x="790964" y="135615"/>
                        <a:pt x="790368" y="135466"/>
                        <a:pt x="789920" y="135167"/>
                      </a:cubicBezTo>
                      <a:close/>
                      <a:moveTo>
                        <a:pt x="818262" y="127261"/>
                      </a:moveTo>
                      <a:cubicBezTo>
                        <a:pt x="817666" y="127411"/>
                        <a:pt x="817069" y="127411"/>
                        <a:pt x="816622" y="127559"/>
                      </a:cubicBezTo>
                      <a:cubicBezTo>
                        <a:pt x="817517" y="211842"/>
                        <a:pt x="818561" y="296126"/>
                        <a:pt x="819456" y="381303"/>
                      </a:cubicBezTo>
                      <a:cubicBezTo>
                        <a:pt x="876291" y="382198"/>
                        <a:pt x="932231" y="383243"/>
                        <a:pt x="989513" y="384138"/>
                      </a:cubicBezTo>
                      <a:cubicBezTo>
                        <a:pt x="931634" y="297319"/>
                        <a:pt x="874948" y="212290"/>
                        <a:pt x="818262" y="127261"/>
                      </a:cubicBezTo>
                      <a:close/>
                      <a:moveTo>
                        <a:pt x="762323" y="118161"/>
                      </a:moveTo>
                      <a:cubicBezTo>
                        <a:pt x="727715" y="118460"/>
                        <a:pt x="693256" y="118609"/>
                        <a:pt x="658647" y="118908"/>
                      </a:cubicBezTo>
                      <a:cubicBezTo>
                        <a:pt x="652979" y="118908"/>
                        <a:pt x="645520" y="117267"/>
                        <a:pt x="642089" y="120101"/>
                      </a:cubicBezTo>
                      <a:cubicBezTo>
                        <a:pt x="638807" y="122786"/>
                        <a:pt x="639702" y="130543"/>
                        <a:pt x="638807" y="135914"/>
                      </a:cubicBezTo>
                      <a:cubicBezTo>
                        <a:pt x="638807" y="136212"/>
                        <a:pt x="638658" y="136361"/>
                        <a:pt x="638658" y="136659"/>
                      </a:cubicBezTo>
                      <a:cubicBezTo>
                        <a:pt x="635376" y="168732"/>
                        <a:pt x="632094" y="200804"/>
                        <a:pt x="628812" y="232876"/>
                      </a:cubicBezTo>
                      <a:cubicBezTo>
                        <a:pt x="625978" y="260772"/>
                        <a:pt x="623144" y="288666"/>
                        <a:pt x="620310" y="316562"/>
                      </a:cubicBezTo>
                      <a:cubicBezTo>
                        <a:pt x="619116" y="327899"/>
                        <a:pt x="618221" y="339236"/>
                        <a:pt x="617028" y="350424"/>
                      </a:cubicBezTo>
                      <a:cubicBezTo>
                        <a:pt x="617475" y="350574"/>
                        <a:pt x="617923" y="350574"/>
                        <a:pt x="618371" y="350723"/>
                      </a:cubicBezTo>
                      <a:cubicBezTo>
                        <a:pt x="669239" y="273749"/>
                        <a:pt x="719957" y="196627"/>
                        <a:pt x="771720" y="118161"/>
                      </a:cubicBezTo>
                      <a:cubicBezTo>
                        <a:pt x="767544" y="118161"/>
                        <a:pt x="765007" y="118161"/>
                        <a:pt x="762323" y="118161"/>
                      </a:cubicBezTo>
                      <a:close/>
                      <a:moveTo>
                        <a:pt x="954457" y="116819"/>
                      </a:moveTo>
                      <a:cubicBezTo>
                        <a:pt x="931932" y="117117"/>
                        <a:pt x="909258" y="117267"/>
                        <a:pt x="886733" y="117416"/>
                      </a:cubicBezTo>
                      <a:cubicBezTo>
                        <a:pt x="872264" y="117416"/>
                        <a:pt x="857644" y="117416"/>
                        <a:pt x="841384" y="117416"/>
                      </a:cubicBezTo>
                      <a:cubicBezTo>
                        <a:pt x="892700" y="194688"/>
                        <a:pt x="943121" y="270170"/>
                        <a:pt x="993392" y="345800"/>
                      </a:cubicBezTo>
                      <a:cubicBezTo>
                        <a:pt x="993840" y="345651"/>
                        <a:pt x="994138" y="345502"/>
                        <a:pt x="994585" y="345352"/>
                      </a:cubicBezTo>
                      <a:cubicBezTo>
                        <a:pt x="992945" y="332971"/>
                        <a:pt x="991303" y="320590"/>
                        <a:pt x="989513" y="308208"/>
                      </a:cubicBezTo>
                      <a:cubicBezTo>
                        <a:pt x="980265" y="246600"/>
                        <a:pt x="970867" y="184842"/>
                        <a:pt x="961767" y="123233"/>
                      </a:cubicBezTo>
                      <a:cubicBezTo>
                        <a:pt x="961021" y="118013"/>
                        <a:pt x="959231" y="116819"/>
                        <a:pt x="954457" y="116819"/>
                      </a:cubicBezTo>
                      <a:close/>
                      <a:moveTo>
                        <a:pt x="686185" y="0"/>
                      </a:moveTo>
                      <a:lnTo>
                        <a:pt x="934104" y="0"/>
                      </a:lnTo>
                      <a:cubicBezTo>
                        <a:pt x="954339" y="0"/>
                        <a:pt x="970742" y="16403"/>
                        <a:pt x="970742" y="36638"/>
                      </a:cubicBezTo>
                      <a:lnTo>
                        <a:pt x="961098" y="59922"/>
                      </a:lnTo>
                      <a:lnTo>
                        <a:pt x="1051055" y="59922"/>
                      </a:lnTo>
                      <a:cubicBezTo>
                        <a:pt x="1063680" y="59922"/>
                        <a:pt x="1073915" y="70157"/>
                        <a:pt x="1073915" y="82782"/>
                      </a:cubicBezTo>
                      <a:lnTo>
                        <a:pt x="1073914" y="82782"/>
                      </a:lnTo>
                      <a:cubicBezTo>
                        <a:pt x="1073914" y="95407"/>
                        <a:pt x="1063679" y="105642"/>
                        <a:pt x="1051054" y="105642"/>
                      </a:cubicBezTo>
                      <a:lnTo>
                        <a:pt x="984543" y="105642"/>
                      </a:lnTo>
                      <a:lnTo>
                        <a:pt x="1025912" y="382944"/>
                      </a:lnTo>
                      <a:cubicBezTo>
                        <a:pt x="1027254" y="382795"/>
                        <a:pt x="1028447" y="382646"/>
                        <a:pt x="1029492" y="382348"/>
                      </a:cubicBezTo>
                      <a:cubicBezTo>
                        <a:pt x="1029492" y="382944"/>
                        <a:pt x="1029791" y="383541"/>
                        <a:pt x="1029641" y="383839"/>
                      </a:cubicBezTo>
                      <a:lnTo>
                        <a:pt x="1029470" y="385248"/>
                      </a:lnTo>
                      <a:lnTo>
                        <a:pt x="1157032" y="385248"/>
                      </a:lnTo>
                      <a:lnTo>
                        <a:pt x="1157032" y="310832"/>
                      </a:lnTo>
                      <a:lnTo>
                        <a:pt x="1126536" y="310832"/>
                      </a:lnTo>
                      <a:cubicBezTo>
                        <a:pt x="1121486" y="310832"/>
                        <a:pt x="1117392" y="306738"/>
                        <a:pt x="1117392" y="301688"/>
                      </a:cubicBezTo>
                      <a:cubicBezTo>
                        <a:pt x="1117392" y="296638"/>
                        <a:pt x="1121486" y="292544"/>
                        <a:pt x="1126536" y="292544"/>
                      </a:cubicBezTo>
                      <a:lnTo>
                        <a:pt x="1157032" y="292544"/>
                      </a:lnTo>
                      <a:lnTo>
                        <a:pt x="1157032" y="282034"/>
                      </a:lnTo>
                      <a:lnTo>
                        <a:pt x="1126536" y="282034"/>
                      </a:lnTo>
                      <a:cubicBezTo>
                        <a:pt x="1121486" y="282034"/>
                        <a:pt x="1117392" y="277940"/>
                        <a:pt x="1117392" y="272890"/>
                      </a:cubicBezTo>
                      <a:cubicBezTo>
                        <a:pt x="1117392" y="267840"/>
                        <a:pt x="1121486" y="263746"/>
                        <a:pt x="1126536" y="263746"/>
                      </a:cubicBezTo>
                      <a:lnTo>
                        <a:pt x="1157032" y="263746"/>
                      </a:lnTo>
                      <a:lnTo>
                        <a:pt x="1157032" y="253236"/>
                      </a:lnTo>
                      <a:lnTo>
                        <a:pt x="1126536" y="253236"/>
                      </a:lnTo>
                      <a:cubicBezTo>
                        <a:pt x="1121486" y="253236"/>
                        <a:pt x="1117392" y="249142"/>
                        <a:pt x="1117392" y="244092"/>
                      </a:cubicBezTo>
                      <a:cubicBezTo>
                        <a:pt x="1117392" y="239042"/>
                        <a:pt x="1121486" y="234948"/>
                        <a:pt x="1126536" y="234948"/>
                      </a:cubicBezTo>
                      <a:lnTo>
                        <a:pt x="1157032" y="234948"/>
                      </a:lnTo>
                      <a:lnTo>
                        <a:pt x="1157032" y="219866"/>
                      </a:lnTo>
                      <a:cubicBezTo>
                        <a:pt x="1157032" y="212291"/>
                        <a:pt x="1163173" y="206150"/>
                        <a:pt x="1170748" y="206150"/>
                      </a:cubicBezTo>
                      <a:cubicBezTo>
                        <a:pt x="1178323" y="206150"/>
                        <a:pt x="1184464" y="212291"/>
                        <a:pt x="1184464" y="219866"/>
                      </a:cubicBezTo>
                      <a:lnTo>
                        <a:pt x="1184464" y="234948"/>
                      </a:lnTo>
                      <a:lnTo>
                        <a:pt x="1210556" y="234948"/>
                      </a:lnTo>
                      <a:cubicBezTo>
                        <a:pt x="1215606" y="234948"/>
                        <a:pt x="1219700" y="239042"/>
                        <a:pt x="1219700" y="244092"/>
                      </a:cubicBezTo>
                      <a:cubicBezTo>
                        <a:pt x="1219700" y="249142"/>
                        <a:pt x="1215606" y="253236"/>
                        <a:pt x="1210556" y="253236"/>
                      </a:cubicBezTo>
                      <a:lnTo>
                        <a:pt x="1184464" y="253236"/>
                      </a:lnTo>
                      <a:lnTo>
                        <a:pt x="1184464" y="263746"/>
                      </a:lnTo>
                      <a:lnTo>
                        <a:pt x="1210556" y="263746"/>
                      </a:lnTo>
                      <a:cubicBezTo>
                        <a:pt x="1215606" y="263746"/>
                        <a:pt x="1219700" y="267840"/>
                        <a:pt x="1219700" y="272890"/>
                      </a:cubicBezTo>
                      <a:cubicBezTo>
                        <a:pt x="1219700" y="277940"/>
                        <a:pt x="1215606" y="282034"/>
                        <a:pt x="1210556" y="282034"/>
                      </a:cubicBezTo>
                      <a:lnTo>
                        <a:pt x="1184464" y="282034"/>
                      </a:lnTo>
                      <a:lnTo>
                        <a:pt x="1184464" y="292544"/>
                      </a:lnTo>
                      <a:lnTo>
                        <a:pt x="1210556" y="292544"/>
                      </a:lnTo>
                      <a:cubicBezTo>
                        <a:pt x="1215606" y="292544"/>
                        <a:pt x="1219700" y="296638"/>
                        <a:pt x="1219700" y="301688"/>
                      </a:cubicBezTo>
                      <a:cubicBezTo>
                        <a:pt x="1219700" y="306738"/>
                        <a:pt x="1215606" y="310832"/>
                        <a:pt x="1210556" y="310832"/>
                      </a:cubicBezTo>
                      <a:lnTo>
                        <a:pt x="1184464" y="310832"/>
                      </a:lnTo>
                      <a:lnTo>
                        <a:pt x="1184464" y="385248"/>
                      </a:lnTo>
                      <a:lnTo>
                        <a:pt x="1315794" y="385248"/>
                      </a:lnTo>
                      <a:lnTo>
                        <a:pt x="1315794" y="310832"/>
                      </a:lnTo>
                      <a:lnTo>
                        <a:pt x="1286537" y="310832"/>
                      </a:lnTo>
                      <a:cubicBezTo>
                        <a:pt x="1281487" y="310832"/>
                        <a:pt x="1277393" y="306738"/>
                        <a:pt x="1277393" y="301688"/>
                      </a:cubicBezTo>
                      <a:cubicBezTo>
                        <a:pt x="1277393" y="296638"/>
                        <a:pt x="1281487" y="292544"/>
                        <a:pt x="1286537" y="292544"/>
                      </a:cubicBezTo>
                      <a:lnTo>
                        <a:pt x="1315794" y="292544"/>
                      </a:lnTo>
                      <a:lnTo>
                        <a:pt x="1315794" y="282034"/>
                      </a:lnTo>
                      <a:lnTo>
                        <a:pt x="1286537" y="282034"/>
                      </a:lnTo>
                      <a:cubicBezTo>
                        <a:pt x="1281487" y="282034"/>
                        <a:pt x="1277393" y="277940"/>
                        <a:pt x="1277393" y="272890"/>
                      </a:cubicBezTo>
                      <a:cubicBezTo>
                        <a:pt x="1277393" y="267840"/>
                        <a:pt x="1281487" y="263746"/>
                        <a:pt x="1286537" y="263746"/>
                      </a:cubicBezTo>
                      <a:lnTo>
                        <a:pt x="1315794" y="263746"/>
                      </a:lnTo>
                      <a:lnTo>
                        <a:pt x="1315794" y="253236"/>
                      </a:lnTo>
                      <a:lnTo>
                        <a:pt x="1286537" y="253236"/>
                      </a:lnTo>
                      <a:cubicBezTo>
                        <a:pt x="1281487" y="253236"/>
                        <a:pt x="1277393" y="249142"/>
                        <a:pt x="1277393" y="244092"/>
                      </a:cubicBezTo>
                      <a:cubicBezTo>
                        <a:pt x="1277393" y="239042"/>
                        <a:pt x="1281487" y="234948"/>
                        <a:pt x="1286537" y="234948"/>
                      </a:cubicBezTo>
                      <a:lnTo>
                        <a:pt x="1315794" y="234948"/>
                      </a:lnTo>
                      <a:lnTo>
                        <a:pt x="1315794" y="219866"/>
                      </a:lnTo>
                      <a:cubicBezTo>
                        <a:pt x="1315794" y="212291"/>
                        <a:pt x="1321935" y="206150"/>
                        <a:pt x="1329510" y="206150"/>
                      </a:cubicBezTo>
                      <a:cubicBezTo>
                        <a:pt x="1337085" y="206150"/>
                        <a:pt x="1343226" y="212291"/>
                        <a:pt x="1343226" y="219866"/>
                      </a:cubicBezTo>
                      <a:lnTo>
                        <a:pt x="1343226" y="234948"/>
                      </a:lnTo>
                      <a:lnTo>
                        <a:pt x="1370557" y="234948"/>
                      </a:lnTo>
                      <a:cubicBezTo>
                        <a:pt x="1375607" y="234948"/>
                        <a:pt x="1379701" y="239042"/>
                        <a:pt x="1379701" y="244092"/>
                      </a:cubicBezTo>
                      <a:cubicBezTo>
                        <a:pt x="1379701" y="249142"/>
                        <a:pt x="1375607" y="253236"/>
                        <a:pt x="1370557" y="253236"/>
                      </a:cubicBezTo>
                      <a:lnTo>
                        <a:pt x="1343226" y="253236"/>
                      </a:lnTo>
                      <a:lnTo>
                        <a:pt x="1343226" y="263746"/>
                      </a:lnTo>
                      <a:lnTo>
                        <a:pt x="1370557" y="263746"/>
                      </a:lnTo>
                      <a:cubicBezTo>
                        <a:pt x="1375607" y="263746"/>
                        <a:pt x="1379701" y="267840"/>
                        <a:pt x="1379701" y="272890"/>
                      </a:cubicBezTo>
                      <a:cubicBezTo>
                        <a:pt x="1379701" y="277940"/>
                        <a:pt x="1375607" y="282034"/>
                        <a:pt x="1370557" y="282034"/>
                      </a:cubicBezTo>
                      <a:lnTo>
                        <a:pt x="1343226" y="282034"/>
                      </a:lnTo>
                      <a:lnTo>
                        <a:pt x="1343226" y="292544"/>
                      </a:lnTo>
                      <a:lnTo>
                        <a:pt x="1370557" y="292544"/>
                      </a:lnTo>
                      <a:cubicBezTo>
                        <a:pt x="1375607" y="292544"/>
                        <a:pt x="1379701" y="296638"/>
                        <a:pt x="1379701" y="301688"/>
                      </a:cubicBezTo>
                      <a:cubicBezTo>
                        <a:pt x="1379701" y="306738"/>
                        <a:pt x="1375607" y="310832"/>
                        <a:pt x="1370557" y="310832"/>
                      </a:cubicBezTo>
                      <a:lnTo>
                        <a:pt x="1343226" y="310832"/>
                      </a:lnTo>
                      <a:lnTo>
                        <a:pt x="1343226" y="385248"/>
                      </a:lnTo>
                      <a:lnTo>
                        <a:pt x="1497488" y="385248"/>
                      </a:lnTo>
                      <a:lnTo>
                        <a:pt x="1505347" y="388503"/>
                      </a:lnTo>
                      <a:lnTo>
                        <a:pt x="1505405" y="388454"/>
                      </a:lnTo>
                      <a:cubicBezTo>
                        <a:pt x="1511207" y="383585"/>
                        <a:pt x="1519859" y="384342"/>
                        <a:pt x="1524728" y="390145"/>
                      </a:cubicBezTo>
                      <a:cubicBezTo>
                        <a:pt x="1529597" y="395948"/>
                        <a:pt x="1528840" y="404599"/>
                        <a:pt x="1523038" y="409469"/>
                      </a:cubicBezTo>
                      <a:lnTo>
                        <a:pt x="1085083" y="776956"/>
                      </a:lnTo>
                      <a:lnTo>
                        <a:pt x="1087573" y="789880"/>
                      </a:lnTo>
                      <a:cubicBezTo>
                        <a:pt x="1095377" y="845416"/>
                        <a:pt x="1103907" y="900770"/>
                        <a:pt x="1112255" y="956306"/>
                      </a:cubicBezTo>
                      <a:cubicBezTo>
                        <a:pt x="1119333" y="1003130"/>
                        <a:pt x="1126411" y="1049955"/>
                        <a:pt x="1133490" y="1096779"/>
                      </a:cubicBezTo>
                      <a:cubicBezTo>
                        <a:pt x="1137845" y="1126362"/>
                        <a:pt x="1142383" y="1155763"/>
                        <a:pt x="1146738" y="1185346"/>
                      </a:cubicBezTo>
                      <a:cubicBezTo>
                        <a:pt x="1146920" y="1186798"/>
                        <a:pt x="1146557" y="1189339"/>
                        <a:pt x="1147283" y="1189702"/>
                      </a:cubicBezTo>
                      <a:cubicBezTo>
                        <a:pt x="1160532" y="1195328"/>
                        <a:pt x="1152546" y="1206762"/>
                        <a:pt x="1153816" y="1215292"/>
                      </a:cubicBezTo>
                      <a:cubicBezTo>
                        <a:pt x="1155450" y="1226726"/>
                        <a:pt x="1154542" y="1238522"/>
                        <a:pt x="1156176" y="1249956"/>
                      </a:cubicBezTo>
                      <a:cubicBezTo>
                        <a:pt x="1167247" y="1325093"/>
                        <a:pt x="1178862" y="1400230"/>
                        <a:pt x="1190114" y="1475367"/>
                      </a:cubicBezTo>
                      <a:cubicBezTo>
                        <a:pt x="1199370" y="1536710"/>
                        <a:pt x="1208445" y="1598235"/>
                        <a:pt x="1217701" y="1659579"/>
                      </a:cubicBezTo>
                      <a:cubicBezTo>
                        <a:pt x="1218064" y="1661756"/>
                        <a:pt x="1220605" y="1663753"/>
                        <a:pt x="1221875" y="1665931"/>
                      </a:cubicBezTo>
                      <a:cubicBezTo>
                        <a:pt x="1222964" y="1667746"/>
                        <a:pt x="1224416" y="1669924"/>
                        <a:pt x="1224235" y="1671920"/>
                      </a:cubicBezTo>
                      <a:cubicBezTo>
                        <a:pt x="1221875" y="1709307"/>
                        <a:pt x="1230587" y="1745423"/>
                        <a:pt x="1235668" y="1781903"/>
                      </a:cubicBezTo>
                      <a:cubicBezTo>
                        <a:pt x="1242928" y="1833264"/>
                        <a:pt x="1251095" y="1884444"/>
                        <a:pt x="1258718" y="1935625"/>
                      </a:cubicBezTo>
                      <a:cubicBezTo>
                        <a:pt x="1266340" y="1986260"/>
                        <a:pt x="1273600" y="2037077"/>
                        <a:pt x="1281222" y="2087713"/>
                      </a:cubicBezTo>
                      <a:lnTo>
                        <a:pt x="1286826" y="2124229"/>
                      </a:lnTo>
                      <a:lnTo>
                        <a:pt x="1623061" y="2124229"/>
                      </a:lnTo>
                      <a:lnTo>
                        <a:pt x="1636122" y="2129640"/>
                      </a:lnTo>
                      <a:lnTo>
                        <a:pt x="1640572" y="2129637"/>
                      </a:lnTo>
                      <a:lnTo>
                        <a:pt x="1640572" y="2134176"/>
                      </a:lnTo>
                      <a:lnTo>
                        <a:pt x="1645921" y="2147089"/>
                      </a:lnTo>
                      <a:lnTo>
                        <a:pt x="1645920" y="2147089"/>
                      </a:lnTo>
                      <a:lnTo>
                        <a:pt x="1640572" y="2160000"/>
                      </a:lnTo>
                      <a:lnTo>
                        <a:pt x="1640572" y="2166683"/>
                      </a:lnTo>
                      <a:lnTo>
                        <a:pt x="1630945" y="2166683"/>
                      </a:lnTo>
                      <a:lnTo>
                        <a:pt x="1623060" y="2169949"/>
                      </a:lnTo>
                      <a:lnTo>
                        <a:pt x="22860" y="2169948"/>
                      </a:lnTo>
                      <a:lnTo>
                        <a:pt x="14978" y="2166683"/>
                      </a:lnTo>
                      <a:lnTo>
                        <a:pt x="5349" y="2166683"/>
                      </a:lnTo>
                      <a:lnTo>
                        <a:pt x="5349" y="2160002"/>
                      </a:lnTo>
                      <a:lnTo>
                        <a:pt x="0" y="2147089"/>
                      </a:lnTo>
                      <a:lnTo>
                        <a:pt x="6696" y="2130925"/>
                      </a:lnTo>
                      <a:cubicBezTo>
                        <a:pt x="10833" y="2126788"/>
                        <a:pt x="16548" y="2124229"/>
                        <a:pt x="22860" y="2124229"/>
                      </a:cubicBezTo>
                      <a:lnTo>
                        <a:pt x="410941" y="2124229"/>
                      </a:lnTo>
                      <a:lnTo>
                        <a:pt x="415334" y="2082631"/>
                      </a:lnTo>
                      <a:cubicBezTo>
                        <a:pt x="419509" y="2042159"/>
                        <a:pt x="423683" y="2001505"/>
                        <a:pt x="427676" y="1961033"/>
                      </a:cubicBezTo>
                      <a:cubicBezTo>
                        <a:pt x="430943" y="1928365"/>
                        <a:pt x="433846" y="1895515"/>
                        <a:pt x="437295" y="1862847"/>
                      </a:cubicBezTo>
                      <a:cubicBezTo>
                        <a:pt x="441287" y="1823827"/>
                        <a:pt x="445462" y="1784807"/>
                        <a:pt x="449455" y="1745786"/>
                      </a:cubicBezTo>
                      <a:cubicBezTo>
                        <a:pt x="450906" y="1732538"/>
                        <a:pt x="451995" y="1719289"/>
                        <a:pt x="453447" y="1706221"/>
                      </a:cubicBezTo>
                      <a:cubicBezTo>
                        <a:pt x="454173" y="1699688"/>
                        <a:pt x="454173" y="1693517"/>
                        <a:pt x="444554" y="1691158"/>
                      </a:cubicBezTo>
                      <a:cubicBezTo>
                        <a:pt x="461977" y="1681902"/>
                        <a:pt x="456896" y="1666112"/>
                        <a:pt x="458348" y="1653227"/>
                      </a:cubicBezTo>
                      <a:cubicBezTo>
                        <a:pt x="464700" y="1599869"/>
                        <a:pt x="469600" y="1546329"/>
                        <a:pt x="475045" y="1492971"/>
                      </a:cubicBezTo>
                      <a:cubicBezTo>
                        <a:pt x="479582" y="1447962"/>
                        <a:pt x="483756" y="1402771"/>
                        <a:pt x="488112" y="1357761"/>
                      </a:cubicBezTo>
                      <a:cubicBezTo>
                        <a:pt x="492286" y="1315656"/>
                        <a:pt x="496097" y="1273550"/>
                        <a:pt x="501179" y="1231626"/>
                      </a:cubicBezTo>
                      <a:cubicBezTo>
                        <a:pt x="502450" y="1222007"/>
                        <a:pt x="495190" y="1221099"/>
                        <a:pt x="490834" y="1215473"/>
                      </a:cubicBezTo>
                      <a:cubicBezTo>
                        <a:pt x="506805" y="1209484"/>
                        <a:pt x="504446" y="1195328"/>
                        <a:pt x="505898" y="1182805"/>
                      </a:cubicBezTo>
                      <a:cubicBezTo>
                        <a:pt x="510072" y="1142877"/>
                        <a:pt x="514065" y="1102950"/>
                        <a:pt x="518239" y="1063022"/>
                      </a:cubicBezTo>
                      <a:cubicBezTo>
                        <a:pt x="521506" y="1030898"/>
                        <a:pt x="524591" y="998774"/>
                        <a:pt x="527858" y="966651"/>
                      </a:cubicBezTo>
                      <a:cubicBezTo>
                        <a:pt x="531851" y="927086"/>
                        <a:pt x="536025" y="887340"/>
                        <a:pt x="540018" y="847775"/>
                      </a:cubicBezTo>
                      <a:lnTo>
                        <a:pt x="548341" y="764399"/>
                      </a:lnTo>
                      <a:lnTo>
                        <a:pt x="132037" y="415079"/>
                      </a:lnTo>
                      <a:lnTo>
                        <a:pt x="129621" y="410438"/>
                      </a:lnTo>
                      <a:lnTo>
                        <a:pt x="125334" y="408662"/>
                      </a:lnTo>
                      <a:cubicBezTo>
                        <a:pt x="122852" y="406180"/>
                        <a:pt x="121316" y="402751"/>
                        <a:pt x="121316" y="398964"/>
                      </a:cubicBezTo>
                      <a:cubicBezTo>
                        <a:pt x="121316" y="391389"/>
                        <a:pt x="127457" y="385248"/>
                        <a:pt x="135032" y="385248"/>
                      </a:cubicBezTo>
                      <a:lnTo>
                        <a:pt x="301963" y="385248"/>
                      </a:lnTo>
                      <a:lnTo>
                        <a:pt x="301963" y="319242"/>
                      </a:lnTo>
                      <a:lnTo>
                        <a:pt x="274367" y="319242"/>
                      </a:lnTo>
                      <a:cubicBezTo>
                        <a:pt x="269317" y="319242"/>
                        <a:pt x="265223" y="315148"/>
                        <a:pt x="265223" y="310098"/>
                      </a:cubicBezTo>
                      <a:cubicBezTo>
                        <a:pt x="265223" y="305048"/>
                        <a:pt x="269317" y="300954"/>
                        <a:pt x="274367" y="300954"/>
                      </a:cubicBezTo>
                      <a:lnTo>
                        <a:pt x="301963" y="300954"/>
                      </a:lnTo>
                      <a:lnTo>
                        <a:pt x="301963" y="290444"/>
                      </a:lnTo>
                      <a:lnTo>
                        <a:pt x="274367" y="290444"/>
                      </a:lnTo>
                      <a:cubicBezTo>
                        <a:pt x="269317" y="290444"/>
                        <a:pt x="265223" y="286350"/>
                        <a:pt x="265223" y="281300"/>
                      </a:cubicBezTo>
                      <a:cubicBezTo>
                        <a:pt x="265223" y="276250"/>
                        <a:pt x="269317" y="272156"/>
                        <a:pt x="274367" y="272156"/>
                      </a:cubicBezTo>
                      <a:lnTo>
                        <a:pt x="301963" y="272156"/>
                      </a:lnTo>
                      <a:lnTo>
                        <a:pt x="301963" y="261646"/>
                      </a:lnTo>
                      <a:lnTo>
                        <a:pt x="274367" y="261646"/>
                      </a:lnTo>
                      <a:cubicBezTo>
                        <a:pt x="269317" y="261646"/>
                        <a:pt x="265223" y="257552"/>
                        <a:pt x="265223" y="252502"/>
                      </a:cubicBezTo>
                      <a:cubicBezTo>
                        <a:pt x="265223" y="247452"/>
                        <a:pt x="269317" y="243358"/>
                        <a:pt x="274367" y="243358"/>
                      </a:cubicBezTo>
                      <a:lnTo>
                        <a:pt x="301963" y="243358"/>
                      </a:lnTo>
                      <a:lnTo>
                        <a:pt x="301963" y="219866"/>
                      </a:lnTo>
                      <a:cubicBezTo>
                        <a:pt x="301963" y="212291"/>
                        <a:pt x="308104" y="206150"/>
                        <a:pt x="315679" y="206150"/>
                      </a:cubicBezTo>
                      <a:cubicBezTo>
                        <a:pt x="323254" y="206150"/>
                        <a:pt x="329395" y="212291"/>
                        <a:pt x="329395" y="219866"/>
                      </a:cubicBezTo>
                      <a:lnTo>
                        <a:pt x="329395" y="243358"/>
                      </a:lnTo>
                      <a:lnTo>
                        <a:pt x="358387" y="243358"/>
                      </a:lnTo>
                      <a:cubicBezTo>
                        <a:pt x="363437" y="243358"/>
                        <a:pt x="367531" y="247452"/>
                        <a:pt x="367531" y="252502"/>
                      </a:cubicBezTo>
                      <a:cubicBezTo>
                        <a:pt x="367531" y="257552"/>
                        <a:pt x="363437" y="261646"/>
                        <a:pt x="358387" y="261646"/>
                      </a:cubicBezTo>
                      <a:lnTo>
                        <a:pt x="329395" y="261646"/>
                      </a:lnTo>
                      <a:lnTo>
                        <a:pt x="329395" y="272156"/>
                      </a:lnTo>
                      <a:lnTo>
                        <a:pt x="358387" y="272156"/>
                      </a:lnTo>
                      <a:cubicBezTo>
                        <a:pt x="363437" y="272156"/>
                        <a:pt x="367531" y="276250"/>
                        <a:pt x="367531" y="281300"/>
                      </a:cubicBezTo>
                      <a:cubicBezTo>
                        <a:pt x="367531" y="286350"/>
                        <a:pt x="363437" y="290444"/>
                        <a:pt x="358387" y="290444"/>
                      </a:cubicBezTo>
                      <a:lnTo>
                        <a:pt x="329395" y="290444"/>
                      </a:lnTo>
                      <a:lnTo>
                        <a:pt x="329395" y="300954"/>
                      </a:lnTo>
                      <a:lnTo>
                        <a:pt x="358387" y="300954"/>
                      </a:lnTo>
                      <a:cubicBezTo>
                        <a:pt x="363437" y="300954"/>
                        <a:pt x="367531" y="305048"/>
                        <a:pt x="367531" y="310098"/>
                      </a:cubicBezTo>
                      <a:cubicBezTo>
                        <a:pt x="367531" y="315148"/>
                        <a:pt x="363437" y="319242"/>
                        <a:pt x="358387" y="319242"/>
                      </a:cubicBezTo>
                      <a:lnTo>
                        <a:pt x="329395" y="319242"/>
                      </a:lnTo>
                      <a:lnTo>
                        <a:pt x="329395" y="385248"/>
                      </a:lnTo>
                      <a:lnTo>
                        <a:pt x="447531" y="385248"/>
                      </a:lnTo>
                      <a:lnTo>
                        <a:pt x="447531" y="315782"/>
                      </a:lnTo>
                      <a:lnTo>
                        <a:pt x="417009" y="315782"/>
                      </a:lnTo>
                      <a:cubicBezTo>
                        <a:pt x="411959" y="315782"/>
                        <a:pt x="407865" y="311688"/>
                        <a:pt x="407865" y="306638"/>
                      </a:cubicBezTo>
                      <a:cubicBezTo>
                        <a:pt x="407865" y="301588"/>
                        <a:pt x="411959" y="297494"/>
                        <a:pt x="417009" y="297494"/>
                      </a:cubicBezTo>
                      <a:lnTo>
                        <a:pt x="447531" y="297494"/>
                      </a:lnTo>
                      <a:lnTo>
                        <a:pt x="447531" y="286984"/>
                      </a:lnTo>
                      <a:lnTo>
                        <a:pt x="417009" y="286984"/>
                      </a:lnTo>
                      <a:cubicBezTo>
                        <a:pt x="411959" y="286984"/>
                        <a:pt x="407865" y="282890"/>
                        <a:pt x="407865" y="277840"/>
                      </a:cubicBezTo>
                      <a:cubicBezTo>
                        <a:pt x="407865" y="272790"/>
                        <a:pt x="411959" y="268696"/>
                        <a:pt x="417009" y="268696"/>
                      </a:cubicBezTo>
                      <a:lnTo>
                        <a:pt x="447531" y="268696"/>
                      </a:lnTo>
                      <a:lnTo>
                        <a:pt x="447531" y="258186"/>
                      </a:lnTo>
                      <a:lnTo>
                        <a:pt x="417009" y="258186"/>
                      </a:lnTo>
                      <a:cubicBezTo>
                        <a:pt x="411959" y="258186"/>
                        <a:pt x="407865" y="254092"/>
                        <a:pt x="407865" y="249042"/>
                      </a:cubicBezTo>
                      <a:cubicBezTo>
                        <a:pt x="407865" y="243992"/>
                        <a:pt x="411959" y="239898"/>
                        <a:pt x="417009" y="239898"/>
                      </a:cubicBezTo>
                      <a:lnTo>
                        <a:pt x="447531" y="239898"/>
                      </a:lnTo>
                      <a:lnTo>
                        <a:pt x="447531" y="219866"/>
                      </a:lnTo>
                      <a:cubicBezTo>
                        <a:pt x="447531" y="212291"/>
                        <a:pt x="453672" y="206150"/>
                        <a:pt x="461247" y="206150"/>
                      </a:cubicBezTo>
                      <a:cubicBezTo>
                        <a:pt x="468822" y="206150"/>
                        <a:pt x="474963" y="212291"/>
                        <a:pt x="474963" y="219866"/>
                      </a:cubicBezTo>
                      <a:lnTo>
                        <a:pt x="474963" y="239898"/>
                      </a:lnTo>
                      <a:lnTo>
                        <a:pt x="501029" y="239898"/>
                      </a:lnTo>
                      <a:cubicBezTo>
                        <a:pt x="506079" y="239898"/>
                        <a:pt x="510173" y="243992"/>
                        <a:pt x="510173" y="249042"/>
                      </a:cubicBezTo>
                      <a:cubicBezTo>
                        <a:pt x="510173" y="254092"/>
                        <a:pt x="506079" y="258186"/>
                        <a:pt x="501029" y="258186"/>
                      </a:cubicBezTo>
                      <a:lnTo>
                        <a:pt x="474963" y="258186"/>
                      </a:lnTo>
                      <a:lnTo>
                        <a:pt x="474963" y="268696"/>
                      </a:lnTo>
                      <a:lnTo>
                        <a:pt x="501029" y="268696"/>
                      </a:lnTo>
                      <a:cubicBezTo>
                        <a:pt x="506079" y="268696"/>
                        <a:pt x="510173" y="272790"/>
                        <a:pt x="510173" y="277840"/>
                      </a:cubicBezTo>
                      <a:cubicBezTo>
                        <a:pt x="510173" y="282890"/>
                        <a:pt x="506079" y="286984"/>
                        <a:pt x="501029" y="286984"/>
                      </a:cubicBezTo>
                      <a:lnTo>
                        <a:pt x="474963" y="286984"/>
                      </a:lnTo>
                      <a:lnTo>
                        <a:pt x="474963" y="297494"/>
                      </a:lnTo>
                      <a:lnTo>
                        <a:pt x="501029" y="297494"/>
                      </a:lnTo>
                      <a:cubicBezTo>
                        <a:pt x="506079" y="297494"/>
                        <a:pt x="510173" y="301588"/>
                        <a:pt x="510173" y="306638"/>
                      </a:cubicBezTo>
                      <a:cubicBezTo>
                        <a:pt x="510173" y="311688"/>
                        <a:pt x="506079" y="315782"/>
                        <a:pt x="501029" y="315782"/>
                      </a:cubicBezTo>
                      <a:lnTo>
                        <a:pt x="474963" y="315782"/>
                      </a:lnTo>
                      <a:lnTo>
                        <a:pt x="474963" y="385248"/>
                      </a:lnTo>
                      <a:lnTo>
                        <a:pt x="588306" y="385248"/>
                      </a:lnTo>
                      <a:lnTo>
                        <a:pt x="588536" y="382944"/>
                      </a:lnTo>
                      <a:cubicBezTo>
                        <a:pt x="591818" y="350126"/>
                        <a:pt x="595397" y="317308"/>
                        <a:pt x="598679" y="284490"/>
                      </a:cubicBezTo>
                      <a:cubicBezTo>
                        <a:pt x="601365" y="258385"/>
                        <a:pt x="603752" y="232130"/>
                        <a:pt x="606437" y="206025"/>
                      </a:cubicBezTo>
                      <a:cubicBezTo>
                        <a:pt x="609718" y="173206"/>
                        <a:pt x="613150" y="140388"/>
                        <a:pt x="616580" y="107571"/>
                      </a:cubicBezTo>
                      <a:lnTo>
                        <a:pt x="616580" y="105641"/>
                      </a:lnTo>
                      <a:lnTo>
                        <a:pt x="569236" y="105641"/>
                      </a:lnTo>
                      <a:cubicBezTo>
                        <a:pt x="562924" y="105641"/>
                        <a:pt x="557209" y="103082"/>
                        <a:pt x="553072" y="98945"/>
                      </a:cubicBezTo>
                      <a:lnTo>
                        <a:pt x="546376" y="82781"/>
                      </a:lnTo>
                      <a:lnTo>
                        <a:pt x="553072" y="66617"/>
                      </a:lnTo>
                      <a:cubicBezTo>
                        <a:pt x="557209" y="62481"/>
                        <a:pt x="562924" y="59922"/>
                        <a:pt x="569236" y="59922"/>
                      </a:cubicBezTo>
                      <a:lnTo>
                        <a:pt x="659192" y="59922"/>
                      </a:lnTo>
                      <a:lnTo>
                        <a:pt x="649547" y="36638"/>
                      </a:lnTo>
                      <a:cubicBezTo>
                        <a:pt x="649547" y="16403"/>
                        <a:pt x="665950" y="0"/>
                        <a:pt x="6861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DA4C74A4-362E-4415-9201-8728BF7DCDE4}"/>
                    </a:ext>
                  </a:extLst>
                </p:cNvPr>
                <p:cNvSpPr/>
                <p:nvPr/>
              </p:nvSpPr>
              <p:spPr>
                <a:xfrm>
                  <a:off x="6896749" y="1773716"/>
                  <a:ext cx="614834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11D2AB0C-A2D1-4429-B62E-ED42C2B9BA0D}"/>
                    </a:ext>
                  </a:extLst>
                </p:cNvPr>
                <p:cNvSpPr/>
                <p:nvPr/>
              </p:nvSpPr>
              <p:spPr>
                <a:xfrm>
                  <a:off x="7506368" y="2301188"/>
                  <a:ext cx="407810" cy="390406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D5396099-7ABB-4816-BED6-4A7D51D1B064}"/>
                    </a:ext>
                  </a:extLst>
                </p:cNvPr>
                <p:cNvSpPr/>
                <p:nvPr/>
              </p:nvSpPr>
              <p:spPr>
                <a:xfrm>
                  <a:off x="6981957" y="1784257"/>
                  <a:ext cx="591852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A2EC1D22-DE7D-4F2C-B700-E5783B6A3F17}"/>
                    </a:ext>
                  </a:extLst>
                </p:cNvPr>
                <p:cNvSpPr/>
                <p:nvPr/>
              </p:nvSpPr>
              <p:spPr>
                <a:xfrm>
                  <a:off x="7560044" y="2311686"/>
                  <a:ext cx="392566" cy="390406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C093D0CC-7314-4EA5-B50F-19B00821B13F}"/>
                    </a:ext>
                  </a:extLst>
                </p:cNvPr>
                <p:cNvSpPr/>
                <p:nvPr/>
              </p:nvSpPr>
              <p:spPr>
                <a:xfrm>
                  <a:off x="7416615" y="1784214"/>
                  <a:ext cx="387875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56CE499F-4CF3-4875-9631-4301CA17E891}"/>
                    </a:ext>
                  </a:extLst>
                </p:cNvPr>
                <p:cNvSpPr/>
                <p:nvPr/>
              </p:nvSpPr>
              <p:spPr>
                <a:xfrm>
                  <a:off x="7512112" y="1794756"/>
                  <a:ext cx="327868" cy="526198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2D6BC206-C261-4D24-84A5-B4A5C6ACDC2D}"/>
                    </a:ext>
                  </a:extLst>
                </p:cNvPr>
                <p:cNvSpPr/>
                <p:nvPr/>
              </p:nvSpPr>
              <p:spPr>
                <a:xfrm>
                  <a:off x="7786303" y="2310455"/>
                  <a:ext cx="262406" cy="38890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CB2DEEB4-665B-4A9F-A387-7697F1CB86B2}"/>
                    </a:ext>
                  </a:extLst>
                </p:cNvPr>
                <p:cNvSpPr/>
                <p:nvPr/>
              </p:nvSpPr>
              <p:spPr>
                <a:xfrm>
                  <a:off x="7839980" y="2320953"/>
                  <a:ext cx="243208" cy="369955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2BB4B7C-28B7-486F-A07A-180B23BB38D6}"/>
                </a:ext>
              </a:extLst>
            </p:cNvPr>
            <p:cNvGrpSpPr/>
            <p:nvPr/>
          </p:nvGrpSpPr>
          <p:grpSpPr>
            <a:xfrm>
              <a:off x="6051754" y="2522425"/>
              <a:ext cx="450750" cy="516205"/>
              <a:chOff x="6039439" y="2523241"/>
              <a:chExt cx="450750" cy="516205"/>
            </a:xfrm>
          </p:grpSpPr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D67BB8B6-B9AE-42AC-874B-0BCADAAFB7E5}"/>
                  </a:ext>
                </a:extLst>
              </p:cNvPr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65395C84-BF12-40E7-A0AC-5AC3DEA50318}"/>
                  </a:ext>
                </a:extLst>
              </p:cNvPr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B4D76240-527F-4B84-AE63-38B07E15C112}"/>
                    </a:ext>
                  </a:extLst>
                </p:cNvPr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73AE1DAD-1A08-4216-AC01-76A7D3EB1109}"/>
                    </a:ext>
                  </a:extLst>
                </p:cNvPr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6B1429CF-2CFD-4FA7-93F4-5F16C02AFC9B}"/>
                </a:ext>
              </a:extLst>
            </p:cNvPr>
            <p:cNvGrpSpPr/>
            <p:nvPr/>
          </p:nvGrpSpPr>
          <p:grpSpPr>
            <a:xfrm>
              <a:off x="6368343" y="2591762"/>
              <a:ext cx="390205" cy="446868"/>
              <a:chOff x="6039439" y="2523241"/>
              <a:chExt cx="450750" cy="516205"/>
            </a:xfrm>
          </p:grpSpPr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39DFF847-E025-4539-BA2D-407D788BE3FA}"/>
                  </a:ext>
                </a:extLst>
              </p:cNvPr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6B881F9A-FC37-4261-9C8A-689ABE08FE16}"/>
                  </a:ext>
                </a:extLst>
              </p:cNvPr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36EA6A88-664D-4BC6-98E3-4CC0BF5ABE74}"/>
                    </a:ext>
                  </a:extLst>
                </p:cNvPr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DF824DEA-C317-4E8F-8975-AD74B1A75DB7}"/>
                    </a:ext>
                  </a:extLst>
                </p:cNvPr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CDFE66F-3D06-4DF7-991A-9FD06E3320CF}"/>
                </a:ext>
              </a:extLst>
            </p:cNvPr>
            <p:cNvGrpSpPr/>
            <p:nvPr/>
          </p:nvGrpSpPr>
          <p:grpSpPr>
            <a:xfrm>
              <a:off x="6657917" y="2647437"/>
              <a:ext cx="341590" cy="391193"/>
              <a:chOff x="6039439" y="2523241"/>
              <a:chExt cx="450750" cy="516205"/>
            </a:xfrm>
          </p:grpSpPr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AAA9F38-D494-403E-A44D-CA781EA6900B}"/>
                  </a:ext>
                </a:extLst>
              </p:cNvPr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B3D37D85-D9A9-46A8-9ACF-5723ABDC621D}"/>
                  </a:ext>
                </a:extLst>
              </p:cNvPr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754C3ED7-5605-4ED3-B92F-AB5CBC532DCA}"/>
                    </a:ext>
                  </a:extLst>
                </p:cNvPr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3E286AEA-515B-4293-B197-12F237989AED}"/>
                    </a:ext>
                  </a:extLst>
                </p:cNvPr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Graphic 44">
              <a:extLst>
                <a:ext uri="{FF2B5EF4-FFF2-40B4-BE49-F238E27FC236}">
                  <a16:creationId xmlns:a16="http://schemas.microsoft.com/office/drawing/2014/main" id="{1A073040-7F3F-407A-97D8-C89A91B38318}"/>
                </a:ext>
              </a:extLst>
            </p:cNvPr>
            <p:cNvGrpSpPr/>
            <p:nvPr/>
          </p:nvGrpSpPr>
          <p:grpSpPr>
            <a:xfrm>
              <a:off x="4565163" y="2042810"/>
              <a:ext cx="552236" cy="1036346"/>
              <a:chOff x="2570741" y="896446"/>
              <a:chExt cx="1215775" cy="2281567"/>
            </a:xfrm>
            <a:solidFill>
              <a:schemeClr val="accent1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62CEA8B-B025-41A3-9DD6-0776E0D37594}"/>
                  </a:ext>
                </a:extLst>
              </p:cNvPr>
              <p:cNvSpPr/>
              <p:nvPr/>
            </p:nvSpPr>
            <p:spPr>
              <a:xfrm>
                <a:off x="2584918" y="896465"/>
                <a:ext cx="1199868" cy="2281567"/>
              </a:xfrm>
              <a:custGeom>
                <a:avLst/>
                <a:gdLst>
                  <a:gd name="connsiteX0" fmla="*/ 680973 w 1199867"/>
                  <a:gd name="connsiteY0" fmla="*/ 2282003 h 2281567"/>
                  <a:gd name="connsiteX1" fmla="*/ 687336 w 1199867"/>
                  <a:gd name="connsiteY1" fmla="*/ 2096796 h 2281567"/>
                  <a:gd name="connsiteX2" fmla="*/ 693472 w 1199867"/>
                  <a:gd name="connsiteY2" fmla="*/ 1922269 h 2281567"/>
                  <a:gd name="connsiteX3" fmla="*/ 701880 w 1199867"/>
                  <a:gd name="connsiteY3" fmla="*/ 1694340 h 2281567"/>
                  <a:gd name="connsiteX4" fmla="*/ 709607 w 1199867"/>
                  <a:gd name="connsiteY4" fmla="*/ 1472546 h 2281567"/>
                  <a:gd name="connsiteX5" fmla="*/ 719833 w 1199867"/>
                  <a:gd name="connsiteY5" fmla="*/ 1239390 h 2281567"/>
                  <a:gd name="connsiteX6" fmla="*/ 729377 w 1199867"/>
                  <a:gd name="connsiteY6" fmla="*/ 1058728 h 2281567"/>
                  <a:gd name="connsiteX7" fmla="*/ 740740 w 1199867"/>
                  <a:gd name="connsiteY7" fmla="*/ 851478 h 2281567"/>
                  <a:gd name="connsiteX8" fmla="*/ 721651 w 1199867"/>
                  <a:gd name="connsiteY8" fmla="*/ 836480 h 2281567"/>
                  <a:gd name="connsiteX9" fmla="*/ 648023 w 1199867"/>
                  <a:gd name="connsiteY9" fmla="*/ 817846 h 2281567"/>
                  <a:gd name="connsiteX10" fmla="*/ 643250 w 1199867"/>
                  <a:gd name="connsiteY10" fmla="*/ 806710 h 2281567"/>
                  <a:gd name="connsiteX11" fmla="*/ 647114 w 1199867"/>
                  <a:gd name="connsiteY11" fmla="*/ 783304 h 2281567"/>
                  <a:gd name="connsiteX12" fmla="*/ 668929 w 1199867"/>
                  <a:gd name="connsiteY12" fmla="*/ 722174 h 2281567"/>
                  <a:gd name="connsiteX13" fmla="*/ 694836 w 1199867"/>
                  <a:gd name="connsiteY13" fmla="*/ 709676 h 2281567"/>
                  <a:gd name="connsiteX14" fmla="*/ 722560 w 1199867"/>
                  <a:gd name="connsiteY14" fmla="*/ 726946 h 2281567"/>
                  <a:gd name="connsiteX15" fmla="*/ 734377 w 1199867"/>
                  <a:gd name="connsiteY15" fmla="*/ 729219 h 2281567"/>
                  <a:gd name="connsiteX16" fmla="*/ 774827 w 1199867"/>
                  <a:gd name="connsiteY16" fmla="*/ 715811 h 2281567"/>
                  <a:gd name="connsiteX17" fmla="*/ 776645 w 1199867"/>
                  <a:gd name="connsiteY17" fmla="*/ 706949 h 2281567"/>
                  <a:gd name="connsiteX18" fmla="*/ 747330 w 1199867"/>
                  <a:gd name="connsiteY18" fmla="*/ 685360 h 2281567"/>
                  <a:gd name="connsiteX19" fmla="*/ 618708 w 1199867"/>
                  <a:gd name="connsiteY19" fmla="*/ 581735 h 2281567"/>
                  <a:gd name="connsiteX20" fmla="*/ 361918 w 1199867"/>
                  <a:gd name="connsiteY20" fmla="*/ 326763 h 2281567"/>
                  <a:gd name="connsiteX21" fmla="*/ 26955 w 1199867"/>
                  <a:gd name="connsiteY21" fmla="*/ 32250 h 2281567"/>
                  <a:gd name="connsiteX22" fmla="*/ 3775 w 1199867"/>
                  <a:gd name="connsiteY22" fmla="*/ 11343 h 2281567"/>
                  <a:gd name="connsiteX23" fmla="*/ 594 w 1199867"/>
                  <a:gd name="connsiteY23" fmla="*/ 2708 h 2281567"/>
                  <a:gd name="connsiteX24" fmla="*/ 10366 w 1199867"/>
                  <a:gd name="connsiteY24" fmla="*/ 890 h 2281567"/>
                  <a:gd name="connsiteX25" fmla="*/ 54679 w 1199867"/>
                  <a:gd name="connsiteY25" fmla="*/ 22933 h 2281567"/>
                  <a:gd name="connsiteX26" fmla="*/ 632797 w 1199867"/>
                  <a:gd name="connsiteY26" fmla="*/ 497653 h 2281567"/>
                  <a:gd name="connsiteX27" fmla="*/ 815731 w 1199867"/>
                  <a:gd name="connsiteY27" fmla="*/ 659454 h 2281567"/>
                  <a:gd name="connsiteX28" fmla="*/ 840274 w 1199867"/>
                  <a:gd name="connsiteY28" fmla="*/ 675361 h 2281567"/>
                  <a:gd name="connsiteX29" fmla="*/ 866635 w 1199867"/>
                  <a:gd name="connsiteY29" fmla="*/ 664681 h 2281567"/>
                  <a:gd name="connsiteX30" fmla="*/ 885496 w 1199867"/>
                  <a:gd name="connsiteY30" fmla="*/ 624458 h 2281567"/>
                  <a:gd name="connsiteX31" fmla="*/ 926628 w 1199867"/>
                  <a:gd name="connsiteY31" fmla="*/ 572645 h 2281567"/>
                  <a:gd name="connsiteX32" fmla="*/ 1151603 w 1199867"/>
                  <a:gd name="connsiteY32" fmla="*/ 389029 h 2281567"/>
                  <a:gd name="connsiteX33" fmla="*/ 1190236 w 1199867"/>
                  <a:gd name="connsiteY33" fmla="*/ 359032 h 2281567"/>
                  <a:gd name="connsiteX34" fmla="*/ 1201598 w 1199867"/>
                  <a:gd name="connsiteY34" fmla="*/ 364941 h 2281567"/>
                  <a:gd name="connsiteX35" fmla="*/ 1192281 w 1199867"/>
                  <a:gd name="connsiteY35" fmla="*/ 388575 h 2281567"/>
                  <a:gd name="connsiteX36" fmla="*/ 1132969 w 1199867"/>
                  <a:gd name="connsiteY36" fmla="*/ 459703 h 2281567"/>
                  <a:gd name="connsiteX37" fmla="*/ 912312 w 1199867"/>
                  <a:gd name="connsiteY37" fmla="*/ 703313 h 2281567"/>
                  <a:gd name="connsiteX38" fmla="*/ 905949 w 1199867"/>
                  <a:gd name="connsiteY38" fmla="*/ 723083 h 2281567"/>
                  <a:gd name="connsiteX39" fmla="*/ 896177 w 1199867"/>
                  <a:gd name="connsiteY39" fmla="*/ 747399 h 2281567"/>
                  <a:gd name="connsiteX40" fmla="*/ 892087 w 1199867"/>
                  <a:gd name="connsiteY40" fmla="*/ 770123 h 2281567"/>
                  <a:gd name="connsiteX41" fmla="*/ 927992 w 1199867"/>
                  <a:gd name="connsiteY41" fmla="*/ 911244 h 2281567"/>
                  <a:gd name="connsiteX42" fmla="*/ 1003892 w 1199867"/>
                  <a:gd name="connsiteY42" fmla="*/ 1145309 h 2281567"/>
                  <a:gd name="connsiteX43" fmla="*/ 1092746 w 1199867"/>
                  <a:gd name="connsiteY43" fmla="*/ 1447776 h 2281567"/>
                  <a:gd name="connsiteX44" fmla="*/ 1173646 w 1199867"/>
                  <a:gd name="connsiteY44" fmla="*/ 1775467 h 2281567"/>
                  <a:gd name="connsiteX45" fmla="*/ 1181146 w 1199867"/>
                  <a:gd name="connsiteY45" fmla="*/ 1822053 h 2281567"/>
                  <a:gd name="connsiteX46" fmla="*/ 1179555 w 1199867"/>
                  <a:gd name="connsiteY46" fmla="*/ 1828871 h 2281567"/>
                  <a:gd name="connsiteX47" fmla="*/ 1174555 w 1199867"/>
                  <a:gd name="connsiteY47" fmla="*/ 1823871 h 2281567"/>
                  <a:gd name="connsiteX48" fmla="*/ 1149785 w 1199867"/>
                  <a:gd name="connsiteY48" fmla="*/ 1751606 h 2281567"/>
                  <a:gd name="connsiteX49" fmla="*/ 996393 w 1199867"/>
                  <a:gd name="connsiteY49" fmla="*/ 1234618 h 2281567"/>
                  <a:gd name="connsiteX50" fmla="*/ 853909 w 1199867"/>
                  <a:gd name="connsiteY50" fmla="*/ 834662 h 2281567"/>
                  <a:gd name="connsiteX51" fmla="*/ 839365 w 1199867"/>
                  <a:gd name="connsiteY51" fmla="*/ 801256 h 2281567"/>
                  <a:gd name="connsiteX52" fmla="*/ 821867 w 1199867"/>
                  <a:gd name="connsiteY52" fmla="*/ 785576 h 2281567"/>
                  <a:gd name="connsiteX53" fmla="*/ 811641 w 1199867"/>
                  <a:gd name="connsiteY53" fmla="*/ 804665 h 2281567"/>
                  <a:gd name="connsiteX54" fmla="*/ 810277 w 1199867"/>
                  <a:gd name="connsiteY54" fmla="*/ 844661 h 2281567"/>
                  <a:gd name="connsiteX55" fmla="*/ 818458 w 1199867"/>
                  <a:gd name="connsiteY55" fmla="*/ 1002143 h 2281567"/>
                  <a:gd name="connsiteX56" fmla="*/ 830275 w 1199867"/>
                  <a:gd name="connsiteY56" fmla="*/ 1220983 h 2281567"/>
                  <a:gd name="connsiteX57" fmla="*/ 837774 w 1199867"/>
                  <a:gd name="connsiteY57" fmla="*/ 1373239 h 2281567"/>
                  <a:gd name="connsiteX58" fmla="*/ 848228 w 1199867"/>
                  <a:gd name="connsiteY58" fmla="*/ 1760696 h 2281567"/>
                  <a:gd name="connsiteX59" fmla="*/ 855954 w 1199867"/>
                  <a:gd name="connsiteY59" fmla="*/ 2082252 h 2281567"/>
                  <a:gd name="connsiteX60" fmla="*/ 859817 w 1199867"/>
                  <a:gd name="connsiteY60" fmla="*/ 2241780 h 2281567"/>
                  <a:gd name="connsiteX61" fmla="*/ 859590 w 1199867"/>
                  <a:gd name="connsiteY61" fmla="*/ 2250642 h 2281567"/>
                  <a:gd name="connsiteX62" fmla="*/ 860272 w 1199867"/>
                  <a:gd name="connsiteY62" fmla="*/ 2275412 h 2281567"/>
                  <a:gd name="connsiteX63" fmla="*/ 854591 w 1199867"/>
                  <a:gd name="connsiteY63" fmla="*/ 2280866 h 2281567"/>
                  <a:gd name="connsiteX64" fmla="*/ 843910 w 1199867"/>
                  <a:gd name="connsiteY64" fmla="*/ 2280866 h 2281567"/>
                  <a:gd name="connsiteX65" fmla="*/ 722787 w 1199867"/>
                  <a:gd name="connsiteY65" fmla="*/ 2280866 h 2281567"/>
                  <a:gd name="connsiteX66" fmla="*/ 713243 w 1199867"/>
                  <a:gd name="connsiteY66" fmla="*/ 2281775 h 2281567"/>
                  <a:gd name="connsiteX67" fmla="*/ 680973 w 1199867"/>
                  <a:gd name="connsiteY67" fmla="*/ 2282003 h 2281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199867" h="2281567">
                    <a:moveTo>
                      <a:pt x="680973" y="2282003"/>
                    </a:moveTo>
                    <a:cubicBezTo>
                      <a:pt x="683019" y="2220191"/>
                      <a:pt x="685291" y="2158607"/>
                      <a:pt x="687336" y="2096796"/>
                    </a:cubicBezTo>
                    <a:cubicBezTo>
                      <a:pt x="689382" y="2038620"/>
                      <a:pt x="691427" y="1980445"/>
                      <a:pt x="693472" y="1922269"/>
                    </a:cubicBezTo>
                    <a:cubicBezTo>
                      <a:pt x="696199" y="1846369"/>
                      <a:pt x="699153" y="1770241"/>
                      <a:pt x="701880" y="1694340"/>
                    </a:cubicBezTo>
                    <a:cubicBezTo>
                      <a:pt x="704607" y="1620484"/>
                      <a:pt x="706880" y="1546402"/>
                      <a:pt x="709607" y="1472546"/>
                    </a:cubicBezTo>
                    <a:cubicBezTo>
                      <a:pt x="712334" y="1394827"/>
                      <a:pt x="715515" y="1317109"/>
                      <a:pt x="719833" y="1239390"/>
                    </a:cubicBezTo>
                    <a:cubicBezTo>
                      <a:pt x="723242" y="1179169"/>
                      <a:pt x="726196" y="1118949"/>
                      <a:pt x="729377" y="1058728"/>
                    </a:cubicBezTo>
                    <a:cubicBezTo>
                      <a:pt x="733013" y="989645"/>
                      <a:pt x="736876" y="920561"/>
                      <a:pt x="740740" y="851478"/>
                    </a:cubicBezTo>
                    <a:cubicBezTo>
                      <a:pt x="741876" y="831253"/>
                      <a:pt x="740285" y="828753"/>
                      <a:pt x="721651" y="836480"/>
                    </a:cubicBezTo>
                    <a:cubicBezTo>
                      <a:pt x="691654" y="848978"/>
                      <a:pt x="670520" y="831935"/>
                      <a:pt x="648023" y="817846"/>
                    </a:cubicBezTo>
                    <a:cubicBezTo>
                      <a:pt x="644614" y="815573"/>
                      <a:pt x="643705" y="811028"/>
                      <a:pt x="643250" y="806710"/>
                    </a:cubicBezTo>
                    <a:cubicBezTo>
                      <a:pt x="642569" y="798529"/>
                      <a:pt x="644159" y="790576"/>
                      <a:pt x="647114" y="783304"/>
                    </a:cubicBezTo>
                    <a:cubicBezTo>
                      <a:pt x="655522" y="763306"/>
                      <a:pt x="661885" y="742626"/>
                      <a:pt x="668929" y="722174"/>
                    </a:cubicBezTo>
                    <a:cubicBezTo>
                      <a:pt x="673247" y="709676"/>
                      <a:pt x="682110" y="705585"/>
                      <a:pt x="694836" y="709676"/>
                    </a:cubicBezTo>
                    <a:cubicBezTo>
                      <a:pt x="705516" y="712857"/>
                      <a:pt x="714152" y="720129"/>
                      <a:pt x="722560" y="726946"/>
                    </a:cubicBezTo>
                    <a:cubicBezTo>
                      <a:pt x="726423" y="729901"/>
                      <a:pt x="729377" y="731037"/>
                      <a:pt x="734377" y="729219"/>
                    </a:cubicBezTo>
                    <a:cubicBezTo>
                      <a:pt x="747784" y="724219"/>
                      <a:pt x="761192" y="719902"/>
                      <a:pt x="774827" y="715811"/>
                    </a:cubicBezTo>
                    <a:cubicBezTo>
                      <a:pt x="781871" y="713766"/>
                      <a:pt x="780508" y="711039"/>
                      <a:pt x="776645" y="706949"/>
                    </a:cubicBezTo>
                    <a:cubicBezTo>
                      <a:pt x="768009" y="698086"/>
                      <a:pt x="757783" y="691496"/>
                      <a:pt x="747330" y="685360"/>
                    </a:cubicBezTo>
                    <a:cubicBezTo>
                      <a:pt x="699381" y="657181"/>
                      <a:pt x="657112" y="621731"/>
                      <a:pt x="618708" y="581735"/>
                    </a:cubicBezTo>
                    <a:cubicBezTo>
                      <a:pt x="535308" y="494699"/>
                      <a:pt x="449863" y="409481"/>
                      <a:pt x="361918" y="326763"/>
                    </a:cubicBezTo>
                    <a:cubicBezTo>
                      <a:pt x="253975" y="224729"/>
                      <a:pt x="139215" y="129739"/>
                      <a:pt x="26955" y="32250"/>
                    </a:cubicBezTo>
                    <a:cubicBezTo>
                      <a:pt x="19001" y="25433"/>
                      <a:pt x="11502" y="18388"/>
                      <a:pt x="3775" y="11343"/>
                    </a:cubicBezTo>
                    <a:cubicBezTo>
                      <a:pt x="1503" y="9071"/>
                      <a:pt x="-1224" y="6117"/>
                      <a:pt x="594" y="2708"/>
                    </a:cubicBezTo>
                    <a:cubicBezTo>
                      <a:pt x="2639" y="-1155"/>
                      <a:pt x="6957" y="-19"/>
                      <a:pt x="10366" y="890"/>
                    </a:cubicBezTo>
                    <a:cubicBezTo>
                      <a:pt x="26727" y="4980"/>
                      <a:pt x="41499" y="12934"/>
                      <a:pt x="54679" y="22933"/>
                    </a:cubicBezTo>
                    <a:cubicBezTo>
                      <a:pt x="252384" y="174734"/>
                      <a:pt x="447136" y="330854"/>
                      <a:pt x="632797" y="497653"/>
                    </a:cubicBezTo>
                    <a:cubicBezTo>
                      <a:pt x="693245" y="552193"/>
                      <a:pt x="754602" y="605596"/>
                      <a:pt x="815731" y="659454"/>
                    </a:cubicBezTo>
                    <a:cubicBezTo>
                      <a:pt x="823003" y="666044"/>
                      <a:pt x="831184" y="671498"/>
                      <a:pt x="840274" y="675361"/>
                    </a:cubicBezTo>
                    <a:cubicBezTo>
                      <a:pt x="853454" y="680815"/>
                      <a:pt x="861181" y="678088"/>
                      <a:pt x="866635" y="664681"/>
                    </a:cubicBezTo>
                    <a:cubicBezTo>
                      <a:pt x="872316" y="651046"/>
                      <a:pt x="879361" y="637865"/>
                      <a:pt x="885496" y="624458"/>
                    </a:cubicBezTo>
                    <a:cubicBezTo>
                      <a:pt x="895041" y="603778"/>
                      <a:pt x="909812" y="587644"/>
                      <a:pt x="926628" y="572645"/>
                    </a:cubicBezTo>
                    <a:cubicBezTo>
                      <a:pt x="998666" y="507880"/>
                      <a:pt x="1075703" y="449250"/>
                      <a:pt x="1151603" y="389029"/>
                    </a:cubicBezTo>
                    <a:cubicBezTo>
                      <a:pt x="1164329" y="378803"/>
                      <a:pt x="1177055" y="368577"/>
                      <a:pt x="1190236" y="359032"/>
                    </a:cubicBezTo>
                    <a:cubicBezTo>
                      <a:pt x="1197962" y="353351"/>
                      <a:pt x="1201143" y="355396"/>
                      <a:pt x="1201598" y="364941"/>
                    </a:cubicBezTo>
                    <a:cubicBezTo>
                      <a:pt x="1202052" y="374258"/>
                      <a:pt x="1197280" y="381530"/>
                      <a:pt x="1192281" y="388575"/>
                    </a:cubicBezTo>
                    <a:cubicBezTo>
                      <a:pt x="1174328" y="413799"/>
                      <a:pt x="1152967" y="436297"/>
                      <a:pt x="1132969" y="459703"/>
                    </a:cubicBezTo>
                    <a:cubicBezTo>
                      <a:pt x="1061841" y="543103"/>
                      <a:pt x="989803" y="625594"/>
                      <a:pt x="912312" y="703313"/>
                    </a:cubicBezTo>
                    <a:cubicBezTo>
                      <a:pt x="906403" y="709221"/>
                      <a:pt x="907539" y="716493"/>
                      <a:pt x="905949" y="723083"/>
                    </a:cubicBezTo>
                    <a:cubicBezTo>
                      <a:pt x="904131" y="731946"/>
                      <a:pt x="902086" y="740354"/>
                      <a:pt x="896177" y="747399"/>
                    </a:cubicBezTo>
                    <a:cubicBezTo>
                      <a:pt x="890496" y="753989"/>
                      <a:pt x="890496" y="762170"/>
                      <a:pt x="892087" y="770123"/>
                    </a:cubicBezTo>
                    <a:cubicBezTo>
                      <a:pt x="901631" y="817846"/>
                      <a:pt x="915720" y="864204"/>
                      <a:pt x="927992" y="911244"/>
                    </a:cubicBezTo>
                    <a:cubicBezTo>
                      <a:pt x="948444" y="990781"/>
                      <a:pt x="977077" y="1067818"/>
                      <a:pt x="1003892" y="1145309"/>
                    </a:cubicBezTo>
                    <a:cubicBezTo>
                      <a:pt x="1038434" y="1244617"/>
                      <a:pt x="1063659" y="1346878"/>
                      <a:pt x="1092746" y="1447776"/>
                    </a:cubicBezTo>
                    <a:cubicBezTo>
                      <a:pt x="1123879" y="1555946"/>
                      <a:pt x="1149558" y="1665480"/>
                      <a:pt x="1173646" y="1775467"/>
                    </a:cubicBezTo>
                    <a:cubicBezTo>
                      <a:pt x="1177055" y="1790693"/>
                      <a:pt x="1178646" y="1806373"/>
                      <a:pt x="1181146" y="1822053"/>
                    </a:cubicBezTo>
                    <a:cubicBezTo>
                      <a:pt x="1181600" y="1824553"/>
                      <a:pt x="1183191" y="1827962"/>
                      <a:pt x="1179555" y="1828871"/>
                    </a:cubicBezTo>
                    <a:cubicBezTo>
                      <a:pt x="1176146" y="1829780"/>
                      <a:pt x="1175464" y="1826371"/>
                      <a:pt x="1174555" y="1823871"/>
                    </a:cubicBezTo>
                    <a:cubicBezTo>
                      <a:pt x="1165465" y="1800010"/>
                      <a:pt x="1156603" y="1776149"/>
                      <a:pt x="1149785" y="1751606"/>
                    </a:cubicBezTo>
                    <a:cubicBezTo>
                      <a:pt x="1101836" y="1578444"/>
                      <a:pt x="1050478" y="1406190"/>
                      <a:pt x="996393" y="1234618"/>
                    </a:cubicBezTo>
                    <a:cubicBezTo>
                      <a:pt x="953671" y="1099633"/>
                      <a:pt x="908448" y="965557"/>
                      <a:pt x="853909" y="834662"/>
                    </a:cubicBezTo>
                    <a:cubicBezTo>
                      <a:pt x="849137" y="823527"/>
                      <a:pt x="844365" y="812392"/>
                      <a:pt x="839365" y="801256"/>
                    </a:cubicBezTo>
                    <a:cubicBezTo>
                      <a:pt x="835729" y="793530"/>
                      <a:pt x="830048" y="784440"/>
                      <a:pt x="821867" y="785576"/>
                    </a:cubicBezTo>
                    <a:cubicBezTo>
                      <a:pt x="815050" y="786485"/>
                      <a:pt x="813459" y="797620"/>
                      <a:pt x="811641" y="804665"/>
                    </a:cubicBezTo>
                    <a:cubicBezTo>
                      <a:pt x="808459" y="817846"/>
                      <a:pt x="809596" y="831253"/>
                      <a:pt x="810277" y="844661"/>
                    </a:cubicBezTo>
                    <a:cubicBezTo>
                      <a:pt x="813004" y="897155"/>
                      <a:pt x="815731" y="949649"/>
                      <a:pt x="818458" y="1002143"/>
                    </a:cubicBezTo>
                    <a:cubicBezTo>
                      <a:pt x="822322" y="1075090"/>
                      <a:pt x="826412" y="1148036"/>
                      <a:pt x="830275" y="1220983"/>
                    </a:cubicBezTo>
                    <a:cubicBezTo>
                      <a:pt x="833002" y="1271659"/>
                      <a:pt x="836184" y="1322336"/>
                      <a:pt x="837774" y="1373239"/>
                    </a:cubicBezTo>
                    <a:cubicBezTo>
                      <a:pt x="841638" y="1502316"/>
                      <a:pt x="844819" y="1631620"/>
                      <a:pt x="848228" y="1760696"/>
                    </a:cubicBezTo>
                    <a:cubicBezTo>
                      <a:pt x="850955" y="1867957"/>
                      <a:pt x="853227" y="1974991"/>
                      <a:pt x="855954" y="2082252"/>
                    </a:cubicBezTo>
                    <a:cubicBezTo>
                      <a:pt x="857318" y="2135428"/>
                      <a:pt x="858454" y="2188604"/>
                      <a:pt x="859817" y="2241780"/>
                    </a:cubicBezTo>
                    <a:cubicBezTo>
                      <a:pt x="859817" y="2244734"/>
                      <a:pt x="859590" y="2247688"/>
                      <a:pt x="859590" y="2250642"/>
                    </a:cubicBezTo>
                    <a:cubicBezTo>
                      <a:pt x="861181" y="2258823"/>
                      <a:pt x="859817" y="2267232"/>
                      <a:pt x="860272" y="2275412"/>
                    </a:cubicBezTo>
                    <a:cubicBezTo>
                      <a:pt x="860499" y="2279730"/>
                      <a:pt x="858681" y="2281094"/>
                      <a:pt x="854591" y="2280866"/>
                    </a:cubicBezTo>
                    <a:cubicBezTo>
                      <a:pt x="850955" y="2280639"/>
                      <a:pt x="847546" y="2280866"/>
                      <a:pt x="843910" y="2280866"/>
                    </a:cubicBezTo>
                    <a:cubicBezTo>
                      <a:pt x="803460" y="2280866"/>
                      <a:pt x="763237" y="2280866"/>
                      <a:pt x="722787" y="2280866"/>
                    </a:cubicBezTo>
                    <a:cubicBezTo>
                      <a:pt x="719606" y="2280866"/>
                      <a:pt x="716197" y="2279957"/>
                      <a:pt x="713243" y="2281775"/>
                    </a:cubicBezTo>
                    <a:cubicBezTo>
                      <a:pt x="702562" y="2282003"/>
                      <a:pt x="691654" y="2282003"/>
                      <a:pt x="680973" y="228200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17FB587-1F4F-4C8F-BC5F-EB3A55FF2F1D}"/>
                  </a:ext>
                </a:extLst>
              </p:cNvPr>
              <p:cNvSpPr/>
              <p:nvPr/>
            </p:nvSpPr>
            <p:spPr>
              <a:xfrm>
                <a:off x="2570741" y="1923157"/>
                <a:ext cx="659018" cy="1245317"/>
              </a:xfrm>
              <a:custGeom>
                <a:avLst/>
                <a:gdLst>
                  <a:gd name="connsiteX0" fmla="*/ 0 w 659018"/>
                  <a:gd name="connsiteY0" fmla="*/ 221 h 1245317"/>
                  <a:gd name="connsiteX1" fmla="*/ 31360 w 659018"/>
                  <a:gd name="connsiteY1" fmla="*/ 12720 h 1245317"/>
                  <a:gd name="connsiteX2" fmla="*/ 323373 w 659018"/>
                  <a:gd name="connsiteY2" fmla="*/ 249285 h 1245317"/>
                  <a:gd name="connsiteX3" fmla="*/ 440406 w 659018"/>
                  <a:gd name="connsiteY3" fmla="*/ 352228 h 1245317"/>
                  <a:gd name="connsiteX4" fmla="*/ 461995 w 659018"/>
                  <a:gd name="connsiteY4" fmla="*/ 367908 h 1245317"/>
                  <a:gd name="connsiteX5" fmla="*/ 475857 w 659018"/>
                  <a:gd name="connsiteY5" fmla="*/ 363136 h 1245317"/>
                  <a:gd name="connsiteX6" fmla="*/ 547667 w 659018"/>
                  <a:gd name="connsiteY6" fmla="*/ 279509 h 1245317"/>
                  <a:gd name="connsiteX7" fmla="*/ 648792 w 659018"/>
                  <a:gd name="connsiteY7" fmla="*/ 199290 h 1245317"/>
                  <a:gd name="connsiteX8" fmla="*/ 659018 w 659018"/>
                  <a:gd name="connsiteY8" fmla="*/ 194973 h 1245317"/>
                  <a:gd name="connsiteX9" fmla="*/ 657655 w 659018"/>
                  <a:gd name="connsiteY9" fmla="*/ 208153 h 1245317"/>
                  <a:gd name="connsiteX10" fmla="*/ 641747 w 659018"/>
                  <a:gd name="connsiteY10" fmla="*/ 228605 h 1245317"/>
                  <a:gd name="connsiteX11" fmla="*/ 503126 w 659018"/>
                  <a:gd name="connsiteY11" fmla="*/ 381998 h 1245317"/>
                  <a:gd name="connsiteX12" fmla="*/ 498809 w 659018"/>
                  <a:gd name="connsiteY12" fmla="*/ 390406 h 1245317"/>
                  <a:gd name="connsiteX13" fmla="*/ 491991 w 659018"/>
                  <a:gd name="connsiteY13" fmla="*/ 409495 h 1245317"/>
                  <a:gd name="connsiteX14" fmla="*/ 491309 w 659018"/>
                  <a:gd name="connsiteY14" fmla="*/ 424038 h 1245317"/>
                  <a:gd name="connsiteX15" fmla="*/ 539031 w 659018"/>
                  <a:gd name="connsiteY15" fmla="*/ 587657 h 1245317"/>
                  <a:gd name="connsiteX16" fmla="*/ 646065 w 659018"/>
                  <a:gd name="connsiteY16" fmla="*/ 972614 h 1245317"/>
                  <a:gd name="connsiteX17" fmla="*/ 649019 w 659018"/>
                  <a:gd name="connsiteY17" fmla="*/ 991930 h 1245317"/>
                  <a:gd name="connsiteX18" fmla="*/ 648565 w 659018"/>
                  <a:gd name="connsiteY18" fmla="*/ 998293 h 1245317"/>
                  <a:gd name="connsiteX19" fmla="*/ 643565 w 659018"/>
                  <a:gd name="connsiteY19" fmla="*/ 989431 h 1245317"/>
                  <a:gd name="connsiteX20" fmla="*/ 600843 w 659018"/>
                  <a:gd name="connsiteY20" fmla="*/ 846492 h 1245317"/>
                  <a:gd name="connsiteX21" fmla="*/ 465403 w 659018"/>
                  <a:gd name="connsiteY21" fmla="*/ 446081 h 1245317"/>
                  <a:gd name="connsiteX22" fmla="*/ 462676 w 659018"/>
                  <a:gd name="connsiteY22" fmla="*/ 439491 h 1245317"/>
                  <a:gd name="connsiteX23" fmla="*/ 451996 w 659018"/>
                  <a:gd name="connsiteY23" fmla="*/ 429038 h 1245317"/>
                  <a:gd name="connsiteX24" fmla="*/ 445633 w 659018"/>
                  <a:gd name="connsiteY24" fmla="*/ 443582 h 1245317"/>
                  <a:gd name="connsiteX25" fmla="*/ 448132 w 659018"/>
                  <a:gd name="connsiteY25" fmla="*/ 511301 h 1245317"/>
                  <a:gd name="connsiteX26" fmla="*/ 454268 w 659018"/>
                  <a:gd name="connsiteY26" fmla="*/ 623335 h 1245317"/>
                  <a:gd name="connsiteX27" fmla="*/ 462449 w 659018"/>
                  <a:gd name="connsiteY27" fmla="*/ 808541 h 1245317"/>
                  <a:gd name="connsiteX28" fmla="*/ 466994 w 659018"/>
                  <a:gd name="connsiteY28" fmla="*/ 985795 h 1245317"/>
                  <a:gd name="connsiteX29" fmla="*/ 473130 w 659018"/>
                  <a:gd name="connsiteY29" fmla="*/ 1237131 h 1245317"/>
                  <a:gd name="connsiteX30" fmla="*/ 464040 w 659018"/>
                  <a:gd name="connsiteY30" fmla="*/ 1246448 h 1245317"/>
                  <a:gd name="connsiteX31" fmla="*/ 382003 w 659018"/>
                  <a:gd name="connsiteY31" fmla="*/ 1246448 h 1245317"/>
                  <a:gd name="connsiteX32" fmla="*/ 374277 w 659018"/>
                  <a:gd name="connsiteY32" fmla="*/ 1238494 h 1245317"/>
                  <a:gd name="connsiteX33" fmla="*/ 380867 w 659018"/>
                  <a:gd name="connsiteY33" fmla="*/ 1067604 h 1245317"/>
                  <a:gd name="connsiteX34" fmla="*/ 387003 w 659018"/>
                  <a:gd name="connsiteY34" fmla="*/ 894896 h 1245317"/>
                  <a:gd name="connsiteX35" fmla="*/ 398820 w 659018"/>
                  <a:gd name="connsiteY35" fmla="*/ 623335 h 1245317"/>
                  <a:gd name="connsiteX36" fmla="*/ 407455 w 659018"/>
                  <a:gd name="connsiteY36" fmla="*/ 464034 h 1245317"/>
                  <a:gd name="connsiteX37" fmla="*/ 397456 w 659018"/>
                  <a:gd name="connsiteY37" fmla="*/ 456308 h 1245317"/>
                  <a:gd name="connsiteX38" fmla="*/ 357233 w 659018"/>
                  <a:gd name="connsiteY38" fmla="*/ 446763 h 1245317"/>
                  <a:gd name="connsiteX39" fmla="*/ 354506 w 659018"/>
                  <a:gd name="connsiteY39" fmla="*/ 433810 h 1245317"/>
                  <a:gd name="connsiteX40" fmla="*/ 369277 w 659018"/>
                  <a:gd name="connsiteY40" fmla="*/ 391996 h 1245317"/>
                  <a:gd name="connsiteX41" fmla="*/ 382231 w 659018"/>
                  <a:gd name="connsiteY41" fmla="*/ 387451 h 1245317"/>
                  <a:gd name="connsiteX42" fmla="*/ 387912 w 659018"/>
                  <a:gd name="connsiteY42" fmla="*/ 389724 h 1245317"/>
                  <a:gd name="connsiteX43" fmla="*/ 429725 w 659018"/>
                  <a:gd name="connsiteY43" fmla="*/ 389497 h 1245317"/>
                  <a:gd name="connsiteX44" fmla="*/ 414954 w 659018"/>
                  <a:gd name="connsiteY44" fmla="*/ 376089 h 1245317"/>
                  <a:gd name="connsiteX45" fmla="*/ 341326 w 659018"/>
                  <a:gd name="connsiteY45" fmla="*/ 317686 h 1245317"/>
                  <a:gd name="connsiteX46" fmla="*/ 149529 w 659018"/>
                  <a:gd name="connsiteY46" fmla="*/ 132707 h 1245317"/>
                  <a:gd name="connsiteX47" fmla="*/ 15453 w 659018"/>
                  <a:gd name="connsiteY47" fmla="*/ 17265 h 1245317"/>
                  <a:gd name="connsiteX48" fmla="*/ 0 w 659018"/>
                  <a:gd name="connsiteY48" fmla="*/ 3857 h 1245317"/>
                  <a:gd name="connsiteX49" fmla="*/ 0 w 659018"/>
                  <a:gd name="connsiteY49" fmla="*/ 221 h 124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59018" h="1245317">
                    <a:moveTo>
                      <a:pt x="0" y="221"/>
                    </a:moveTo>
                    <a:cubicBezTo>
                      <a:pt x="12726" y="-1369"/>
                      <a:pt x="22270" y="5903"/>
                      <a:pt x="31360" y="12720"/>
                    </a:cubicBezTo>
                    <a:cubicBezTo>
                      <a:pt x="130895" y="88848"/>
                      <a:pt x="229520" y="166339"/>
                      <a:pt x="323373" y="249285"/>
                    </a:cubicBezTo>
                    <a:cubicBezTo>
                      <a:pt x="362233" y="283827"/>
                      <a:pt x="401319" y="318141"/>
                      <a:pt x="440406" y="352228"/>
                    </a:cubicBezTo>
                    <a:cubicBezTo>
                      <a:pt x="446996" y="358137"/>
                      <a:pt x="453586" y="364045"/>
                      <a:pt x="461995" y="367908"/>
                    </a:cubicBezTo>
                    <a:cubicBezTo>
                      <a:pt x="468585" y="370862"/>
                      <a:pt x="473811" y="369499"/>
                      <a:pt x="475857" y="363136"/>
                    </a:cubicBezTo>
                    <a:cubicBezTo>
                      <a:pt x="487901" y="324958"/>
                      <a:pt x="519034" y="302915"/>
                      <a:pt x="547667" y="279509"/>
                    </a:cubicBezTo>
                    <a:cubicBezTo>
                      <a:pt x="581072" y="252239"/>
                      <a:pt x="614932" y="225878"/>
                      <a:pt x="648792" y="199290"/>
                    </a:cubicBezTo>
                    <a:cubicBezTo>
                      <a:pt x="651746" y="197018"/>
                      <a:pt x="655155" y="191564"/>
                      <a:pt x="659018" y="194973"/>
                    </a:cubicBezTo>
                    <a:cubicBezTo>
                      <a:pt x="662881" y="198381"/>
                      <a:pt x="659927" y="203835"/>
                      <a:pt x="657655" y="208153"/>
                    </a:cubicBezTo>
                    <a:cubicBezTo>
                      <a:pt x="653564" y="215879"/>
                      <a:pt x="647429" y="222015"/>
                      <a:pt x="641747" y="228605"/>
                    </a:cubicBezTo>
                    <a:cubicBezTo>
                      <a:pt x="596752" y="280872"/>
                      <a:pt x="551757" y="332912"/>
                      <a:pt x="503126" y="381998"/>
                    </a:cubicBezTo>
                    <a:cubicBezTo>
                      <a:pt x="500854" y="384270"/>
                      <a:pt x="499263" y="386770"/>
                      <a:pt x="498809" y="390406"/>
                    </a:cubicBezTo>
                    <a:cubicBezTo>
                      <a:pt x="497672" y="396996"/>
                      <a:pt x="496309" y="403586"/>
                      <a:pt x="491991" y="409495"/>
                    </a:cubicBezTo>
                    <a:cubicBezTo>
                      <a:pt x="488582" y="413812"/>
                      <a:pt x="490173" y="419266"/>
                      <a:pt x="491309" y="424038"/>
                    </a:cubicBezTo>
                    <a:cubicBezTo>
                      <a:pt x="504263" y="479487"/>
                      <a:pt x="520170" y="534026"/>
                      <a:pt x="539031" y="587657"/>
                    </a:cubicBezTo>
                    <a:cubicBezTo>
                      <a:pt x="583118" y="713552"/>
                      <a:pt x="617205" y="842401"/>
                      <a:pt x="646065" y="972614"/>
                    </a:cubicBezTo>
                    <a:cubicBezTo>
                      <a:pt x="647429" y="978977"/>
                      <a:pt x="648110" y="985568"/>
                      <a:pt x="649019" y="991930"/>
                    </a:cubicBezTo>
                    <a:cubicBezTo>
                      <a:pt x="649247" y="993976"/>
                      <a:pt x="650156" y="996021"/>
                      <a:pt x="648565" y="998293"/>
                    </a:cubicBezTo>
                    <a:cubicBezTo>
                      <a:pt x="644929" y="996475"/>
                      <a:pt x="644702" y="992612"/>
                      <a:pt x="643565" y="989431"/>
                    </a:cubicBezTo>
                    <a:cubicBezTo>
                      <a:pt x="626522" y="942618"/>
                      <a:pt x="615387" y="893987"/>
                      <a:pt x="600843" y="846492"/>
                    </a:cubicBezTo>
                    <a:cubicBezTo>
                      <a:pt x="559711" y="711734"/>
                      <a:pt x="520397" y="576294"/>
                      <a:pt x="465403" y="446081"/>
                    </a:cubicBezTo>
                    <a:cubicBezTo>
                      <a:pt x="464494" y="443809"/>
                      <a:pt x="463585" y="441764"/>
                      <a:pt x="462676" y="439491"/>
                    </a:cubicBezTo>
                    <a:cubicBezTo>
                      <a:pt x="460177" y="434719"/>
                      <a:pt x="457222" y="427674"/>
                      <a:pt x="451996" y="429038"/>
                    </a:cubicBezTo>
                    <a:cubicBezTo>
                      <a:pt x="447223" y="430401"/>
                      <a:pt x="445860" y="437673"/>
                      <a:pt x="445633" y="443582"/>
                    </a:cubicBezTo>
                    <a:cubicBezTo>
                      <a:pt x="444724" y="466079"/>
                      <a:pt x="446996" y="488804"/>
                      <a:pt x="448132" y="511301"/>
                    </a:cubicBezTo>
                    <a:cubicBezTo>
                      <a:pt x="449950" y="548570"/>
                      <a:pt x="452677" y="586066"/>
                      <a:pt x="454268" y="623335"/>
                    </a:cubicBezTo>
                    <a:cubicBezTo>
                      <a:pt x="456995" y="685146"/>
                      <a:pt x="461540" y="746730"/>
                      <a:pt x="462449" y="808541"/>
                    </a:cubicBezTo>
                    <a:cubicBezTo>
                      <a:pt x="463358" y="867626"/>
                      <a:pt x="465403" y="926710"/>
                      <a:pt x="466994" y="985795"/>
                    </a:cubicBezTo>
                    <a:cubicBezTo>
                      <a:pt x="469039" y="1069649"/>
                      <a:pt x="470857" y="1153276"/>
                      <a:pt x="473130" y="1237131"/>
                    </a:cubicBezTo>
                    <a:cubicBezTo>
                      <a:pt x="473357" y="1244857"/>
                      <a:pt x="471312" y="1246448"/>
                      <a:pt x="464040" y="1246448"/>
                    </a:cubicBezTo>
                    <a:cubicBezTo>
                      <a:pt x="436770" y="1245993"/>
                      <a:pt x="409273" y="1246221"/>
                      <a:pt x="382003" y="1246448"/>
                    </a:cubicBezTo>
                    <a:cubicBezTo>
                      <a:pt x="375640" y="1246448"/>
                      <a:pt x="374050" y="1244630"/>
                      <a:pt x="374277" y="1238494"/>
                    </a:cubicBezTo>
                    <a:cubicBezTo>
                      <a:pt x="376549" y="1181455"/>
                      <a:pt x="378822" y="1124416"/>
                      <a:pt x="380867" y="1067604"/>
                    </a:cubicBezTo>
                    <a:cubicBezTo>
                      <a:pt x="382912" y="1010110"/>
                      <a:pt x="384730" y="952389"/>
                      <a:pt x="387003" y="894896"/>
                    </a:cubicBezTo>
                    <a:cubicBezTo>
                      <a:pt x="390184" y="804451"/>
                      <a:pt x="393366" y="713779"/>
                      <a:pt x="398820" y="623335"/>
                    </a:cubicBezTo>
                    <a:cubicBezTo>
                      <a:pt x="402001" y="570386"/>
                      <a:pt x="404728" y="517210"/>
                      <a:pt x="407455" y="464034"/>
                    </a:cubicBezTo>
                    <a:cubicBezTo>
                      <a:pt x="407910" y="454490"/>
                      <a:pt x="406092" y="452672"/>
                      <a:pt x="397456" y="456308"/>
                    </a:cubicBezTo>
                    <a:cubicBezTo>
                      <a:pt x="381322" y="463125"/>
                      <a:pt x="369277" y="454717"/>
                      <a:pt x="357233" y="446763"/>
                    </a:cubicBezTo>
                    <a:cubicBezTo>
                      <a:pt x="352688" y="443809"/>
                      <a:pt x="352916" y="438355"/>
                      <a:pt x="354506" y="433810"/>
                    </a:cubicBezTo>
                    <a:cubicBezTo>
                      <a:pt x="359051" y="419721"/>
                      <a:pt x="364051" y="405859"/>
                      <a:pt x="369277" y="391996"/>
                    </a:cubicBezTo>
                    <a:cubicBezTo>
                      <a:pt x="371550" y="386088"/>
                      <a:pt x="377004" y="386088"/>
                      <a:pt x="382231" y="387451"/>
                    </a:cubicBezTo>
                    <a:cubicBezTo>
                      <a:pt x="384276" y="387906"/>
                      <a:pt x="386548" y="388361"/>
                      <a:pt x="387912" y="389724"/>
                    </a:cubicBezTo>
                    <a:cubicBezTo>
                      <a:pt x="402001" y="404722"/>
                      <a:pt x="415409" y="393360"/>
                      <a:pt x="429725" y="389497"/>
                    </a:cubicBezTo>
                    <a:cubicBezTo>
                      <a:pt x="425862" y="382679"/>
                      <a:pt x="420408" y="379271"/>
                      <a:pt x="414954" y="376089"/>
                    </a:cubicBezTo>
                    <a:cubicBezTo>
                      <a:pt x="387457" y="360182"/>
                      <a:pt x="363369" y="340184"/>
                      <a:pt x="341326" y="317686"/>
                    </a:cubicBezTo>
                    <a:cubicBezTo>
                      <a:pt x="279287" y="254057"/>
                      <a:pt x="216340" y="191337"/>
                      <a:pt x="149529" y="132707"/>
                    </a:cubicBezTo>
                    <a:cubicBezTo>
                      <a:pt x="104988" y="93620"/>
                      <a:pt x="59993" y="55670"/>
                      <a:pt x="15453" y="17265"/>
                    </a:cubicBezTo>
                    <a:cubicBezTo>
                      <a:pt x="10226" y="12720"/>
                      <a:pt x="5227" y="8402"/>
                      <a:pt x="0" y="3857"/>
                    </a:cubicBezTo>
                    <a:cubicBezTo>
                      <a:pt x="0" y="2721"/>
                      <a:pt x="0" y="1358"/>
                      <a:pt x="0" y="221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6317DEA-9FD1-46F6-AE9E-C8217E92C2A9}"/>
                  </a:ext>
                </a:extLst>
              </p:cNvPr>
              <p:cNvSpPr/>
              <p:nvPr/>
            </p:nvSpPr>
            <p:spPr>
              <a:xfrm>
                <a:off x="3298161" y="3147335"/>
                <a:ext cx="147711" cy="29542"/>
              </a:xfrm>
              <a:custGeom>
                <a:avLst/>
                <a:gdLst>
                  <a:gd name="connsiteX0" fmla="*/ 0 w 147710"/>
                  <a:gd name="connsiteY0" fmla="*/ 31133 h 29542"/>
                  <a:gd name="connsiteX1" fmla="*/ 12044 w 147710"/>
                  <a:gd name="connsiteY1" fmla="*/ 29315 h 29542"/>
                  <a:gd name="connsiteX2" fmla="*/ 134531 w 147710"/>
                  <a:gd name="connsiteY2" fmla="*/ 29315 h 29542"/>
                  <a:gd name="connsiteX3" fmla="*/ 146120 w 147710"/>
                  <a:gd name="connsiteY3" fmla="*/ 17725 h 29542"/>
                  <a:gd name="connsiteX4" fmla="*/ 146347 w 147710"/>
                  <a:gd name="connsiteY4" fmla="*/ 0 h 29542"/>
                  <a:gd name="connsiteX5" fmla="*/ 147938 w 147710"/>
                  <a:gd name="connsiteY5" fmla="*/ 31133 h 29542"/>
                  <a:gd name="connsiteX6" fmla="*/ 0 w 147710"/>
                  <a:gd name="connsiteY6" fmla="*/ 31133 h 2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710" h="29542">
                    <a:moveTo>
                      <a:pt x="0" y="31133"/>
                    </a:moveTo>
                    <a:cubicBezTo>
                      <a:pt x="3863" y="28860"/>
                      <a:pt x="7954" y="29315"/>
                      <a:pt x="12044" y="29315"/>
                    </a:cubicBezTo>
                    <a:cubicBezTo>
                      <a:pt x="52949" y="29315"/>
                      <a:pt x="93626" y="29315"/>
                      <a:pt x="134531" y="29315"/>
                    </a:cubicBezTo>
                    <a:cubicBezTo>
                      <a:pt x="145439" y="29315"/>
                      <a:pt x="145893" y="28633"/>
                      <a:pt x="146120" y="17725"/>
                    </a:cubicBezTo>
                    <a:cubicBezTo>
                      <a:pt x="146120" y="11817"/>
                      <a:pt x="146347" y="5908"/>
                      <a:pt x="146347" y="0"/>
                    </a:cubicBezTo>
                    <a:cubicBezTo>
                      <a:pt x="148620" y="10226"/>
                      <a:pt x="147256" y="20907"/>
                      <a:pt x="147938" y="31133"/>
                    </a:cubicBezTo>
                    <a:cubicBezTo>
                      <a:pt x="98625" y="31133"/>
                      <a:pt x="49313" y="31133"/>
                      <a:pt x="0" y="3113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44">
              <a:extLst>
                <a:ext uri="{FF2B5EF4-FFF2-40B4-BE49-F238E27FC236}">
                  <a16:creationId xmlns:a16="http://schemas.microsoft.com/office/drawing/2014/main" id="{EC78BFA3-06E2-49E9-B6C1-584B7FC05DCE}"/>
                </a:ext>
              </a:extLst>
            </p:cNvPr>
            <p:cNvGrpSpPr/>
            <p:nvPr/>
          </p:nvGrpSpPr>
          <p:grpSpPr>
            <a:xfrm>
              <a:off x="3897923" y="1157375"/>
              <a:ext cx="1006670" cy="1889153"/>
              <a:chOff x="2570741" y="896446"/>
              <a:chExt cx="1215775" cy="2281567"/>
            </a:xfrm>
            <a:solidFill>
              <a:schemeClr val="accent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D907D6-EE8C-4596-90FB-42E17C4BB064}"/>
                  </a:ext>
                </a:extLst>
              </p:cNvPr>
              <p:cNvSpPr/>
              <p:nvPr/>
            </p:nvSpPr>
            <p:spPr>
              <a:xfrm>
                <a:off x="2584918" y="896465"/>
                <a:ext cx="1199868" cy="2281567"/>
              </a:xfrm>
              <a:custGeom>
                <a:avLst/>
                <a:gdLst>
                  <a:gd name="connsiteX0" fmla="*/ 680973 w 1199867"/>
                  <a:gd name="connsiteY0" fmla="*/ 2282003 h 2281567"/>
                  <a:gd name="connsiteX1" fmla="*/ 687336 w 1199867"/>
                  <a:gd name="connsiteY1" fmla="*/ 2096796 h 2281567"/>
                  <a:gd name="connsiteX2" fmla="*/ 693472 w 1199867"/>
                  <a:gd name="connsiteY2" fmla="*/ 1922269 h 2281567"/>
                  <a:gd name="connsiteX3" fmla="*/ 701880 w 1199867"/>
                  <a:gd name="connsiteY3" fmla="*/ 1694340 h 2281567"/>
                  <a:gd name="connsiteX4" fmla="*/ 709607 w 1199867"/>
                  <a:gd name="connsiteY4" fmla="*/ 1472546 h 2281567"/>
                  <a:gd name="connsiteX5" fmla="*/ 719833 w 1199867"/>
                  <a:gd name="connsiteY5" fmla="*/ 1239390 h 2281567"/>
                  <a:gd name="connsiteX6" fmla="*/ 729377 w 1199867"/>
                  <a:gd name="connsiteY6" fmla="*/ 1058728 h 2281567"/>
                  <a:gd name="connsiteX7" fmla="*/ 740740 w 1199867"/>
                  <a:gd name="connsiteY7" fmla="*/ 851478 h 2281567"/>
                  <a:gd name="connsiteX8" fmla="*/ 721651 w 1199867"/>
                  <a:gd name="connsiteY8" fmla="*/ 836480 h 2281567"/>
                  <a:gd name="connsiteX9" fmla="*/ 648023 w 1199867"/>
                  <a:gd name="connsiteY9" fmla="*/ 817846 h 2281567"/>
                  <a:gd name="connsiteX10" fmla="*/ 643250 w 1199867"/>
                  <a:gd name="connsiteY10" fmla="*/ 806710 h 2281567"/>
                  <a:gd name="connsiteX11" fmla="*/ 647114 w 1199867"/>
                  <a:gd name="connsiteY11" fmla="*/ 783304 h 2281567"/>
                  <a:gd name="connsiteX12" fmla="*/ 668929 w 1199867"/>
                  <a:gd name="connsiteY12" fmla="*/ 722174 h 2281567"/>
                  <a:gd name="connsiteX13" fmla="*/ 694836 w 1199867"/>
                  <a:gd name="connsiteY13" fmla="*/ 709676 h 2281567"/>
                  <a:gd name="connsiteX14" fmla="*/ 722560 w 1199867"/>
                  <a:gd name="connsiteY14" fmla="*/ 726946 h 2281567"/>
                  <a:gd name="connsiteX15" fmla="*/ 734377 w 1199867"/>
                  <a:gd name="connsiteY15" fmla="*/ 729219 h 2281567"/>
                  <a:gd name="connsiteX16" fmla="*/ 774827 w 1199867"/>
                  <a:gd name="connsiteY16" fmla="*/ 715811 h 2281567"/>
                  <a:gd name="connsiteX17" fmla="*/ 776645 w 1199867"/>
                  <a:gd name="connsiteY17" fmla="*/ 706949 h 2281567"/>
                  <a:gd name="connsiteX18" fmla="*/ 747330 w 1199867"/>
                  <a:gd name="connsiteY18" fmla="*/ 685360 h 2281567"/>
                  <a:gd name="connsiteX19" fmla="*/ 618708 w 1199867"/>
                  <a:gd name="connsiteY19" fmla="*/ 581735 h 2281567"/>
                  <a:gd name="connsiteX20" fmla="*/ 361918 w 1199867"/>
                  <a:gd name="connsiteY20" fmla="*/ 326763 h 2281567"/>
                  <a:gd name="connsiteX21" fmla="*/ 26955 w 1199867"/>
                  <a:gd name="connsiteY21" fmla="*/ 32250 h 2281567"/>
                  <a:gd name="connsiteX22" fmla="*/ 3775 w 1199867"/>
                  <a:gd name="connsiteY22" fmla="*/ 11343 h 2281567"/>
                  <a:gd name="connsiteX23" fmla="*/ 594 w 1199867"/>
                  <a:gd name="connsiteY23" fmla="*/ 2708 h 2281567"/>
                  <a:gd name="connsiteX24" fmla="*/ 10366 w 1199867"/>
                  <a:gd name="connsiteY24" fmla="*/ 890 h 2281567"/>
                  <a:gd name="connsiteX25" fmla="*/ 54679 w 1199867"/>
                  <a:gd name="connsiteY25" fmla="*/ 22933 h 2281567"/>
                  <a:gd name="connsiteX26" fmla="*/ 632797 w 1199867"/>
                  <a:gd name="connsiteY26" fmla="*/ 497653 h 2281567"/>
                  <a:gd name="connsiteX27" fmla="*/ 815731 w 1199867"/>
                  <a:gd name="connsiteY27" fmla="*/ 659454 h 2281567"/>
                  <a:gd name="connsiteX28" fmla="*/ 840274 w 1199867"/>
                  <a:gd name="connsiteY28" fmla="*/ 675361 h 2281567"/>
                  <a:gd name="connsiteX29" fmla="*/ 866635 w 1199867"/>
                  <a:gd name="connsiteY29" fmla="*/ 664681 h 2281567"/>
                  <a:gd name="connsiteX30" fmla="*/ 885496 w 1199867"/>
                  <a:gd name="connsiteY30" fmla="*/ 624458 h 2281567"/>
                  <a:gd name="connsiteX31" fmla="*/ 926628 w 1199867"/>
                  <a:gd name="connsiteY31" fmla="*/ 572645 h 2281567"/>
                  <a:gd name="connsiteX32" fmla="*/ 1151603 w 1199867"/>
                  <a:gd name="connsiteY32" fmla="*/ 389029 h 2281567"/>
                  <a:gd name="connsiteX33" fmla="*/ 1190236 w 1199867"/>
                  <a:gd name="connsiteY33" fmla="*/ 359032 h 2281567"/>
                  <a:gd name="connsiteX34" fmla="*/ 1201598 w 1199867"/>
                  <a:gd name="connsiteY34" fmla="*/ 364941 h 2281567"/>
                  <a:gd name="connsiteX35" fmla="*/ 1192281 w 1199867"/>
                  <a:gd name="connsiteY35" fmla="*/ 388575 h 2281567"/>
                  <a:gd name="connsiteX36" fmla="*/ 1132969 w 1199867"/>
                  <a:gd name="connsiteY36" fmla="*/ 459703 h 2281567"/>
                  <a:gd name="connsiteX37" fmla="*/ 912312 w 1199867"/>
                  <a:gd name="connsiteY37" fmla="*/ 703313 h 2281567"/>
                  <a:gd name="connsiteX38" fmla="*/ 905949 w 1199867"/>
                  <a:gd name="connsiteY38" fmla="*/ 723083 h 2281567"/>
                  <a:gd name="connsiteX39" fmla="*/ 896177 w 1199867"/>
                  <a:gd name="connsiteY39" fmla="*/ 747399 h 2281567"/>
                  <a:gd name="connsiteX40" fmla="*/ 892087 w 1199867"/>
                  <a:gd name="connsiteY40" fmla="*/ 770123 h 2281567"/>
                  <a:gd name="connsiteX41" fmla="*/ 927992 w 1199867"/>
                  <a:gd name="connsiteY41" fmla="*/ 911244 h 2281567"/>
                  <a:gd name="connsiteX42" fmla="*/ 1003892 w 1199867"/>
                  <a:gd name="connsiteY42" fmla="*/ 1145309 h 2281567"/>
                  <a:gd name="connsiteX43" fmla="*/ 1092746 w 1199867"/>
                  <a:gd name="connsiteY43" fmla="*/ 1447776 h 2281567"/>
                  <a:gd name="connsiteX44" fmla="*/ 1173646 w 1199867"/>
                  <a:gd name="connsiteY44" fmla="*/ 1775467 h 2281567"/>
                  <a:gd name="connsiteX45" fmla="*/ 1181146 w 1199867"/>
                  <a:gd name="connsiteY45" fmla="*/ 1822053 h 2281567"/>
                  <a:gd name="connsiteX46" fmla="*/ 1179555 w 1199867"/>
                  <a:gd name="connsiteY46" fmla="*/ 1828871 h 2281567"/>
                  <a:gd name="connsiteX47" fmla="*/ 1174555 w 1199867"/>
                  <a:gd name="connsiteY47" fmla="*/ 1823871 h 2281567"/>
                  <a:gd name="connsiteX48" fmla="*/ 1149785 w 1199867"/>
                  <a:gd name="connsiteY48" fmla="*/ 1751606 h 2281567"/>
                  <a:gd name="connsiteX49" fmla="*/ 996393 w 1199867"/>
                  <a:gd name="connsiteY49" fmla="*/ 1234618 h 2281567"/>
                  <a:gd name="connsiteX50" fmla="*/ 853909 w 1199867"/>
                  <a:gd name="connsiteY50" fmla="*/ 834662 h 2281567"/>
                  <a:gd name="connsiteX51" fmla="*/ 839365 w 1199867"/>
                  <a:gd name="connsiteY51" fmla="*/ 801256 h 2281567"/>
                  <a:gd name="connsiteX52" fmla="*/ 821867 w 1199867"/>
                  <a:gd name="connsiteY52" fmla="*/ 785576 h 2281567"/>
                  <a:gd name="connsiteX53" fmla="*/ 811641 w 1199867"/>
                  <a:gd name="connsiteY53" fmla="*/ 804665 h 2281567"/>
                  <a:gd name="connsiteX54" fmla="*/ 810277 w 1199867"/>
                  <a:gd name="connsiteY54" fmla="*/ 844661 h 2281567"/>
                  <a:gd name="connsiteX55" fmla="*/ 818458 w 1199867"/>
                  <a:gd name="connsiteY55" fmla="*/ 1002143 h 2281567"/>
                  <a:gd name="connsiteX56" fmla="*/ 830275 w 1199867"/>
                  <a:gd name="connsiteY56" fmla="*/ 1220983 h 2281567"/>
                  <a:gd name="connsiteX57" fmla="*/ 837774 w 1199867"/>
                  <a:gd name="connsiteY57" fmla="*/ 1373239 h 2281567"/>
                  <a:gd name="connsiteX58" fmla="*/ 848228 w 1199867"/>
                  <a:gd name="connsiteY58" fmla="*/ 1760696 h 2281567"/>
                  <a:gd name="connsiteX59" fmla="*/ 855954 w 1199867"/>
                  <a:gd name="connsiteY59" fmla="*/ 2082252 h 2281567"/>
                  <a:gd name="connsiteX60" fmla="*/ 859817 w 1199867"/>
                  <a:gd name="connsiteY60" fmla="*/ 2241780 h 2281567"/>
                  <a:gd name="connsiteX61" fmla="*/ 859590 w 1199867"/>
                  <a:gd name="connsiteY61" fmla="*/ 2250642 h 2281567"/>
                  <a:gd name="connsiteX62" fmla="*/ 860272 w 1199867"/>
                  <a:gd name="connsiteY62" fmla="*/ 2275412 h 2281567"/>
                  <a:gd name="connsiteX63" fmla="*/ 854591 w 1199867"/>
                  <a:gd name="connsiteY63" fmla="*/ 2280866 h 2281567"/>
                  <a:gd name="connsiteX64" fmla="*/ 843910 w 1199867"/>
                  <a:gd name="connsiteY64" fmla="*/ 2280866 h 2281567"/>
                  <a:gd name="connsiteX65" fmla="*/ 722787 w 1199867"/>
                  <a:gd name="connsiteY65" fmla="*/ 2280866 h 2281567"/>
                  <a:gd name="connsiteX66" fmla="*/ 713243 w 1199867"/>
                  <a:gd name="connsiteY66" fmla="*/ 2281775 h 2281567"/>
                  <a:gd name="connsiteX67" fmla="*/ 680973 w 1199867"/>
                  <a:gd name="connsiteY67" fmla="*/ 2282003 h 2281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199867" h="2281567">
                    <a:moveTo>
                      <a:pt x="680973" y="2282003"/>
                    </a:moveTo>
                    <a:cubicBezTo>
                      <a:pt x="683019" y="2220191"/>
                      <a:pt x="685291" y="2158607"/>
                      <a:pt x="687336" y="2096796"/>
                    </a:cubicBezTo>
                    <a:cubicBezTo>
                      <a:pt x="689382" y="2038620"/>
                      <a:pt x="691427" y="1980445"/>
                      <a:pt x="693472" y="1922269"/>
                    </a:cubicBezTo>
                    <a:cubicBezTo>
                      <a:pt x="696199" y="1846369"/>
                      <a:pt x="699153" y="1770241"/>
                      <a:pt x="701880" y="1694340"/>
                    </a:cubicBezTo>
                    <a:cubicBezTo>
                      <a:pt x="704607" y="1620484"/>
                      <a:pt x="706880" y="1546402"/>
                      <a:pt x="709607" y="1472546"/>
                    </a:cubicBezTo>
                    <a:cubicBezTo>
                      <a:pt x="712334" y="1394827"/>
                      <a:pt x="715515" y="1317109"/>
                      <a:pt x="719833" y="1239390"/>
                    </a:cubicBezTo>
                    <a:cubicBezTo>
                      <a:pt x="723242" y="1179169"/>
                      <a:pt x="726196" y="1118949"/>
                      <a:pt x="729377" y="1058728"/>
                    </a:cubicBezTo>
                    <a:cubicBezTo>
                      <a:pt x="733013" y="989645"/>
                      <a:pt x="736876" y="920561"/>
                      <a:pt x="740740" y="851478"/>
                    </a:cubicBezTo>
                    <a:cubicBezTo>
                      <a:pt x="741876" y="831253"/>
                      <a:pt x="740285" y="828753"/>
                      <a:pt x="721651" y="836480"/>
                    </a:cubicBezTo>
                    <a:cubicBezTo>
                      <a:pt x="691654" y="848978"/>
                      <a:pt x="670520" y="831935"/>
                      <a:pt x="648023" y="817846"/>
                    </a:cubicBezTo>
                    <a:cubicBezTo>
                      <a:pt x="644614" y="815573"/>
                      <a:pt x="643705" y="811028"/>
                      <a:pt x="643250" y="806710"/>
                    </a:cubicBezTo>
                    <a:cubicBezTo>
                      <a:pt x="642569" y="798529"/>
                      <a:pt x="644159" y="790576"/>
                      <a:pt x="647114" y="783304"/>
                    </a:cubicBezTo>
                    <a:cubicBezTo>
                      <a:pt x="655522" y="763306"/>
                      <a:pt x="661885" y="742626"/>
                      <a:pt x="668929" y="722174"/>
                    </a:cubicBezTo>
                    <a:cubicBezTo>
                      <a:pt x="673247" y="709676"/>
                      <a:pt x="682110" y="705585"/>
                      <a:pt x="694836" y="709676"/>
                    </a:cubicBezTo>
                    <a:cubicBezTo>
                      <a:pt x="705516" y="712857"/>
                      <a:pt x="714152" y="720129"/>
                      <a:pt x="722560" y="726946"/>
                    </a:cubicBezTo>
                    <a:cubicBezTo>
                      <a:pt x="726423" y="729901"/>
                      <a:pt x="729377" y="731037"/>
                      <a:pt x="734377" y="729219"/>
                    </a:cubicBezTo>
                    <a:cubicBezTo>
                      <a:pt x="747784" y="724219"/>
                      <a:pt x="761192" y="719902"/>
                      <a:pt x="774827" y="715811"/>
                    </a:cubicBezTo>
                    <a:cubicBezTo>
                      <a:pt x="781871" y="713766"/>
                      <a:pt x="780508" y="711039"/>
                      <a:pt x="776645" y="706949"/>
                    </a:cubicBezTo>
                    <a:cubicBezTo>
                      <a:pt x="768009" y="698086"/>
                      <a:pt x="757783" y="691496"/>
                      <a:pt x="747330" y="685360"/>
                    </a:cubicBezTo>
                    <a:cubicBezTo>
                      <a:pt x="699381" y="657181"/>
                      <a:pt x="657112" y="621731"/>
                      <a:pt x="618708" y="581735"/>
                    </a:cubicBezTo>
                    <a:cubicBezTo>
                      <a:pt x="535308" y="494699"/>
                      <a:pt x="449863" y="409481"/>
                      <a:pt x="361918" y="326763"/>
                    </a:cubicBezTo>
                    <a:cubicBezTo>
                      <a:pt x="253975" y="224729"/>
                      <a:pt x="139215" y="129739"/>
                      <a:pt x="26955" y="32250"/>
                    </a:cubicBezTo>
                    <a:cubicBezTo>
                      <a:pt x="19001" y="25433"/>
                      <a:pt x="11502" y="18388"/>
                      <a:pt x="3775" y="11343"/>
                    </a:cubicBezTo>
                    <a:cubicBezTo>
                      <a:pt x="1503" y="9071"/>
                      <a:pt x="-1224" y="6117"/>
                      <a:pt x="594" y="2708"/>
                    </a:cubicBezTo>
                    <a:cubicBezTo>
                      <a:pt x="2639" y="-1155"/>
                      <a:pt x="6957" y="-19"/>
                      <a:pt x="10366" y="890"/>
                    </a:cubicBezTo>
                    <a:cubicBezTo>
                      <a:pt x="26727" y="4980"/>
                      <a:pt x="41499" y="12934"/>
                      <a:pt x="54679" y="22933"/>
                    </a:cubicBezTo>
                    <a:cubicBezTo>
                      <a:pt x="252384" y="174734"/>
                      <a:pt x="447136" y="330854"/>
                      <a:pt x="632797" y="497653"/>
                    </a:cubicBezTo>
                    <a:cubicBezTo>
                      <a:pt x="693245" y="552193"/>
                      <a:pt x="754602" y="605596"/>
                      <a:pt x="815731" y="659454"/>
                    </a:cubicBezTo>
                    <a:cubicBezTo>
                      <a:pt x="823003" y="666044"/>
                      <a:pt x="831184" y="671498"/>
                      <a:pt x="840274" y="675361"/>
                    </a:cubicBezTo>
                    <a:cubicBezTo>
                      <a:pt x="853454" y="680815"/>
                      <a:pt x="861181" y="678088"/>
                      <a:pt x="866635" y="664681"/>
                    </a:cubicBezTo>
                    <a:cubicBezTo>
                      <a:pt x="872316" y="651046"/>
                      <a:pt x="879361" y="637865"/>
                      <a:pt x="885496" y="624458"/>
                    </a:cubicBezTo>
                    <a:cubicBezTo>
                      <a:pt x="895041" y="603778"/>
                      <a:pt x="909812" y="587644"/>
                      <a:pt x="926628" y="572645"/>
                    </a:cubicBezTo>
                    <a:cubicBezTo>
                      <a:pt x="998666" y="507880"/>
                      <a:pt x="1075703" y="449250"/>
                      <a:pt x="1151603" y="389029"/>
                    </a:cubicBezTo>
                    <a:cubicBezTo>
                      <a:pt x="1164329" y="378803"/>
                      <a:pt x="1177055" y="368577"/>
                      <a:pt x="1190236" y="359032"/>
                    </a:cubicBezTo>
                    <a:cubicBezTo>
                      <a:pt x="1197962" y="353351"/>
                      <a:pt x="1201143" y="355396"/>
                      <a:pt x="1201598" y="364941"/>
                    </a:cubicBezTo>
                    <a:cubicBezTo>
                      <a:pt x="1202052" y="374258"/>
                      <a:pt x="1197280" y="381530"/>
                      <a:pt x="1192281" y="388575"/>
                    </a:cubicBezTo>
                    <a:cubicBezTo>
                      <a:pt x="1174328" y="413799"/>
                      <a:pt x="1152967" y="436297"/>
                      <a:pt x="1132969" y="459703"/>
                    </a:cubicBezTo>
                    <a:cubicBezTo>
                      <a:pt x="1061841" y="543103"/>
                      <a:pt x="989803" y="625594"/>
                      <a:pt x="912312" y="703313"/>
                    </a:cubicBezTo>
                    <a:cubicBezTo>
                      <a:pt x="906403" y="709221"/>
                      <a:pt x="907539" y="716493"/>
                      <a:pt x="905949" y="723083"/>
                    </a:cubicBezTo>
                    <a:cubicBezTo>
                      <a:pt x="904131" y="731946"/>
                      <a:pt x="902086" y="740354"/>
                      <a:pt x="896177" y="747399"/>
                    </a:cubicBezTo>
                    <a:cubicBezTo>
                      <a:pt x="890496" y="753989"/>
                      <a:pt x="890496" y="762170"/>
                      <a:pt x="892087" y="770123"/>
                    </a:cubicBezTo>
                    <a:cubicBezTo>
                      <a:pt x="901631" y="817846"/>
                      <a:pt x="915720" y="864204"/>
                      <a:pt x="927992" y="911244"/>
                    </a:cubicBezTo>
                    <a:cubicBezTo>
                      <a:pt x="948444" y="990781"/>
                      <a:pt x="977077" y="1067818"/>
                      <a:pt x="1003892" y="1145309"/>
                    </a:cubicBezTo>
                    <a:cubicBezTo>
                      <a:pt x="1038434" y="1244617"/>
                      <a:pt x="1063659" y="1346878"/>
                      <a:pt x="1092746" y="1447776"/>
                    </a:cubicBezTo>
                    <a:cubicBezTo>
                      <a:pt x="1123879" y="1555946"/>
                      <a:pt x="1149558" y="1665480"/>
                      <a:pt x="1173646" y="1775467"/>
                    </a:cubicBezTo>
                    <a:cubicBezTo>
                      <a:pt x="1177055" y="1790693"/>
                      <a:pt x="1178646" y="1806373"/>
                      <a:pt x="1181146" y="1822053"/>
                    </a:cubicBezTo>
                    <a:cubicBezTo>
                      <a:pt x="1181600" y="1824553"/>
                      <a:pt x="1183191" y="1827962"/>
                      <a:pt x="1179555" y="1828871"/>
                    </a:cubicBezTo>
                    <a:cubicBezTo>
                      <a:pt x="1176146" y="1829780"/>
                      <a:pt x="1175464" y="1826371"/>
                      <a:pt x="1174555" y="1823871"/>
                    </a:cubicBezTo>
                    <a:cubicBezTo>
                      <a:pt x="1165465" y="1800010"/>
                      <a:pt x="1156603" y="1776149"/>
                      <a:pt x="1149785" y="1751606"/>
                    </a:cubicBezTo>
                    <a:cubicBezTo>
                      <a:pt x="1101836" y="1578444"/>
                      <a:pt x="1050478" y="1406190"/>
                      <a:pt x="996393" y="1234618"/>
                    </a:cubicBezTo>
                    <a:cubicBezTo>
                      <a:pt x="953671" y="1099633"/>
                      <a:pt x="908448" y="965557"/>
                      <a:pt x="853909" y="834662"/>
                    </a:cubicBezTo>
                    <a:cubicBezTo>
                      <a:pt x="849137" y="823527"/>
                      <a:pt x="844365" y="812392"/>
                      <a:pt x="839365" y="801256"/>
                    </a:cubicBezTo>
                    <a:cubicBezTo>
                      <a:pt x="835729" y="793530"/>
                      <a:pt x="830048" y="784440"/>
                      <a:pt x="821867" y="785576"/>
                    </a:cubicBezTo>
                    <a:cubicBezTo>
                      <a:pt x="815050" y="786485"/>
                      <a:pt x="813459" y="797620"/>
                      <a:pt x="811641" y="804665"/>
                    </a:cubicBezTo>
                    <a:cubicBezTo>
                      <a:pt x="808459" y="817846"/>
                      <a:pt x="809596" y="831253"/>
                      <a:pt x="810277" y="844661"/>
                    </a:cubicBezTo>
                    <a:cubicBezTo>
                      <a:pt x="813004" y="897155"/>
                      <a:pt x="815731" y="949649"/>
                      <a:pt x="818458" y="1002143"/>
                    </a:cubicBezTo>
                    <a:cubicBezTo>
                      <a:pt x="822322" y="1075090"/>
                      <a:pt x="826412" y="1148036"/>
                      <a:pt x="830275" y="1220983"/>
                    </a:cubicBezTo>
                    <a:cubicBezTo>
                      <a:pt x="833002" y="1271659"/>
                      <a:pt x="836184" y="1322336"/>
                      <a:pt x="837774" y="1373239"/>
                    </a:cubicBezTo>
                    <a:cubicBezTo>
                      <a:pt x="841638" y="1502316"/>
                      <a:pt x="844819" y="1631620"/>
                      <a:pt x="848228" y="1760696"/>
                    </a:cubicBezTo>
                    <a:cubicBezTo>
                      <a:pt x="850955" y="1867957"/>
                      <a:pt x="853227" y="1974991"/>
                      <a:pt x="855954" y="2082252"/>
                    </a:cubicBezTo>
                    <a:cubicBezTo>
                      <a:pt x="857318" y="2135428"/>
                      <a:pt x="858454" y="2188604"/>
                      <a:pt x="859817" y="2241780"/>
                    </a:cubicBezTo>
                    <a:cubicBezTo>
                      <a:pt x="859817" y="2244734"/>
                      <a:pt x="859590" y="2247688"/>
                      <a:pt x="859590" y="2250642"/>
                    </a:cubicBezTo>
                    <a:cubicBezTo>
                      <a:pt x="861181" y="2258823"/>
                      <a:pt x="859817" y="2267232"/>
                      <a:pt x="860272" y="2275412"/>
                    </a:cubicBezTo>
                    <a:cubicBezTo>
                      <a:pt x="860499" y="2279730"/>
                      <a:pt x="858681" y="2281094"/>
                      <a:pt x="854591" y="2280866"/>
                    </a:cubicBezTo>
                    <a:cubicBezTo>
                      <a:pt x="850955" y="2280639"/>
                      <a:pt x="847546" y="2280866"/>
                      <a:pt x="843910" y="2280866"/>
                    </a:cubicBezTo>
                    <a:cubicBezTo>
                      <a:pt x="803460" y="2280866"/>
                      <a:pt x="763237" y="2280866"/>
                      <a:pt x="722787" y="2280866"/>
                    </a:cubicBezTo>
                    <a:cubicBezTo>
                      <a:pt x="719606" y="2280866"/>
                      <a:pt x="716197" y="2279957"/>
                      <a:pt x="713243" y="2281775"/>
                    </a:cubicBezTo>
                    <a:cubicBezTo>
                      <a:pt x="702562" y="2282003"/>
                      <a:pt x="691654" y="2282003"/>
                      <a:pt x="680973" y="228200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2316A4-1AE7-4A64-8639-F6CFE6D6314D}"/>
                  </a:ext>
                </a:extLst>
              </p:cNvPr>
              <p:cNvSpPr/>
              <p:nvPr/>
            </p:nvSpPr>
            <p:spPr>
              <a:xfrm>
                <a:off x="2570741" y="1923157"/>
                <a:ext cx="659018" cy="1245317"/>
              </a:xfrm>
              <a:custGeom>
                <a:avLst/>
                <a:gdLst>
                  <a:gd name="connsiteX0" fmla="*/ 0 w 659018"/>
                  <a:gd name="connsiteY0" fmla="*/ 221 h 1245317"/>
                  <a:gd name="connsiteX1" fmla="*/ 31360 w 659018"/>
                  <a:gd name="connsiteY1" fmla="*/ 12720 h 1245317"/>
                  <a:gd name="connsiteX2" fmla="*/ 323373 w 659018"/>
                  <a:gd name="connsiteY2" fmla="*/ 249285 h 1245317"/>
                  <a:gd name="connsiteX3" fmla="*/ 440406 w 659018"/>
                  <a:gd name="connsiteY3" fmla="*/ 352228 h 1245317"/>
                  <a:gd name="connsiteX4" fmla="*/ 461995 w 659018"/>
                  <a:gd name="connsiteY4" fmla="*/ 367908 h 1245317"/>
                  <a:gd name="connsiteX5" fmla="*/ 475857 w 659018"/>
                  <a:gd name="connsiteY5" fmla="*/ 363136 h 1245317"/>
                  <a:gd name="connsiteX6" fmla="*/ 547667 w 659018"/>
                  <a:gd name="connsiteY6" fmla="*/ 279509 h 1245317"/>
                  <a:gd name="connsiteX7" fmla="*/ 648792 w 659018"/>
                  <a:gd name="connsiteY7" fmla="*/ 199290 h 1245317"/>
                  <a:gd name="connsiteX8" fmla="*/ 659018 w 659018"/>
                  <a:gd name="connsiteY8" fmla="*/ 194973 h 1245317"/>
                  <a:gd name="connsiteX9" fmla="*/ 657655 w 659018"/>
                  <a:gd name="connsiteY9" fmla="*/ 208153 h 1245317"/>
                  <a:gd name="connsiteX10" fmla="*/ 641747 w 659018"/>
                  <a:gd name="connsiteY10" fmla="*/ 228605 h 1245317"/>
                  <a:gd name="connsiteX11" fmla="*/ 503126 w 659018"/>
                  <a:gd name="connsiteY11" fmla="*/ 381998 h 1245317"/>
                  <a:gd name="connsiteX12" fmla="*/ 498809 w 659018"/>
                  <a:gd name="connsiteY12" fmla="*/ 390406 h 1245317"/>
                  <a:gd name="connsiteX13" fmla="*/ 491991 w 659018"/>
                  <a:gd name="connsiteY13" fmla="*/ 409495 h 1245317"/>
                  <a:gd name="connsiteX14" fmla="*/ 491309 w 659018"/>
                  <a:gd name="connsiteY14" fmla="*/ 424038 h 1245317"/>
                  <a:gd name="connsiteX15" fmla="*/ 539031 w 659018"/>
                  <a:gd name="connsiteY15" fmla="*/ 587657 h 1245317"/>
                  <a:gd name="connsiteX16" fmla="*/ 646065 w 659018"/>
                  <a:gd name="connsiteY16" fmla="*/ 972614 h 1245317"/>
                  <a:gd name="connsiteX17" fmla="*/ 649019 w 659018"/>
                  <a:gd name="connsiteY17" fmla="*/ 991930 h 1245317"/>
                  <a:gd name="connsiteX18" fmla="*/ 648565 w 659018"/>
                  <a:gd name="connsiteY18" fmla="*/ 998293 h 1245317"/>
                  <a:gd name="connsiteX19" fmla="*/ 643565 w 659018"/>
                  <a:gd name="connsiteY19" fmla="*/ 989431 h 1245317"/>
                  <a:gd name="connsiteX20" fmla="*/ 600843 w 659018"/>
                  <a:gd name="connsiteY20" fmla="*/ 846492 h 1245317"/>
                  <a:gd name="connsiteX21" fmla="*/ 465403 w 659018"/>
                  <a:gd name="connsiteY21" fmla="*/ 446081 h 1245317"/>
                  <a:gd name="connsiteX22" fmla="*/ 462676 w 659018"/>
                  <a:gd name="connsiteY22" fmla="*/ 439491 h 1245317"/>
                  <a:gd name="connsiteX23" fmla="*/ 451996 w 659018"/>
                  <a:gd name="connsiteY23" fmla="*/ 429038 h 1245317"/>
                  <a:gd name="connsiteX24" fmla="*/ 445633 w 659018"/>
                  <a:gd name="connsiteY24" fmla="*/ 443582 h 1245317"/>
                  <a:gd name="connsiteX25" fmla="*/ 448132 w 659018"/>
                  <a:gd name="connsiteY25" fmla="*/ 511301 h 1245317"/>
                  <a:gd name="connsiteX26" fmla="*/ 454268 w 659018"/>
                  <a:gd name="connsiteY26" fmla="*/ 623335 h 1245317"/>
                  <a:gd name="connsiteX27" fmla="*/ 462449 w 659018"/>
                  <a:gd name="connsiteY27" fmla="*/ 808541 h 1245317"/>
                  <a:gd name="connsiteX28" fmla="*/ 466994 w 659018"/>
                  <a:gd name="connsiteY28" fmla="*/ 985795 h 1245317"/>
                  <a:gd name="connsiteX29" fmla="*/ 473130 w 659018"/>
                  <a:gd name="connsiteY29" fmla="*/ 1237131 h 1245317"/>
                  <a:gd name="connsiteX30" fmla="*/ 464040 w 659018"/>
                  <a:gd name="connsiteY30" fmla="*/ 1246448 h 1245317"/>
                  <a:gd name="connsiteX31" fmla="*/ 382003 w 659018"/>
                  <a:gd name="connsiteY31" fmla="*/ 1246448 h 1245317"/>
                  <a:gd name="connsiteX32" fmla="*/ 374277 w 659018"/>
                  <a:gd name="connsiteY32" fmla="*/ 1238494 h 1245317"/>
                  <a:gd name="connsiteX33" fmla="*/ 380867 w 659018"/>
                  <a:gd name="connsiteY33" fmla="*/ 1067604 h 1245317"/>
                  <a:gd name="connsiteX34" fmla="*/ 387003 w 659018"/>
                  <a:gd name="connsiteY34" fmla="*/ 894896 h 1245317"/>
                  <a:gd name="connsiteX35" fmla="*/ 398820 w 659018"/>
                  <a:gd name="connsiteY35" fmla="*/ 623335 h 1245317"/>
                  <a:gd name="connsiteX36" fmla="*/ 407455 w 659018"/>
                  <a:gd name="connsiteY36" fmla="*/ 464034 h 1245317"/>
                  <a:gd name="connsiteX37" fmla="*/ 397456 w 659018"/>
                  <a:gd name="connsiteY37" fmla="*/ 456308 h 1245317"/>
                  <a:gd name="connsiteX38" fmla="*/ 357233 w 659018"/>
                  <a:gd name="connsiteY38" fmla="*/ 446763 h 1245317"/>
                  <a:gd name="connsiteX39" fmla="*/ 354506 w 659018"/>
                  <a:gd name="connsiteY39" fmla="*/ 433810 h 1245317"/>
                  <a:gd name="connsiteX40" fmla="*/ 369277 w 659018"/>
                  <a:gd name="connsiteY40" fmla="*/ 391996 h 1245317"/>
                  <a:gd name="connsiteX41" fmla="*/ 382231 w 659018"/>
                  <a:gd name="connsiteY41" fmla="*/ 387451 h 1245317"/>
                  <a:gd name="connsiteX42" fmla="*/ 387912 w 659018"/>
                  <a:gd name="connsiteY42" fmla="*/ 389724 h 1245317"/>
                  <a:gd name="connsiteX43" fmla="*/ 429725 w 659018"/>
                  <a:gd name="connsiteY43" fmla="*/ 389497 h 1245317"/>
                  <a:gd name="connsiteX44" fmla="*/ 414954 w 659018"/>
                  <a:gd name="connsiteY44" fmla="*/ 376089 h 1245317"/>
                  <a:gd name="connsiteX45" fmla="*/ 341326 w 659018"/>
                  <a:gd name="connsiteY45" fmla="*/ 317686 h 1245317"/>
                  <a:gd name="connsiteX46" fmla="*/ 149529 w 659018"/>
                  <a:gd name="connsiteY46" fmla="*/ 132707 h 1245317"/>
                  <a:gd name="connsiteX47" fmla="*/ 15453 w 659018"/>
                  <a:gd name="connsiteY47" fmla="*/ 17265 h 1245317"/>
                  <a:gd name="connsiteX48" fmla="*/ 0 w 659018"/>
                  <a:gd name="connsiteY48" fmla="*/ 3857 h 1245317"/>
                  <a:gd name="connsiteX49" fmla="*/ 0 w 659018"/>
                  <a:gd name="connsiteY49" fmla="*/ 221 h 124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59018" h="1245317">
                    <a:moveTo>
                      <a:pt x="0" y="221"/>
                    </a:moveTo>
                    <a:cubicBezTo>
                      <a:pt x="12726" y="-1369"/>
                      <a:pt x="22270" y="5903"/>
                      <a:pt x="31360" y="12720"/>
                    </a:cubicBezTo>
                    <a:cubicBezTo>
                      <a:pt x="130895" y="88848"/>
                      <a:pt x="229520" y="166339"/>
                      <a:pt x="323373" y="249285"/>
                    </a:cubicBezTo>
                    <a:cubicBezTo>
                      <a:pt x="362233" y="283827"/>
                      <a:pt x="401319" y="318141"/>
                      <a:pt x="440406" y="352228"/>
                    </a:cubicBezTo>
                    <a:cubicBezTo>
                      <a:pt x="446996" y="358137"/>
                      <a:pt x="453586" y="364045"/>
                      <a:pt x="461995" y="367908"/>
                    </a:cubicBezTo>
                    <a:cubicBezTo>
                      <a:pt x="468585" y="370862"/>
                      <a:pt x="473811" y="369499"/>
                      <a:pt x="475857" y="363136"/>
                    </a:cubicBezTo>
                    <a:cubicBezTo>
                      <a:pt x="487901" y="324958"/>
                      <a:pt x="519034" y="302915"/>
                      <a:pt x="547667" y="279509"/>
                    </a:cubicBezTo>
                    <a:cubicBezTo>
                      <a:pt x="581072" y="252239"/>
                      <a:pt x="614932" y="225878"/>
                      <a:pt x="648792" y="199290"/>
                    </a:cubicBezTo>
                    <a:cubicBezTo>
                      <a:pt x="651746" y="197018"/>
                      <a:pt x="655155" y="191564"/>
                      <a:pt x="659018" y="194973"/>
                    </a:cubicBezTo>
                    <a:cubicBezTo>
                      <a:pt x="662881" y="198381"/>
                      <a:pt x="659927" y="203835"/>
                      <a:pt x="657655" y="208153"/>
                    </a:cubicBezTo>
                    <a:cubicBezTo>
                      <a:pt x="653564" y="215879"/>
                      <a:pt x="647429" y="222015"/>
                      <a:pt x="641747" y="228605"/>
                    </a:cubicBezTo>
                    <a:cubicBezTo>
                      <a:pt x="596752" y="280872"/>
                      <a:pt x="551757" y="332912"/>
                      <a:pt x="503126" y="381998"/>
                    </a:cubicBezTo>
                    <a:cubicBezTo>
                      <a:pt x="500854" y="384270"/>
                      <a:pt x="499263" y="386770"/>
                      <a:pt x="498809" y="390406"/>
                    </a:cubicBezTo>
                    <a:cubicBezTo>
                      <a:pt x="497672" y="396996"/>
                      <a:pt x="496309" y="403586"/>
                      <a:pt x="491991" y="409495"/>
                    </a:cubicBezTo>
                    <a:cubicBezTo>
                      <a:pt x="488582" y="413812"/>
                      <a:pt x="490173" y="419266"/>
                      <a:pt x="491309" y="424038"/>
                    </a:cubicBezTo>
                    <a:cubicBezTo>
                      <a:pt x="504263" y="479487"/>
                      <a:pt x="520170" y="534026"/>
                      <a:pt x="539031" y="587657"/>
                    </a:cubicBezTo>
                    <a:cubicBezTo>
                      <a:pt x="583118" y="713552"/>
                      <a:pt x="617205" y="842401"/>
                      <a:pt x="646065" y="972614"/>
                    </a:cubicBezTo>
                    <a:cubicBezTo>
                      <a:pt x="647429" y="978977"/>
                      <a:pt x="648110" y="985568"/>
                      <a:pt x="649019" y="991930"/>
                    </a:cubicBezTo>
                    <a:cubicBezTo>
                      <a:pt x="649247" y="993976"/>
                      <a:pt x="650156" y="996021"/>
                      <a:pt x="648565" y="998293"/>
                    </a:cubicBezTo>
                    <a:cubicBezTo>
                      <a:pt x="644929" y="996475"/>
                      <a:pt x="644702" y="992612"/>
                      <a:pt x="643565" y="989431"/>
                    </a:cubicBezTo>
                    <a:cubicBezTo>
                      <a:pt x="626522" y="942618"/>
                      <a:pt x="615387" y="893987"/>
                      <a:pt x="600843" y="846492"/>
                    </a:cubicBezTo>
                    <a:cubicBezTo>
                      <a:pt x="559711" y="711734"/>
                      <a:pt x="520397" y="576294"/>
                      <a:pt x="465403" y="446081"/>
                    </a:cubicBezTo>
                    <a:cubicBezTo>
                      <a:pt x="464494" y="443809"/>
                      <a:pt x="463585" y="441764"/>
                      <a:pt x="462676" y="439491"/>
                    </a:cubicBezTo>
                    <a:cubicBezTo>
                      <a:pt x="460177" y="434719"/>
                      <a:pt x="457222" y="427674"/>
                      <a:pt x="451996" y="429038"/>
                    </a:cubicBezTo>
                    <a:cubicBezTo>
                      <a:pt x="447223" y="430401"/>
                      <a:pt x="445860" y="437673"/>
                      <a:pt x="445633" y="443582"/>
                    </a:cubicBezTo>
                    <a:cubicBezTo>
                      <a:pt x="444724" y="466079"/>
                      <a:pt x="446996" y="488804"/>
                      <a:pt x="448132" y="511301"/>
                    </a:cubicBezTo>
                    <a:cubicBezTo>
                      <a:pt x="449950" y="548570"/>
                      <a:pt x="452677" y="586066"/>
                      <a:pt x="454268" y="623335"/>
                    </a:cubicBezTo>
                    <a:cubicBezTo>
                      <a:pt x="456995" y="685146"/>
                      <a:pt x="461540" y="746730"/>
                      <a:pt x="462449" y="808541"/>
                    </a:cubicBezTo>
                    <a:cubicBezTo>
                      <a:pt x="463358" y="867626"/>
                      <a:pt x="465403" y="926710"/>
                      <a:pt x="466994" y="985795"/>
                    </a:cubicBezTo>
                    <a:cubicBezTo>
                      <a:pt x="469039" y="1069649"/>
                      <a:pt x="470857" y="1153276"/>
                      <a:pt x="473130" y="1237131"/>
                    </a:cubicBezTo>
                    <a:cubicBezTo>
                      <a:pt x="473357" y="1244857"/>
                      <a:pt x="471312" y="1246448"/>
                      <a:pt x="464040" y="1246448"/>
                    </a:cubicBezTo>
                    <a:cubicBezTo>
                      <a:pt x="436770" y="1245993"/>
                      <a:pt x="409273" y="1246221"/>
                      <a:pt x="382003" y="1246448"/>
                    </a:cubicBezTo>
                    <a:cubicBezTo>
                      <a:pt x="375640" y="1246448"/>
                      <a:pt x="374050" y="1244630"/>
                      <a:pt x="374277" y="1238494"/>
                    </a:cubicBezTo>
                    <a:cubicBezTo>
                      <a:pt x="376549" y="1181455"/>
                      <a:pt x="378822" y="1124416"/>
                      <a:pt x="380867" y="1067604"/>
                    </a:cubicBezTo>
                    <a:cubicBezTo>
                      <a:pt x="382912" y="1010110"/>
                      <a:pt x="384730" y="952389"/>
                      <a:pt x="387003" y="894896"/>
                    </a:cubicBezTo>
                    <a:cubicBezTo>
                      <a:pt x="390184" y="804451"/>
                      <a:pt x="393366" y="713779"/>
                      <a:pt x="398820" y="623335"/>
                    </a:cubicBezTo>
                    <a:cubicBezTo>
                      <a:pt x="402001" y="570386"/>
                      <a:pt x="404728" y="517210"/>
                      <a:pt x="407455" y="464034"/>
                    </a:cubicBezTo>
                    <a:cubicBezTo>
                      <a:pt x="407910" y="454490"/>
                      <a:pt x="406092" y="452672"/>
                      <a:pt x="397456" y="456308"/>
                    </a:cubicBezTo>
                    <a:cubicBezTo>
                      <a:pt x="381322" y="463125"/>
                      <a:pt x="369277" y="454717"/>
                      <a:pt x="357233" y="446763"/>
                    </a:cubicBezTo>
                    <a:cubicBezTo>
                      <a:pt x="352688" y="443809"/>
                      <a:pt x="352916" y="438355"/>
                      <a:pt x="354506" y="433810"/>
                    </a:cubicBezTo>
                    <a:cubicBezTo>
                      <a:pt x="359051" y="419721"/>
                      <a:pt x="364051" y="405859"/>
                      <a:pt x="369277" y="391996"/>
                    </a:cubicBezTo>
                    <a:cubicBezTo>
                      <a:pt x="371550" y="386088"/>
                      <a:pt x="377004" y="386088"/>
                      <a:pt x="382231" y="387451"/>
                    </a:cubicBezTo>
                    <a:cubicBezTo>
                      <a:pt x="384276" y="387906"/>
                      <a:pt x="386548" y="388361"/>
                      <a:pt x="387912" y="389724"/>
                    </a:cubicBezTo>
                    <a:cubicBezTo>
                      <a:pt x="402001" y="404722"/>
                      <a:pt x="415409" y="393360"/>
                      <a:pt x="429725" y="389497"/>
                    </a:cubicBezTo>
                    <a:cubicBezTo>
                      <a:pt x="425862" y="382679"/>
                      <a:pt x="420408" y="379271"/>
                      <a:pt x="414954" y="376089"/>
                    </a:cubicBezTo>
                    <a:cubicBezTo>
                      <a:pt x="387457" y="360182"/>
                      <a:pt x="363369" y="340184"/>
                      <a:pt x="341326" y="317686"/>
                    </a:cubicBezTo>
                    <a:cubicBezTo>
                      <a:pt x="279287" y="254057"/>
                      <a:pt x="216340" y="191337"/>
                      <a:pt x="149529" y="132707"/>
                    </a:cubicBezTo>
                    <a:cubicBezTo>
                      <a:pt x="104988" y="93620"/>
                      <a:pt x="59993" y="55670"/>
                      <a:pt x="15453" y="17265"/>
                    </a:cubicBezTo>
                    <a:cubicBezTo>
                      <a:pt x="10226" y="12720"/>
                      <a:pt x="5227" y="8402"/>
                      <a:pt x="0" y="3857"/>
                    </a:cubicBezTo>
                    <a:cubicBezTo>
                      <a:pt x="0" y="2721"/>
                      <a:pt x="0" y="1358"/>
                      <a:pt x="0" y="221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CF5566-4465-4A1B-8173-06CC0B1A0E6A}"/>
                  </a:ext>
                </a:extLst>
              </p:cNvPr>
              <p:cNvSpPr/>
              <p:nvPr/>
            </p:nvSpPr>
            <p:spPr>
              <a:xfrm>
                <a:off x="3298161" y="3147335"/>
                <a:ext cx="147711" cy="29542"/>
              </a:xfrm>
              <a:custGeom>
                <a:avLst/>
                <a:gdLst>
                  <a:gd name="connsiteX0" fmla="*/ 0 w 147710"/>
                  <a:gd name="connsiteY0" fmla="*/ 31133 h 29542"/>
                  <a:gd name="connsiteX1" fmla="*/ 12044 w 147710"/>
                  <a:gd name="connsiteY1" fmla="*/ 29315 h 29542"/>
                  <a:gd name="connsiteX2" fmla="*/ 134531 w 147710"/>
                  <a:gd name="connsiteY2" fmla="*/ 29315 h 29542"/>
                  <a:gd name="connsiteX3" fmla="*/ 146120 w 147710"/>
                  <a:gd name="connsiteY3" fmla="*/ 17725 h 29542"/>
                  <a:gd name="connsiteX4" fmla="*/ 146347 w 147710"/>
                  <a:gd name="connsiteY4" fmla="*/ 0 h 29542"/>
                  <a:gd name="connsiteX5" fmla="*/ 147938 w 147710"/>
                  <a:gd name="connsiteY5" fmla="*/ 31133 h 29542"/>
                  <a:gd name="connsiteX6" fmla="*/ 0 w 147710"/>
                  <a:gd name="connsiteY6" fmla="*/ 31133 h 2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710" h="29542">
                    <a:moveTo>
                      <a:pt x="0" y="31133"/>
                    </a:moveTo>
                    <a:cubicBezTo>
                      <a:pt x="3863" y="28860"/>
                      <a:pt x="7954" y="29315"/>
                      <a:pt x="12044" y="29315"/>
                    </a:cubicBezTo>
                    <a:cubicBezTo>
                      <a:pt x="52949" y="29315"/>
                      <a:pt x="93626" y="29315"/>
                      <a:pt x="134531" y="29315"/>
                    </a:cubicBezTo>
                    <a:cubicBezTo>
                      <a:pt x="145439" y="29315"/>
                      <a:pt x="145893" y="28633"/>
                      <a:pt x="146120" y="17725"/>
                    </a:cubicBezTo>
                    <a:cubicBezTo>
                      <a:pt x="146120" y="11817"/>
                      <a:pt x="146347" y="5908"/>
                      <a:pt x="146347" y="0"/>
                    </a:cubicBezTo>
                    <a:cubicBezTo>
                      <a:pt x="148620" y="10226"/>
                      <a:pt x="147256" y="20907"/>
                      <a:pt x="147938" y="31133"/>
                    </a:cubicBezTo>
                    <a:cubicBezTo>
                      <a:pt x="98625" y="31133"/>
                      <a:pt x="49313" y="31133"/>
                      <a:pt x="0" y="3113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A47AAEF-C9BC-4FDC-BAE9-709B3759B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823" y="2866292"/>
              <a:ext cx="3918221" cy="212863"/>
            </a:xfrm>
            <a:custGeom>
              <a:avLst/>
              <a:gdLst>
                <a:gd name="T0" fmla="*/ 4482 w 5998"/>
                <a:gd name="T1" fmla="*/ 420 h 654"/>
                <a:gd name="T2" fmla="*/ 1794 w 5998"/>
                <a:gd name="T3" fmla="*/ 367 h 654"/>
                <a:gd name="T4" fmla="*/ 4798 w 5998"/>
                <a:gd name="T5" fmla="*/ 367 h 654"/>
                <a:gd name="T6" fmla="*/ 3151 w 5998"/>
                <a:gd name="T7" fmla="*/ 420 h 654"/>
                <a:gd name="T8" fmla="*/ 2643 w 5998"/>
                <a:gd name="T9" fmla="*/ 345 h 654"/>
                <a:gd name="T10" fmla="*/ 3914 w 5998"/>
                <a:gd name="T11" fmla="*/ 314 h 654"/>
                <a:gd name="T12" fmla="*/ 3342 w 5998"/>
                <a:gd name="T13" fmla="*/ 411 h 654"/>
                <a:gd name="T14" fmla="*/ 4691 w 5998"/>
                <a:gd name="T15" fmla="*/ 334 h 654"/>
                <a:gd name="T16" fmla="*/ 5785 w 5998"/>
                <a:gd name="T17" fmla="*/ 280 h 654"/>
                <a:gd name="T18" fmla="*/ 3431 w 5998"/>
                <a:gd name="T19" fmla="*/ 374 h 654"/>
                <a:gd name="T20" fmla="*/ 3051 w 5998"/>
                <a:gd name="T21" fmla="*/ 392 h 654"/>
                <a:gd name="T22" fmla="*/ 2302 w 5998"/>
                <a:gd name="T23" fmla="*/ 298 h 654"/>
                <a:gd name="T24" fmla="*/ 5942 w 5998"/>
                <a:gd name="T25" fmla="*/ 214 h 654"/>
                <a:gd name="T26" fmla="*/ 2011 w 5998"/>
                <a:gd name="T27" fmla="*/ 260 h 654"/>
                <a:gd name="T28" fmla="*/ 5338 w 5998"/>
                <a:gd name="T29" fmla="*/ 187 h 654"/>
                <a:gd name="T30" fmla="*/ 2351 w 5998"/>
                <a:gd name="T31" fmla="*/ 267 h 654"/>
                <a:gd name="T32" fmla="*/ 1998 w 5998"/>
                <a:gd name="T33" fmla="*/ 163 h 654"/>
                <a:gd name="T34" fmla="*/ 2534 w 5998"/>
                <a:gd name="T35" fmla="*/ 171 h 654"/>
                <a:gd name="T36" fmla="*/ 3734 w 5998"/>
                <a:gd name="T37" fmla="*/ 40 h 654"/>
                <a:gd name="T38" fmla="*/ 3865 w 5998"/>
                <a:gd name="T39" fmla="*/ 214 h 654"/>
                <a:gd name="T40" fmla="*/ 3980 w 5998"/>
                <a:gd name="T41" fmla="*/ 136 h 654"/>
                <a:gd name="T42" fmla="*/ 4140 w 5998"/>
                <a:gd name="T43" fmla="*/ 178 h 654"/>
                <a:gd name="T44" fmla="*/ 4265 w 5998"/>
                <a:gd name="T45" fmla="*/ 347 h 654"/>
                <a:gd name="T46" fmla="*/ 4465 w 5998"/>
                <a:gd name="T47" fmla="*/ 323 h 654"/>
                <a:gd name="T48" fmla="*/ 4525 w 5998"/>
                <a:gd name="T49" fmla="*/ 220 h 654"/>
                <a:gd name="T50" fmla="*/ 4645 w 5998"/>
                <a:gd name="T51" fmla="*/ 311 h 654"/>
                <a:gd name="T52" fmla="*/ 4794 w 5998"/>
                <a:gd name="T53" fmla="*/ 280 h 654"/>
                <a:gd name="T54" fmla="*/ 4849 w 5998"/>
                <a:gd name="T55" fmla="*/ 209 h 654"/>
                <a:gd name="T56" fmla="*/ 5034 w 5998"/>
                <a:gd name="T57" fmla="*/ 271 h 654"/>
                <a:gd name="T58" fmla="*/ 5125 w 5998"/>
                <a:gd name="T59" fmla="*/ 67 h 654"/>
                <a:gd name="T60" fmla="*/ 5262 w 5998"/>
                <a:gd name="T61" fmla="*/ 327 h 654"/>
                <a:gd name="T62" fmla="*/ 5414 w 5998"/>
                <a:gd name="T63" fmla="*/ 163 h 654"/>
                <a:gd name="T64" fmla="*/ 5565 w 5998"/>
                <a:gd name="T65" fmla="*/ 283 h 654"/>
                <a:gd name="T66" fmla="*/ 5654 w 5998"/>
                <a:gd name="T67" fmla="*/ 156 h 654"/>
                <a:gd name="T68" fmla="*/ 5774 w 5998"/>
                <a:gd name="T69" fmla="*/ 300 h 654"/>
                <a:gd name="T70" fmla="*/ 5891 w 5998"/>
                <a:gd name="T71" fmla="*/ 136 h 654"/>
                <a:gd name="T72" fmla="*/ 51 w 5998"/>
                <a:gd name="T73" fmla="*/ 287 h 654"/>
                <a:gd name="T74" fmla="*/ 145 w 5998"/>
                <a:gd name="T75" fmla="*/ 214 h 654"/>
                <a:gd name="T76" fmla="*/ 251 w 5998"/>
                <a:gd name="T77" fmla="*/ 131 h 654"/>
                <a:gd name="T78" fmla="*/ 420 w 5998"/>
                <a:gd name="T79" fmla="*/ 178 h 654"/>
                <a:gd name="T80" fmla="*/ 545 w 5998"/>
                <a:gd name="T81" fmla="*/ 347 h 654"/>
                <a:gd name="T82" fmla="*/ 745 w 5998"/>
                <a:gd name="T83" fmla="*/ 323 h 654"/>
                <a:gd name="T84" fmla="*/ 814 w 5998"/>
                <a:gd name="T85" fmla="*/ 254 h 654"/>
                <a:gd name="T86" fmla="*/ 934 w 5998"/>
                <a:gd name="T87" fmla="*/ 367 h 654"/>
                <a:gd name="T88" fmla="*/ 1063 w 5998"/>
                <a:gd name="T89" fmla="*/ 223 h 654"/>
                <a:gd name="T90" fmla="*/ 1165 w 5998"/>
                <a:gd name="T91" fmla="*/ 247 h 654"/>
                <a:gd name="T92" fmla="*/ 1303 w 5998"/>
                <a:gd name="T93" fmla="*/ 183 h 654"/>
                <a:gd name="T94" fmla="*/ 1420 w 5998"/>
                <a:gd name="T95" fmla="*/ 98 h 654"/>
                <a:gd name="T96" fmla="*/ 1578 w 5998"/>
                <a:gd name="T97" fmla="*/ 143 h 654"/>
                <a:gd name="T98" fmla="*/ 1762 w 5998"/>
                <a:gd name="T99" fmla="*/ 123 h 654"/>
                <a:gd name="T100" fmla="*/ 1871 w 5998"/>
                <a:gd name="T101" fmla="*/ 260 h 654"/>
                <a:gd name="T102" fmla="*/ 1962 w 5998"/>
                <a:gd name="T103" fmla="*/ 43 h 654"/>
                <a:gd name="T104" fmla="*/ 2098 w 5998"/>
                <a:gd name="T105" fmla="*/ 267 h 654"/>
                <a:gd name="T106" fmla="*/ 2227 w 5998"/>
                <a:gd name="T107" fmla="*/ 185 h 654"/>
                <a:gd name="T108" fmla="*/ 2402 w 5998"/>
                <a:gd name="T109" fmla="*/ 143 h 654"/>
                <a:gd name="T110" fmla="*/ 2578 w 5998"/>
                <a:gd name="T111" fmla="*/ 131 h 654"/>
                <a:gd name="T112" fmla="*/ 2731 w 5998"/>
                <a:gd name="T113" fmla="*/ 94 h 654"/>
                <a:gd name="T114" fmla="*/ 2878 w 5998"/>
                <a:gd name="T115" fmla="*/ 274 h 654"/>
                <a:gd name="T116" fmla="*/ 3003 w 5998"/>
                <a:gd name="T117" fmla="*/ 285 h 654"/>
                <a:gd name="T118" fmla="*/ 3191 w 5998"/>
                <a:gd name="T119" fmla="*/ 67 h 654"/>
                <a:gd name="T120" fmla="*/ 3311 w 5998"/>
                <a:gd name="T121" fmla="*/ 251 h 654"/>
                <a:gd name="T122" fmla="*/ 3476 w 5998"/>
                <a:gd name="T123" fmla="*/ 292 h 654"/>
                <a:gd name="T124" fmla="*/ 3578 w 5998"/>
                <a:gd name="T125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98" h="654">
                  <a:moveTo>
                    <a:pt x="2642" y="447"/>
                  </a:moveTo>
                  <a:lnTo>
                    <a:pt x="2642" y="460"/>
                  </a:lnTo>
                  <a:lnTo>
                    <a:pt x="2645" y="460"/>
                  </a:lnTo>
                  <a:lnTo>
                    <a:pt x="2645" y="447"/>
                  </a:lnTo>
                  <a:lnTo>
                    <a:pt x="2642" y="447"/>
                  </a:lnTo>
                  <a:close/>
                  <a:moveTo>
                    <a:pt x="4805" y="443"/>
                  </a:moveTo>
                  <a:lnTo>
                    <a:pt x="4805" y="463"/>
                  </a:lnTo>
                  <a:lnTo>
                    <a:pt x="4811" y="463"/>
                  </a:lnTo>
                  <a:lnTo>
                    <a:pt x="4811" y="443"/>
                  </a:lnTo>
                  <a:lnTo>
                    <a:pt x="4805" y="443"/>
                  </a:lnTo>
                  <a:close/>
                  <a:moveTo>
                    <a:pt x="1085" y="443"/>
                  </a:moveTo>
                  <a:lnTo>
                    <a:pt x="1085" y="463"/>
                  </a:lnTo>
                  <a:lnTo>
                    <a:pt x="1091" y="463"/>
                  </a:lnTo>
                  <a:lnTo>
                    <a:pt x="1091" y="443"/>
                  </a:lnTo>
                  <a:lnTo>
                    <a:pt x="1085" y="443"/>
                  </a:lnTo>
                  <a:close/>
                  <a:moveTo>
                    <a:pt x="38" y="440"/>
                  </a:moveTo>
                  <a:lnTo>
                    <a:pt x="38" y="463"/>
                  </a:lnTo>
                  <a:lnTo>
                    <a:pt x="42" y="463"/>
                  </a:lnTo>
                  <a:lnTo>
                    <a:pt x="42" y="440"/>
                  </a:lnTo>
                  <a:lnTo>
                    <a:pt x="38" y="440"/>
                  </a:lnTo>
                  <a:close/>
                  <a:moveTo>
                    <a:pt x="5774" y="434"/>
                  </a:moveTo>
                  <a:lnTo>
                    <a:pt x="5774" y="460"/>
                  </a:lnTo>
                  <a:lnTo>
                    <a:pt x="5778" y="460"/>
                  </a:lnTo>
                  <a:lnTo>
                    <a:pt x="5778" y="434"/>
                  </a:lnTo>
                  <a:lnTo>
                    <a:pt x="5774" y="434"/>
                  </a:lnTo>
                  <a:close/>
                  <a:moveTo>
                    <a:pt x="2054" y="434"/>
                  </a:moveTo>
                  <a:lnTo>
                    <a:pt x="2054" y="460"/>
                  </a:lnTo>
                  <a:lnTo>
                    <a:pt x="2058" y="460"/>
                  </a:lnTo>
                  <a:lnTo>
                    <a:pt x="2058" y="434"/>
                  </a:lnTo>
                  <a:lnTo>
                    <a:pt x="2054" y="434"/>
                  </a:lnTo>
                  <a:close/>
                  <a:moveTo>
                    <a:pt x="5362" y="431"/>
                  </a:moveTo>
                  <a:lnTo>
                    <a:pt x="5360" y="443"/>
                  </a:lnTo>
                  <a:lnTo>
                    <a:pt x="5360" y="452"/>
                  </a:lnTo>
                  <a:lnTo>
                    <a:pt x="5362" y="463"/>
                  </a:lnTo>
                  <a:lnTo>
                    <a:pt x="5365" y="463"/>
                  </a:lnTo>
                  <a:lnTo>
                    <a:pt x="5365" y="431"/>
                  </a:lnTo>
                  <a:lnTo>
                    <a:pt x="5362" y="431"/>
                  </a:lnTo>
                  <a:close/>
                  <a:moveTo>
                    <a:pt x="1642" y="431"/>
                  </a:moveTo>
                  <a:lnTo>
                    <a:pt x="1640" y="443"/>
                  </a:lnTo>
                  <a:lnTo>
                    <a:pt x="1640" y="452"/>
                  </a:lnTo>
                  <a:lnTo>
                    <a:pt x="1642" y="463"/>
                  </a:lnTo>
                  <a:lnTo>
                    <a:pt x="1645" y="463"/>
                  </a:lnTo>
                  <a:lnTo>
                    <a:pt x="1645" y="431"/>
                  </a:lnTo>
                  <a:lnTo>
                    <a:pt x="1642" y="431"/>
                  </a:lnTo>
                  <a:close/>
                  <a:moveTo>
                    <a:pt x="2551" y="427"/>
                  </a:moveTo>
                  <a:lnTo>
                    <a:pt x="2551" y="443"/>
                  </a:lnTo>
                  <a:lnTo>
                    <a:pt x="2554" y="443"/>
                  </a:lnTo>
                  <a:lnTo>
                    <a:pt x="2554" y="427"/>
                  </a:lnTo>
                  <a:lnTo>
                    <a:pt x="2551" y="427"/>
                  </a:lnTo>
                  <a:close/>
                  <a:moveTo>
                    <a:pt x="4274" y="423"/>
                  </a:moveTo>
                  <a:lnTo>
                    <a:pt x="4274" y="443"/>
                  </a:lnTo>
                  <a:lnTo>
                    <a:pt x="4278" y="443"/>
                  </a:lnTo>
                  <a:lnTo>
                    <a:pt x="4278" y="423"/>
                  </a:lnTo>
                  <a:lnTo>
                    <a:pt x="4274" y="423"/>
                  </a:lnTo>
                  <a:close/>
                  <a:moveTo>
                    <a:pt x="554" y="423"/>
                  </a:moveTo>
                  <a:lnTo>
                    <a:pt x="554" y="443"/>
                  </a:lnTo>
                  <a:lnTo>
                    <a:pt x="558" y="443"/>
                  </a:lnTo>
                  <a:lnTo>
                    <a:pt x="558" y="423"/>
                  </a:lnTo>
                  <a:lnTo>
                    <a:pt x="554" y="423"/>
                  </a:lnTo>
                  <a:close/>
                  <a:moveTo>
                    <a:pt x="5365" y="416"/>
                  </a:moveTo>
                  <a:lnTo>
                    <a:pt x="5365" y="427"/>
                  </a:lnTo>
                  <a:lnTo>
                    <a:pt x="5371" y="427"/>
                  </a:lnTo>
                  <a:lnTo>
                    <a:pt x="5371" y="416"/>
                  </a:lnTo>
                  <a:lnTo>
                    <a:pt x="5365" y="416"/>
                  </a:lnTo>
                  <a:close/>
                  <a:moveTo>
                    <a:pt x="1645" y="416"/>
                  </a:moveTo>
                  <a:lnTo>
                    <a:pt x="1645" y="427"/>
                  </a:lnTo>
                  <a:lnTo>
                    <a:pt x="1651" y="427"/>
                  </a:lnTo>
                  <a:lnTo>
                    <a:pt x="1651" y="416"/>
                  </a:lnTo>
                  <a:lnTo>
                    <a:pt x="1645" y="416"/>
                  </a:lnTo>
                  <a:close/>
                  <a:moveTo>
                    <a:pt x="4478" y="407"/>
                  </a:moveTo>
                  <a:lnTo>
                    <a:pt x="4478" y="420"/>
                  </a:lnTo>
                  <a:lnTo>
                    <a:pt x="4482" y="420"/>
                  </a:lnTo>
                  <a:lnTo>
                    <a:pt x="4482" y="407"/>
                  </a:lnTo>
                  <a:lnTo>
                    <a:pt x="4478" y="407"/>
                  </a:lnTo>
                  <a:close/>
                  <a:moveTo>
                    <a:pt x="758" y="407"/>
                  </a:moveTo>
                  <a:lnTo>
                    <a:pt x="758" y="420"/>
                  </a:lnTo>
                  <a:lnTo>
                    <a:pt x="762" y="420"/>
                  </a:lnTo>
                  <a:lnTo>
                    <a:pt x="762" y="407"/>
                  </a:lnTo>
                  <a:lnTo>
                    <a:pt x="758" y="407"/>
                  </a:lnTo>
                  <a:close/>
                  <a:moveTo>
                    <a:pt x="5365" y="380"/>
                  </a:moveTo>
                  <a:lnTo>
                    <a:pt x="5365" y="407"/>
                  </a:lnTo>
                  <a:lnTo>
                    <a:pt x="5371" y="407"/>
                  </a:lnTo>
                  <a:lnTo>
                    <a:pt x="5371" y="380"/>
                  </a:lnTo>
                  <a:lnTo>
                    <a:pt x="5365" y="380"/>
                  </a:lnTo>
                  <a:close/>
                  <a:moveTo>
                    <a:pt x="1645" y="380"/>
                  </a:moveTo>
                  <a:lnTo>
                    <a:pt x="1645" y="407"/>
                  </a:lnTo>
                  <a:lnTo>
                    <a:pt x="1651" y="407"/>
                  </a:lnTo>
                  <a:lnTo>
                    <a:pt x="1651" y="380"/>
                  </a:lnTo>
                  <a:lnTo>
                    <a:pt x="1645" y="380"/>
                  </a:lnTo>
                  <a:close/>
                  <a:moveTo>
                    <a:pt x="5505" y="371"/>
                  </a:moveTo>
                  <a:lnTo>
                    <a:pt x="5505" y="385"/>
                  </a:lnTo>
                  <a:lnTo>
                    <a:pt x="5503" y="400"/>
                  </a:lnTo>
                  <a:lnTo>
                    <a:pt x="5505" y="412"/>
                  </a:lnTo>
                  <a:lnTo>
                    <a:pt x="5511" y="423"/>
                  </a:lnTo>
                  <a:lnTo>
                    <a:pt x="5511" y="411"/>
                  </a:lnTo>
                  <a:lnTo>
                    <a:pt x="5511" y="394"/>
                  </a:lnTo>
                  <a:lnTo>
                    <a:pt x="5511" y="381"/>
                  </a:lnTo>
                  <a:lnTo>
                    <a:pt x="5505" y="371"/>
                  </a:lnTo>
                  <a:close/>
                  <a:moveTo>
                    <a:pt x="1785" y="371"/>
                  </a:moveTo>
                  <a:lnTo>
                    <a:pt x="1785" y="385"/>
                  </a:lnTo>
                  <a:lnTo>
                    <a:pt x="1783" y="400"/>
                  </a:lnTo>
                  <a:lnTo>
                    <a:pt x="1785" y="412"/>
                  </a:lnTo>
                  <a:lnTo>
                    <a:pt x="1791" y="423"/>
                  </a:lnTo>
                  <a:lnTo>
                    <a:pt x="1791" y="411"/>
                  </a:lnTo>
                  <a:lnTo>
                    <a:pt x="1791" y="394"/>
                  </a:lnTo>
                  <a:lnTo>
                    <a:pt x="1791" y="381"/>
                  </a:lnTo>
                  <a:lnTo>
                    <a:pt x="1785" y="371"/>
                  </a:lnTo>
                  <a:close/>
                  <a:moveTo>
                    <a:pt x="2351" y="367"/>
                  </a:moveTo>
                  <a:lnTo>
                    <a:pt x="2349" y="380"/>
                  </a:lnTo>
                  <a:lnTo>
                    <a:pt x="2349" y="396"/>
                  </a:lnTo>
                  <a:lnTo>
                    <a:pt x="2351" y="409"/>
                  </a:lnTo>
                  <a:lnTo>
                    <a:pt x="2354" y="420"/>
                  </a:lnTo>
                  <a:lnTo>
                    <a:pt x="2354" y="405"/>
                  </a:lnTo>
                  <a:lnTo>
                    <a:pt x="2354" y="391"/>
                  </a:lnTo>
                  <a:lnTo>
                    <a:pt x="2354" y="376"/>
                  </a:lnTo>
                  <a:lnTo>
                    <a:pt x="2351" y="367"/>
                  </a:lnTo>
                  <a:close/>
                  <a:moveTo>
                    <a:pt x="2305" y="363"/>
                  </a:moveTo>
                  <a:lnTo>
                    <a:pt x="2305" y="374"/>
                  </a:lnTo>
                  <a:lnTo>
                    <a:pt x="2311" y="374"/>
                  </a:lnTo>
                  <a:lnTo>
                    <a:pt x="2311" y="363"/>
                  </a:lnTo>
                  <a:lnTo>
                    <a:pt x="2305" y="363"/>
                  </a:lnTo>
                  <a:close/>
                  <a:moveTo>
                    <a:pt x="5511" y="360"/>
                  </a:moveTo>
                  <a:lnTo>
                    <a:pt x="5511" y="367"/>
                  </a:lnTo>
                  <a:lnTo>
                    <a:pt x="5514" y="367"/>
                  </a:lnTo>
                  <a:lnTo>
                    <a:pt x="5514" y="360"/>
                  </a:lnTo>
                  <a:lnTo>
                    <a:pt x="5511" y="360"/>
                  </a:lnTo>
                  <a:close/>
                  <a:moveTo>
                    <a:pt x="5218" y="360"/>
                  </a:moveTo>
                  <a:lnTo>
                    <a:pt x="5218" y="387"/>
                  </a:lnTo>
                  <a:lnTo>
                    <a:pt x="5222" y="387"/>
                  </a:lnTo>
                  <a:lnTo>
                    <a:pt x="5222" y="360"/>
                  </a:lnTo>
                  <a:lnTo>
                    <a:pt x="5218" y="360"/>
                  </a:lnTo>
                  <a:close/>
                  <a:moveTo>
                    <a:pt x="4374" y="360"/>
                  </a:moveTo>
                  <a:lnTo>
                    <a:pt x="4374" y="383"/>
                  </a:lnTo>
                  <a:lnTo>
                    <a:pt x="4378" y="383"/>
                  </a:lnTo>
                  <a:lnTo>
                    <a:pt x="4378" y="360"/>
                  </a:lnTo>
                  <a:lnTo>
                    <a:pt x="4374" y="360"/>
                  </a:lnTo>
                  <a:close/>
                  <a:moveTo>
                    <a:pt x="3485" y="360"/>
                  </a:moveTo>
                  <a:lnTo>
                    <a:pt x="3485" y="367"/>
                  </a:lnTo>
                  <a:lnTo>
                    <a:pt x="3491" y="367"/>
                  </a:lnTo>
                  <a:lnTo>
                    <a:pt x="3491" y="360"/>
                  </a:lnTo>
                  <a:lnTo>
                    <a:pt x="3485" y="360"/>
                  </a:lnTo>
                  <a:close/>
                  <a:moveTo>
                    <a:pt x="1791" y="360"/>
                  </a:moveTo>
                  <a:lnTo>
                    <a:pt x="1791" y="367"/>
                  </a:lnTo>
                  <a:lnTo>
                    <a:pt x="1794" y="367"/>
                  </a:lnTo>
                  <a:lnTo>
                    <a:pt x="1794" y="360"/>
                  </a:lnTo>
                  <a:lnTo>
                    <a:pt x="1791" y="360"/>
                  </a:lnTo>
                  <a:close/>
                  <a:moveTo>
                    <a:pt x="1498" y="360"/>
                  </a:moveTo>
                  <a:lnTo>
                    <a:pt x="1498" y="387"/>
                  </a:lnTo>
                  <a:lnTo>
                    <a:pt x="1502" y="387"/>
                  </a:lnTo>
                  <a:lnTo>
                    <a:pt x="1502" y="360"/>
                  </a:lnTo>
                  <a:lnTo>
                    <a:pt x="1498" y="360"/>
                  </a:lnTo>
                  <a:close/>
                  <a:moveTo>
                    <a:pt x="654" y="360"/>
                  </a:moveTo>
                  <a:lnTo>
                    <a:pt x="654" y="383"/>
                  </a:lnTo>
                  <a:lnTo>
                    <a:pt x="658" y="383"/>
                  </a:lnTo>
                  <a:lnTo>
                    <a:pt x="658" y="360"/>
                  </a:lnTo>
                  <a:lnTo>
                    <a:pt x="654" y="360"/>
                  </a:lnTo>
                  <a:close/>
                  <a:moveTo>
                    <a:pt x="5971" y="356"/>
                  </a:moveTo>
                  <a:lnTo>
                    <a:pt x="5971" y="380"/>
                  </a:lnTo>
                  <a:lnTo>
                    <a:pt x="5974" y="380"/>
                  </a:lnTo>
                  <a:lnTo>
                    <a:pt x="5974" y="356"/>
                  </a:lnTo>
                  <a:lnTo>
                    <a:pt x="5971" y="356"/>
                  </a:lnTo>
                  <a:close/>
                  <a:moveTo>
                    <a:pt x="4898" y="356"/>
                  </a:moveTo>
                  <a:lnTo>
                    <a:pt x="4898" y="383"/>
                  </a:lnTo>
                  <a:lnTo>
                    <a:pt x="4902" y="383"/>
                  </a:lnTo>
                  <a:lnTo>
                    <a:pt x="4902" y="356"/>
                  </a:lnTo>
                  <a:lnTo>
                    <a:pt x="4898" y="356"/>
                  </a:lnTo>
                  <a:close/>
                  <a:moveTo>
                    <a:pt x="4665" y="356"/>
                  </a:moveTo>
                  <a:lnTo>
                    <a:pt x="4665" y="374"/>
                  </a:lnTo>
                  <a:lnTo>
                    <a:pt x="4671" y="374"/>
                  </a:lnTo>
                  <a:lnTo>
                    <a:pt x="4671" y="356"/>
                  </a:lnTo>
                  <a:lnTo>
                    <a:pt x="4665" y="356"/>
                  </a:lnTo>
                  <a:close/>
                  <a:moveTo>
                    <a:pt x="2251" y="356"/>
                  </a:moveTo>
                  <a:lnTo>
                    <a:pt x="2251" y="380"/>
                  </a:lnTo>
                  <a:lnTo>
                    <a:pt x="2254" y="380"/>
                  </a:lnTo>
                  <a:lnTo>
                    <a:pt x="2254" y="356"/>
                  </a:lnTo>
                  <a:lnTo>
                    <a:pt x="2251" y="356"/>
                  </a:lnTo>
                  <a:close/>
                  <a:moveTo>
                    <a:pt x="1178" y="356"/>
                  </a:moveTo>
                  <a:lnTo>
                    <a:pt x="1178" y="383"/>
                  </a:lnTo>
                  <a:lnTo>
                    <a:pt x="1182" y="383"/>
                  </a:lnTo>
                  <a:lnTo>
                    <a:pt x="1182" y="356"/>
                  </a:lnTo>
                  <a:lnTo>
                    <a:pt x="1178" y="356"/>
                  </a:lnTo>
                  <a:close/>
                  <a:moveTo>
                    <a:pt x="945" y="356"/>
                  </a:moveTo>
                  <a:lnTo>
                    <a:pt x="945" y="374"/>
                  </a:lnTo>
                  <a:lnTo>
                    <a:pt x="951" y="374"/>
                  </a:lnTo>
                  <a:lnTo>
                    <a:pt x="951" y="356"/>
                  </a:lnTo>
                  <a:lnTo>
                    <a:pt x="945" y="356"/>
                  </a:lnTo>
                  <a:close/>
                  <a:moveTo>
                    <a:pt x="5771" y="347"/>
                  </a:moveTo>
                  <a:lnTo>
                    <a:pt x="5769" y="361"/>
                  </a:lnTo>
                  <a:lnTo>
                    <a:pt x="5769" y="381"/>
                  </a:lnTo>
                  <a:lnTo>
                    <a:pt x="5769" y="403"/>
                  </a:lnTo>
                  <a:lnTo>
                    <a:pt x="5771" y="421"/>
                  </a:lnTo>
                  <a:lnTo>
                    <a:pt x="5774" y="431"/>
                  </a:lnTo>
                  <a:lnTo>
                    <a:pt x="5774" y="416"/>
                  </a:lnTo>
                  <a:lnTo>
                    <a:pt x="5774" y="396"/>
                  </a:lnTo>
                  <a:lnTo>
                    <a:pt x="5774" y="376"/>
                  </a:lnTo>
                  <a:lnTo>
                    <a:pt x="5774" y="358"/>
                  </a:lnTo>
                  <a:lnTo>
                    <a:pt x="5771" y="347"/>
                  </a:lnTo>
                  <a:close/>
                  <a:moveTo>
                    <a:pt x="4778" y="347"/>
                  </a:moveTo>
                  <a:lnTo>
                    <a:pt x="4782" y="354"/>
                  </a:lnTo>
                  <a:lnTo>
                    <a:pt x="4783" y="361"/>
                  </a:lnTo>
                  <a:lnTo>
                    <a:pt x="4787" y="369"/>
                  </a:lnTo>
                  <a:lnTo>
                    <a:pt x="4791" y="374"/>
                  </a:lnTo>
                  <a:lnTo>
                    <a:pt x="4791" y="391"/>
                  </a:lnTo>
                  <a:lnTo>
                    <a:pt x="4794" y="391"/>
                  </a:lnTo>
                  <a:lnTo>
                    <a:pt x="4796" y="403"/>
                  </a:lnTo>
                  <a:lnTo>
                    <a:pt x="4798" y="414"/>
                  </a:lnTo>
                  <a:lnTo>
                    <a:pt x="4802" y="423"/>
                  </a:lnTo>
                  <a:lnTo>
                    <a:pt x="4803" y="420"/>
                  </a:lnTo>
                  <a:lnTo>
                    <a:pt x="4807" y="416"/>
                  </a:lnTo>
                  <a:lnTo>
                    <a:pt x="4807" y="414"/>
                  </a:lnTo>
                  <a:lnTo>
                    <a:pt x="4809" y="409"/>
                  </a:lnTo>
                  <a:lnTo>
                    <a:pt x="4811" y="403"/>
                  </a:lnTo>
                  <a:lnTo>
                    <a:pt x="4805" y="403"/>
                  </a:lnTo>
                  <a:lnTo>
                    <a:pt x="4802" y="383"/>
                  </a:lnTo>
                  <a:lnTo>
                    <a:pt x="4798" y="383"/>
                  </a:lnTo>
                  <a:lnTo>
                    <a:pt x="4798" y="367"/>
                  </a:lnTo>
                  <a:lnTo>
                    <a:pt x="4791" y="363"/>
                  </a:lnTo>
                  <a:lnTo>
                    <a:pt x="4791" y="356"/>
                  </a:lnTo>
                  <a:lnTo>
                    <a:pt x="4778" y="347"/>
                  </a:lnTo>
                  <a:close/>
                  <a:moveTo>
                    <a:pt x="2051" y="347"/>
                  </a:moveTo>
                  <a:lnTo>
                    <a:pt x="2049" y="361"/>
                  </a:lnTo>
                  <a:lnTo>
                    <a:pt x="2049" y="381"/>
                  </a:lnTo>
                  <a:lnTo>
                    <a:pt x="2049" y="403"/>
                  </a:lnTo>
                  <a:lnTo>
                    <a:pt x="2051" y="421"/>
                  </a:lnTo>
                  <a:lnTo>
                    <a:pt x="2054" y="431"/>
                  </a:lnTo>
                  <a:lnTo>
                    <a:pt x="2054" y="416"/>
                  </a:lnTo>
                  <a:lnTo>
                    <a:pt x="2054" y="396"/>
                  </a:lnTo>
                  <a:lnTo>
                    <a:pt x="2054" y="376"/>
                  </a:lnTo>
                  <a:lnTo>
                    <a:pt x="2054" y="358"/>
                  </a:lnTo>
                  <a:lnTo>
                    <a:pt x="2051" y="347"/>
                  </a:lnTo>
                  <a:close/>
                  <a:moveTo>
                    <a:pt x="1058" y="347"/>
                  </a:moveTo>
                  <a:lnTo>
                    <a:pt x="1062" y="354"/>
                  </a:lnTo>
                  <a:lnTo>
                    <a:pt x="1063" y="361"/>
                  </a:lnTo>
                  <a:lnTo>
                    <a:pt x="1067" y="369"/>
                  </a:lnTo>
                  <a:lnTo>
                    <a:pt x="1071" y="374"/>
                  </a:lnTo>
                  <a:lnTo>
                    <a:pt x="1071" y="391"/>
                  </a:lnTo>
                  <a:lnTo>
                    <a:pt x="1074" y="391"/>
                  </a:lnTo>
                  <a:lnTo>
                    <a:pt x="1076" y="403"/>
                  </a:lnTo>
                  <a:lnTo>
                    <a:pt x="1078" y="414"/>
                  </a:lnTo>
                  <a:lnTo>
                    <a:pt x="1082" y="423"/>
                  </a:lnTo>
                  <a:lnTo>
                    <a:pt x="1085" y="420"/>
                  </a:lnTo>
                  <a:lnTo>
                    <a:pt x="1087" y="416"/>
                  </a:lnTo>
                  <a:lnTo>
                    <a:pt x="1087" y="414"/>
                  </a:lnTo>
                  <a:lnTo>
                    <a:pt x="1089" y="409"/>
                  </a:lnTo>
                  <a:lnTo>
                    <a:pt x="1091" y="403"/>
                  </a:lnTo>
                  <a:lnTo>
                    <a:pt x="1085" y="403"/>
                  </a:lnTo>
                  <a:lnTo>
                    <a:pt x="1082" y="383"/>
                  </a:lnTo>
                  <a:lnTo>
                    <a:pt x="1078" y="383"/>
                  </a:lnTo>
                  <a:lnTo>
                    <a:pt x="1078" y="367"/>
                  </a:lnTo>
                  <a:lnTo>
                    <a:pt x="1071" y="363"/>
                  </a:lnTo>
                  <a:lnTo>
                    <a:pt x="1071" y="356"/>
                  </a:lnTo>
                  <a:lnTo>
                    <a:pt x="1058" y="347"/>
                  </a:lnTo>
                  <a:close/>
                  <a:moveTo>
                    <a:pt x="5002" y="343"/>
                  </a:moveTo>
                  <a:lnTo>
                    <a:pt x="4998" y="356"/>
                  </a:lnTo>
                  <a:lnTo>
                    <a:pt x="4994" y="356"/>
                  </a:lnTo>
                  <a:lnTo>
                    <a:pt x="4998" y="411"/>
                  </a:lnTo>
                  <a:lnTo>
                    <a:pt x="5002" y="411"/>
                  </a:lnTo>
                  <a:lnTo>
                    <a:pt x="5002" y="440"/>
                  </a:lnTo>
                  <a:lnTo>
                    <a:pt x="5005" y="440"/>
                  </a:lnTo>
                  <a:lnTo>
                    <a:pt x="5007" y="425"/>
                  </a:lnTo>
                  <a:lnTo>
                    <a:pt x="5007" y="407"/>
                  </a:lnTo>
                  <a:lnTo>
                    <a:pt x="5007" y="387"/>
                  </a:lnTo>
                  <a:lnTo>
                    <a:pt x="5007" y="367"/>
                  </a:lnTo>
                  <a:lnTo>
                    <a:pt x="5005" y="352"/>
                  </a:lnTo>
                  <a:lnTo>
                    <a:pt x="5002" y="343"/>
                  </a:lnTo>
                  <a:close/>
                  <a:moveTo>
                    <a:pt x="4958" y="343"/>
                  </a:moveTo>
                  <a:lnTo>
                    <a:pt x="4958" y="351"/>
                  </a:lnTo>
                  <a:lnTo>
                    <a:pt x="4951" y="356"/>
                  </a:lnTo>
                  <a:lnTo>
                    <a:pt x="4954" y="400"/>
                  </a:lnTo>
                  <a:lnTo>
                    <a:pt x="4958" y="400"/>
                  </a:lnTo>
                  <a:lnTo>
                    <a:pt x="4960" y="411"/>
                  </a:lnTo>
                  <a:lnTo>
                    <a:pt x="4958" y="421"/>
                  </a:lnTo>
                  <a:lnTo>
                    <a:pt x="4958" y="431"/>
                  </a:lnTo>
                  <a:lnTo>
                    <a:pt x="4962" y="440"/>
                  </a:lnTo>
                  <a:lnTo>
                    <a:pt x="4962" y="425"/>
                  </a:lnTo>
                  <a:lnTo>
                    <a:pt x="4963" y="407"/>
                  </a:lnTo>
                  <a:lnTo>
                    <a:pt x="4963" y="387"/>
                  </a:lnTo>
                  <a:lnTo>
                    <a:pt x="4963" y="367"/>
                  </a:lnTo>
                  <a:lnTo>
                    <a:pt x="4962" y="352"/>
                  </a:lnTo>
                  <a:lnTo>
                    <a:pt x="4958" y="343"/>
                  </a:lnTo>
                  <a:close/>
                  <a:moveTo>
                    <a:pt x="3162" y="343"/>
                  </a:moveTo>
                  <a:lnTo>
                    <a:pt x="3154" y="380"/>
                  </a:lnTo>
                  <a:lnTo>
                    <a:pt x="3151" y="380"/>
                  </a:lnTo>
                  <a:lnTo>
                    <a:pt x="3151" y="391"/>
                  </a:lnTo>
                  <a:lnTo>
                    <a:pt x="3145" y="391"/>
                  </a:lnTo>
                  <a:lnTo>
                    <a:pt x="3145" y="396"/>
                  </a:lnTo>
                  <a:lnTo>
                    <a:pt x="3151" y="396"/>
                  </a:lnTo>
                  <a:lnTo>
                    <a:pt x="3151" y="420"/>
                  </a:lnTo>
                  <a:lnTo>
                    <a:pt x="3154" y="420"/>
                  </a:lnTo>
                  <a:lnTo>
                    <a:pt x="3154" y="463"/>
                  </a:lnTo>
                  <a:lnTo>
                    <a:pt x="3158" y="463"/>
                  </a:lnTo>
                  <a:lnTo>
                    <a:pt x="3158" y="460"/>
                  </a:lnTo>
                  <a:lnTo>
                    <a:pt x="3162" y="449"/>
                  </a:lnTo>
                  <a:lnTo>
                    <a:pt x="3163" y="436"/>
                  </a:lnTo>
                  <a:lnTo>
                    <a:pt x="3162" y="418"/>
                  </a:lnTo>
                  <a:lnTo>
                    <a:pt x="3162" y="401"/>
                  </a:lnTo>
                  <a:lnTo>
                    <a:pt x="3160" y="385"/>
                  </a:lnTo>
                  <a:lnTo>
                    <a:pt x="3162" y="371"/>
                  </a:lnTo>
                  <a:lnTo>
                    <a:pt x="3165" y="371"/>
                  </a:lnTo>
                  <a:lnTo>
                    <a:pt x="3165" y="343"/>
                  </a:lnTo>
                  <a:lnTo>
                    <a:pt x="3162" y="343"/>
                  </a:lnTo>
                  <a:close/>
                  <a:moveTo>
                    <a:pt x="1282" y="343"/>
                  </a:moveTo>
                  <a:lnTo>
                    <a:pt x="1278" y="356"/>
                  </a:lnTo>
                  <a:lnTo>
                    <a:pt x="1274" y="356"/>
                  </a:lnTo>
                  <a:lnTo>
                    <a:pt x="1278" y="411"/>
                  </a:lnTo>
                  <a:lnTo>
                    <a:pt x="1282" y="411"/>
                  </a:lnTo>
                  <a:lnTo>
                    <a:pt x="1282" y="440"/>
                  </a:lnTo>
                  <a:lnTo>
                    <a:pt x="1285" y="440"/>
                  </a:lnTo>
                  <a:lnTo>
                    <a:pt x="1287" y="425"/>
                  </a:lnTo>
                  <a:lnTo>
                    <a:pt x="1287" y="407"/>
                  </a:lnTo>
                  <a:lnTo>
                    <a:pt x="1287" y="387"/>
                  </a:lnTo>
                  <a:lnTo>
                    <a:pt x="1287" y="367"/>
                  </a:lnTo>
                  <a:lnTo>
                    <a:pt x="1285" y="352"/>
                  </a:lnTo>
                  <a:lnTo>
                    <a:pt x="1282" y="343"/>
                  </a:lnTo>
                  <a:close/>
                  <a:moveTo>
                    <a:pt x="1238" y="343"/>
                  </a:moveTo>
                  <a:lnTo>
                    <a:pt x="1238" y="351"/>
                  </a:lnTo>
                  <a:lnTo>
                    <a:pt x="1231" y="356"/>
                  </a:lnTo>
                  <a:lnTo>
                    <a:pt x="1234" y="400"/>
                  </a:lnTo>
                  <a:lnTo>
                    <a:pt x="1238" y="400"/>
                  </a:lnTo>
                  <a:lnTo>
                    <a:pt x="1240" y="411"/>
                  </a:lnTo>
                  <a:lnTo>
                    <a:pt x="1238" y="421"/>
                  </a:lnTo>
                  <a:lnTo>
                    <a:pt x="1238" y="431"/>
                  </a:lnTo>
                  <a:lnTo>
                    <a:pt x="1242" y="440"/>
                  </a:lnTo>
                  <a:lnTo>
                    <a:pt x="1242" y="425"/>
                  </a:lnTo>
                  <a:lnTo>
                    <a:pt x="1243" y="407"/>
                  </a:lnTo>
                  <a:lnTo>
                    <a:pt x="1243" y="387"/>
                  </a:lnTo>
                  <a:lnTo>
                    <a:pt x="1243" y="367"/>
                  </a:lnTo>
                  <a:lnTo>
                    <a:pt x="1242" y="352"/>
                  </a:lnTo>
                  <a:lnTo>
                    <a:pt x="1238" y="343"/>
                  </a:lnTo>
                  <a:close/>
                  <a:moveTo>
                    <a:pt x="3911" y="340"/>
                  </a:moveTo>
                  <a:lnTo>
                    <a:pt x="3909" y="351"/>
                  </a:lnTo>
                  <a:lnTo>
                    <a:pt x="3909" y="363"/>
                  </a:lnTo>
                  <a:lnTo>
                    <a:pt x="3911" y="374"/>
                  </a:lnTo>
                  <a:lnTo>
                    <a:pt x="3914" y="383"/>
                  </a:lnTo>
                  <a:lnTo>
                    <a:pt x="3914" y="367"/>
                  </a:lnTo>
                  <a:lnTo>
                    <a:pt x="3914" y="352"/>
                  </a:lnTo>
                  <a:lnTo>
                    <a:pt x="3918" y="340"/>
                  </a:lnTo>
                  <a:lnTo>
                    <a:pt x="3911" y="340"/>
                  </a:lnTo>
                  <a:close/>
                  <a:moveTo>
                    <a:pt x="3671" y="340"/>
                  </a:moveTo>
                  <a:lnTo>
                    <a:pt x="3671" y="343"/>
                  </a:lnTo>
                  <a:lnTo>
                    <a:pt x="3673" y="351"/>
                  </a:lnTo>
                  <a:lnTo>
                    <a:pt x="3673" y="361"/>
                  </a:lnTo>
                  <a:lnTo>
                    <a:pt x="3673" y="372"/>
                  </a:lnTo>
                  <a:lnTo>
                    <a:pt x="3674" y="383"/>
                  </a:lnTo>
                  <a:lnTo>
                    <a:pt x="3678" y="383"/>
                  </a:lnTo>
                  <a:lnTo>
                    <a:pt x="3678" y="451"/>
                  </a:lnTo>
                  <a:lnTo>
                    <a:pt x="3682" y="451"/>
                  </a:lnTo>
                  <a:lnTo>
                    <a:pt x="3678" y="463"/>
                  </a:lnTo>
                  <a:lnTo>
                    <a:pt x="3685" y="463"/>
                  </a:lnTo>
                  <a:lnTo>
                    <a:pt x="3694" y="340"/>
                  </a:lnTo>
                  <a:lnTo>
                    <a:pt x="3671" y="340"/>
                  </a:lnTo>
                  <a:close/>
                  <a:moveTo>
                    <a:pt x="2638" y="340"/>
                  </a:moveTo>
                  <a:lnTo>
                    <a:pt x="2642" y="380"/>
                  </a:lnTo>
                  <a:lnTo>
                    <a:pt x="2645" y="380"/>
                  </a:lnTo>
                  <a:lnTo>
                    <a:pt x="2645" y="360"/>
                  </a:lnTo>
                  <a:lnTo>
                    <a:pt x="2642" y="360"/>
                  </a:lnTo>
                  <a:lnTo>
                    <a:pt x="2643" y="354"/>
                  </a:lnTo>
                  <a:lnTo>
                    <a:pt x="2645" y="351"/>
                  </a:lnTo>
                  <a:lnTo>
                    <a:pt x="2645" y="349"/>
                  </a:lnTo>
                  <a:lnTo>
                    <a:pt x="2643" y="345"/>
                  </a:lnTo>
                  <a:lnTo>
                    <a:pt x="2642" y="343"/>
                  </a:lnTo>
                  <a:lnTo>
                    <a:pt x="2638" y="340"/>
                  </a:lnTo>
                  <a:close/>
                  <a:moveTo>
                    <a:pt x="2311" y="340"/>
                  </a:moveTo>
                  <a:lnTo>
                    <a:pt x="2311" y="356"/>
                  </a:lnTo>
                  <a:lnTo>
                    <a:pt x="2314" y="356"/>
                  </a:lnTo>
                  <a:lnTo>
                    <a:pt x="2314" y="340"/>
                  </a:lnTo>
                  <a:lnTo>
                    <a:pt x="2311" y="340"/>
                  </a:lnTo>
                  <a:close/>
                  <a:moveTo>
                    <a:pt x="191" y="340"/>
                  </a:moveTo>
                  <a:lnTo>
                    <a:pt x="189" y="351"/>
                  </a:lnTo>
                  <a:lnTo>
                    <a:pt x="189" y="363"/>
                  </a:lnTo>
                  <a:lnTo>
                    <a:pt x="191" y="374"/>
                  </a:lnTo>
                  <a:lnTo>
                    <a:pt x="194" y="383"/>
                  </a:lnTo>
                  <a:lnTo>
                    <a:pt x="194" y="367"/>
                  </a:lnTo>
                  <a:lnTo>
                    <a:pt x="194" y="352"/>
                  </a:lnTo>
                  <a:lnTo>
                    <a:pt x="198" y="340"/>
                  </a:lnTo>
                  <a:lnTo>
                    <a:pt x="191" y="340"/>
                  </a:lnTo>
                  <a:close/>
                  <a:moveTo>
                    <a:pt x="62" y="331"/>
                  </a:moveTo>
                  <a:lnTo>
                    <a:pt x="62" y="356"/>
                  </a:lnTo>
                  <a:lnTo>
                    <a:pt x="65" y="356"/>
                  </a:lnTo>
                  <a:lnTo>
                    <a:pt x="65" y="331"/>
                  </a:lnTo>
                  <a:lnTo>
                    <a:pt x="62" y="331"/>
                  </a:lnTo>
                  <a:close/>
                  <a:moveTo>
                    <a:pt x="4594" y="327"/>
                  </a:moveTo>
                  <a:lnTo>
                    <a:pt x="4594" y="351"/>
                  </a:lnTo>
                  <a:lnTo>
                    <a:pt x="4598" y="351"/>
                  </a:lnTo>
                  <a:lnTo>
                    <a:pt x="4598" y="327"/>
                  </a:lnTo>
                  <a:lnTo>
                    <a:pt x="4594" y="327"/>
                  </a:lnTo>
                  <a:close/>
                  <a:moveTo>
                    <a:pt x="4551" y="327"/>
                  </a:moveTo>
                  <a:lnTo>
                    <a:pt x="4551" y="338"/>
                  </a:lnTo>
                  <a:lnTo>
                    <a:pt x="4554" y="351"/>
                  </a:lnTo>
                  <a:lnTo>
                    <a:pt x="4558" y="360"/>
                  </a:lnTo>
                  <a:lnTo>
                    <a:pt x="4558" y="345"/>
                  </a:lnTo>
                  <a:lnTo>
                    <a:pt x="4556" y="334"/>
                  </a:lnTo>
                  <a:lnTo>
                    <a:pt x="4551" y="327"/>
                  </a:lnTo>
                  <a:close/>
                  <a:moveTo>
                    <a:pt x="3251" y="327"/>
                  </a:moveTo>
                  <a:lnTo>
                    <a:pt x="3249" y="340"/>
                  </a:lnTo>
                  <a:lnTo>
                    <a:pt x="3249" y="356"/>
                  </a:lnTo>
                  <a:lnTo>
                    <a:pt x="3251" y="369"/>
                  </a:lnTo>
                  <a:lnTo>
                    <a:pt x="3254" y="380"/>
                  </a:lnTo>
                  <a:lnTo>
                    <a:pt x="3254" y="365"/>
                  </a:lnTo>
                  <a:lnTo>
                    <a:pt x="3254" y="351"/>
                  </a:lnTo>
                  <a:lnTo>
                    <a:pt x="3254" y="336"/>
                  </a:lnTo>
                  <a:lnTo>
                    <a:pt x="3251" y="327"/>
                  </a:lnTo>
                  <a:close/>
                  <a:moveTo>
                    <a:pt x="874" y="327"/>
                  </a:moveTo>
                  <a:lnTo>
                    <a:pt x="874" y="351"/>
                  </a:lnTo>
                  <a:lnTo>
                    <a:pt x="878" y="351"/>
                  </a:lnTo>
                  <a:lnTo>
                    <a:pt x="878" y="327"/>
                  </a:lnTo>
                  <a:lnTo>
                    <a:pt x="874" y="327"/>
                  </a:lnTo>
                  <a:close/>
                  <a:moveTo>
                    <a:pt x="831" y="327"/>
                  </a:moveTo>
                  <a:lnTo>
                    <a:pt x="831" y="338"/>
                  </a:lnTo>
                  <a:lnTo>
                    <a:pt x="834" y="351"/>
                  </a:lnTo>
                  <a:lnTo>
                    <a:pt x="838" y="360"/>
                  </a:lnTo>
                  <a:lnTo>
                    <a:pt x="838" y="345"/>
                  </a:lnTo>
                  <a:lnTo>
                    <a:pt x="836" y="334"/>
                  </a:lnTo>
                  <a:lnTo>
                    <a:pt x="831" y="327"/>
                  </a:lnTo>
                  <a:close/>
                  <a:moveTo>
                    <a:pt x="5445" y="314"/>
                  </a:moveTo>
                  <a:lnTo>
                    <a:pt x="5445" y="327"/>
                  </a:lnTo>
                  <a:lnTo>
                    <a:pt x="5445" y="345"/>
                  </a:lnTo>
                  <a:lnTo>
                    <a:pt x="5445" y="363"/>
                  </a:lnTo>
                  <a:lnTo>
                    <a:pt x="5445" y="380"/>
                  </a:lnTo>
                  <a:lnTo>
                    <a:pt x="5447" y="394"/>
                  </a:lnTo>
                  <a:lnTo>
                    <a:pt x="5451" y="403"/>
                  </a:lnTo>
                  <a:lnTo>
                    <a:pt x="5451" y="391"/>
                  </a:lnTo>
                  <a:lnTo>
                    <a:pt x="5451" y="374"/>
                  </a:lnTo>
                  <a:lnTo>
                    <a:pt x="5451" y="356"/>
                  </a:lnTo>
                  <a:lnTo>
                    <a:pt x="5451" y="338"/>
                  </a:lnTo>
                  <a:lnTo>
                    <a:pt x="5449" y="323"/>
                  </a:lnTo>
                  <a:lnTo>
                    <a:pt x="5445" y="314"/>
                  </a:lnTo>
                  <a:close/>
                  <a:moveTo>
                    <a:pt x="3914" y="314"/>
                  </a:moveTo>
                  <a:lnTo>
                    <a:pt x="3914" y="334"/>
                  </a:lnTo>
                  <a:lnTo>
                    <a:pt x="3918" y="334"/>
                  </a:lnTo>
                  <a:lnTo>
                    <a:pt x="3918" y="314"/>
                  </a:lnTo>
                  <a:lnTo>
                    <a:pt x="3914" y="314"/>
                  </a:lnTo>
                  <a:close/>
                  <a:moveTo>
                    <a:pt x="1725" y="314"/>
                  </a:moveTo>
                  <a:lnTo>
                    <a:pt x="1725" y="327"/>
                  </a:lnTo>
                  <a:lnTo>
                    <a:pt x="1725" y="345"/>
                  </a:lnTo>
                  <a:lnTo>
                    <a:pt x="1725" y="363"/>
                  </a:lnTo>
                  <a:lnTo>
                    <a:pt x="1725" y="380"/>
                  </a:lnTo>
                  <a:lnTo>
                    <a:pt x="1727" y="394"/>
                  </a:lnTo>
                  <a:lnTo>
                    <a:pt x="1731" y="403"/>
                  </a:lnTo>
                  <a:lnTo>
                    <a:pt x="1731" y="391"/>
                  </a:lnTo>
                  <a:lnTo>
                    <a:pt x="1731" y="374"/>
                  </a:lnTo>
                  <a:lnTo>
                    <a:pt x="1731" y="356"/>
                  </a:lnTo>
                  <a:lnTo>
                    <a:pt x="1731" y="338"/>
                  </a:lnTo>
                  <a:lnTo>
                    <a:pt x="1729" y="323"/>
                  </a:lnTo>
                  <a:lnTo>
                    <a:pt x="1725" y="314"/>
                  </a:lnTo>
                  <a:close/>
                  <a:moveTo>
                    <a:pt x="194" y="314"/>
                  </a:moveTo>
                  <a:lnTo>
                    <a:pt x="194" y="334"/>
                  </a:lnTo>
                  <a:lnTo>
                    <a:pt x="198" y="334"/>
                  </a:lnTo>
                  <a:lnTo>
                    <a:pt x="198" y="314"/>
                  </a:lnTo>
                  <a:lnTo>
                    <a:pt x="194" y="314"/>
                  </a:lnTo>
                  <a:close/>
                  <a:moveTo>
                    <a:pt x="4598" y="311"/>
                  </a:moveTo>
                  <a:lnTo>
                    <a:pt x="4598" y="323"/>
                  </a:lnTo>
                  <a:lnTo>
                    <a:pt x="4602" y="323"/>
                  </a:lnTo>
                  <a:lnTo>
                    <a:pt x="4602" y="311"/>
                  </a:lnTo>
                  <a:lnTo>
                    <a:pt x="4598" y="311"/>
                  </a:lnTo>
                  <a:close/>
                  <a:moveTo>
                    <a:pt x="4142" y="311"/>
                  </a:moveTo>
                  <a:lnTo>
                    <a:pt x="4142" y="334"/>
                  </a:lnTo>
                  <a:lnTo>
                    <a:pt x="4145" y="334"/>
                  </a:lnTo>
                  <a:lnTo>
                    <a:pt x="4145" y="311"/>
                  </a:lnTo>
                  <a:lnTo>
                    <a:pt x="4142" y="311"/>
                  </a:lnTo>
                  <a:close/>
                  <a:moveTo>
                    <a:pt x="878" y="311"/>
                  </a:moveTo>
                  <a:lnTo>
                    <a:pt x="878" y="323"/>
                  </a:lnTo>
                  <a:lnTo>
                    <a:pt x="882" y="323"/>
                  </a:lnTo>
                  <a:lnTo>
                    <a:pt x="882" y="311"/>
                  </a:lnTo>
                  <a:lnTo>
                    <a:pt x="878" y="311"/>
                  </a:lnTo>
                  <a:close/>
                  <a:moveTo>
                    <a:pt x="422" y="311"/>
                  </a:moveTo>
                  <a:lnTo>
                    <a:pt x="422" y="334"/>
                  </a:lnTo>
                  <a:lnTo>
                    <a:pt x="425" y="334"/>
                  </a:lnTo>
                  <a:lnTo>
                    <a:pt x="425" y="311"/>
                  </a:lnTo>
                  <a:lnTo>
                    <a:pt x="422" y="311"/>
                  </a:lnTo>
                  <a:close/>
                  <a:moveTo>
                    <a:pt x="4891" y="307"/>
                  </a:moveTo>
                  <a:lnTo>
                    <a:pt x="4891" y="314"/>
                  </a:lnTo>
                  <a:lnTo>
                    <a:pt x="4894" y="314"/>
                  </a:lnTo>
                  <a:lnTo>
                    <a:pt x="4894" y="307"/>
                  </a:lnTo>
                  <a:lnTo>
                    <a:pt x="4891" y="307"/>
                  </a:lnTo>
                  <a:close/>
                  <a:moveTo>
                    <a:pt x="4374" y="307"/>
                  </a:moveTo>
                  <a:lnTo>
                    <a:pt x="4374" y="320"/>
                  </a:lnTo>
                  <a:lnTo>
                    <a:pt x="4373" y="332"/>
                  </a:lnTo>
                  <a:lnTo>
                    <a:pt x="4374" y="343"/>
                  </a:lnTo>
                  <a:lnTo>
                    <a:pt x="4378" y="351"/>
                  </a:lnTo>
                  <a:lnTo>
                    <a:pt x="4378" y="340"/>
                  </a:lnTo>
                  <a:lnTo>
                    <a:pt x="4378" y="327"/>
                  </a:lnTo>
                  <a:lnTo>
                    <a:pt x="4378" y="316"/>
                  </a:lnTo>
                  <a:lnTo>
                    <a:pt x="4374" y="307"/>
                  </a:lnTo>
                  <a:close/>
                  <a:moveTo>
                    <a:pt x="3491" y="307"/>
                  </a:moveTo>
                  <a:lnTo>
                    <a:pt x="3489" y="320"/>
                  </a:lnTo>
                  <a:lnTo>
                    <a:pt x="3491" y="334"/>
                  </a:lnTo>
                  <a:lnTo>
                    <a:pt x="3494" y="343"/>
                  </a:lnTo>
                  <a:lnTo>
                    <a:pt x="3494" y="331"/>
                  </a:lnTo>
                  <a:lnTo>
                    <a:pt x="3494" y="316"/>
                  </a:lnTo>
                  <a:lnTo>
                    <a:pt x="3491" y="307"/>
                  </a:lnTo>
                  <a:close/>
                  <a:moveTo>
                    <a:pt x="3334" y="307"/>
                  </a:moveTo>
                  <a:lnTo>
                    <a:pt x="3333" y="334"/>
                  </a:lnTo>
                  <a:lnTo>
                    <a:pt x="3331" y="363"/>
                  </a:lnTo>
                  <a:lnTo>
                    <a:pt x="3331" y="392"/>
                  </a:lnTo>
                  <a:lnTo>
                    <a:pt x="3334" y="420"/>
                  </a:lnTo>
                  <a:lnTo>
                    <a:pt x="3334" y="432"/>
                  </a:lnTo>
                  <a:lnTo>
                    <a:pt x="3334" y="445"/>
                  </a:lnTo>
                  <a:lnTo>
                    <a:pt x="3338" y="456"/>
                  </a:lnTo>
                  <a:lnTo>
                    <a:pt x="3338" y="431"/>
                  </a:lnTo>
                  <a:lnTo>
                    <a:pt x="3342" y="431"/>
                  </a:lnTo>
                  <a:lnTo>
                    <a:pt x="3342" y="427"/>
                  </a:lnTo>
                  <a:lnTo>
                    <a:pt x="3338" y="427"/>
                  </a:lnTo>
                  <a:lnTo>
                    <a:pt x="3342" y="411"/>
                  </a:lnTo>
                  <a:lnTo>
                    <a:pt x="3338" y="411"/>
                  </a:lnTo>
                  <a:lnTo>
                    <a:pt x="3338" y="343"/>
                  </a:lnTo>
                  <a:lnTo>
                    <a:pt x="3338" y="329"/>
                  </a:lnTo>
                  <a:lnTo>
                    <a:pt x="3338" y="316"/>
                  </a:lnTo>
                  <a:lnTo>
                    <a:pt x="3334" y="307"/>
                  </a:lnTo>
                  <a:close/>
                  <a:moveTo>
                    <a:pt x="2454" y="307"/>
                  </a:moveTo>
                  <a:lnTo>
                    <a:pt x="2454" y="334"/>
                  </a:lnTo>
                  <a:lnTo>
                    <a:pt x="2458" y="334"/>
                  </a:lnTo>
                  <a:lnTo>
                    <a:pt x="2458" y="307"/>
                  </a:lnTo>
                  <a:lnTo>
                    <a:pt x="2454" y="307"/>
                  </a:lnTo>
                  <a:close/>
                  <a:moveTo>
                    <a:pt x="1171" y="307"/>
                  </a:moveTo>
                  <a:lnTo>
                    <a:pt x="1171" y="314"/>
                  </a:lnTo>
                  <a:lnTo>
                    <a:pt x="1174" y="314"/>
                  </a:lnTo>
                  <a:lnTo>
                    <a:pt x="1174" y="307"/>
                  </a:lnTo>
                  <a:lnTo>
                    <a:pt x="1171" y="307"/>
                  </a:lnTo>
                  <a:close/>
                  <a:moveTo>
                    <a:pt x="654" y="307"/>
                  </a:moveTo>
                  <a:lnTo>
                    <a:pt x="654" y="320"/>
                  </a:lnTo>
                  <a:lnTo>
                    <a:pt x="653" y="332"/>
                  </a:lnTo>
                  <a:lnTo>
                    <a:pt x="654" y="343"/>
                  </a:lnTo>
                  <a:lnTo>
                    <a:pt x="658" y="351"/>
                  </a:lnTo>
                  <a:lnTo>
                    <a:pt x="658" y="340"/>
                  </a:lnTo>
                  <a:lnTo>
                    <a:pt x="658" y="327"/>
                  </a:lnTo>
                  <a:lnTo>
                    <a:pt x="658" y="316"/>
                  </a:lnTo>
                  <a:lnTo>
                    <a:pt x="654" y="307"/>
                  </a:lnTo>
                  <a:close/>
                  <a:moveTo>
                    <a:pt x="5245" y="303"/>
                  </a:moveTo>
                  <a:lnTo>
                    <a:pt x="5245" y="363"/>
                  </a:lnTo>
                  <a:lnTo>
                    <a:pt x="5251" y="363"/>
                  </a:lnTo>
                  <a:lnTo>
                    <a:pt x="5251" y="367"/>
                  </a:lnTo>
                  <a:lnTo>
                    <a:pt x="5245" y="367"/>
                  </a:lnTo>
                  <a:lnTo>
                    <a:pt x="5245" y="380"/>
                  </a:lnTo>
                  <a:lnTo>
                    <a:pt x="5247" y="394"/>
                  </a:lnTo>
                  <a:lnTo>
                    <a:pt x="5251" y="403"/>
                  </a:lnTo>
                  <a:lnTo>
                    <a:pt x="5251" y="416"/>
                  </a:lnTo>
                  <a:lnTo>
                    <a:pt x="5251" y="429"/>
                  </a:lnTo>
                  <a:lnTo>
                    <a:pt x="5254" y="440"/>
                  </a:lnTo>
                  <a:lnTo>
                    <a:pt x="5254" y="414"/>
                  </a:lnTo>
                  <a:lnTo>
                    <a:pt x="5254" y="387"/>
                  </a:lnTo>
                  <a:lnTo>
                    <a:pt x="5254" y="361"/>
                  </a:lnTo>
                  <a:lnTo>
                    <a:pt x="5251" y="340"/>
                  </a:lnTo>
                  <a:lnTo>
                    <a:pt x="5249" y="325"/>
                  </a:lnTo>
                  <a:lnTo>
                    <a:pt x="5249" y="312"/>
                  </a:lnTo>
                  <a:lnTo>
                    <a:pt x="5245" y="303"/>
                  </a:lnTo>
                  <a:close/>
                  <a:moveTo>
                    <a:pt x="1525" y="303"/>
                  </a:moveTo>
                  <a:lnTo>
                    <a:pt x="1525" y="363"/>
                  </a:lnTo>
                  <a:lnTo>
                    <a:pt x="1531" y="363"/>
                  </a:lnTo>
                  <a:lnTo>
                    <a:pt x="1531" y="367"/>
                  </a:lnTo>
                  <a:lnTo>
                    <a:pt x="1525" y="367"/>
                  </a:lnTo>
                  <a:lnTo>
                    <a:pt x="1525" y="380"/>
                  </a:lnTo>
                  <a:lnTo>
                    <a:pt x="1527" y="394"/>
                  </a:lnTo>
                  <a:lnTo>
                    <a:pt x="1531" y="403"/>
                  </a:lnTo>
                  <a:lnTo>
                    <a:pt x="1531" y="416"/>
                  </a:lnTo>
                  <a:lnTo>
                    <a:pt x="1531" y="429"/>
                  </a:lnTo>
                  <a:lnTo>
                    <a:pt x="1534" y="440"/>
                  </a:lnTo>
                  <a:lnTo>
                    <a:pt x="1534" y="414"/>
                  </a:lnTo>
                  <a:lnTo>
                    <a:pt x="1534" y="387"/>
                  </a:lnTo>
                  <a:lnTo>
                    <a:pt x="1534" y="361"/>
                  </a:lnTo>
                  <a:lnTo>
                    <a:pt x="1531" y="340"/>
                  </a:lnTo>
                  <a:lnTo>
                    <a:pt x="1529" y="325"/>
                  </a:lnTo>
                  <a:lnTo>
                    <a:pt x="1529" y="312"/>
                  </a:lnTo>
                  <a:lnTo>
                    <a:pt x="1525" y="303"/>
                  </a:lnTo>
                  <a:close/>
                  <a:moveTo>
                    <a:pt x="5791" y="300"/>
                  </a:moveTo>
                  <a:lnTo>
                    <a:pt x="5791" y="307"/>
                  </a:lnTo>
                  <a:lnTo>
                    <a:pt x="5794" y="307"/>
                  </a:lnTo>
                  <a:lnTo>
                    <a:pt x="5794" y="300"/>
                  </a:lnTo>
                  <a:lnTo>
                    <a:pt x="5791" y="300"/>
                  </a:lnTo>
                  <a:close/>
                  <a:moveTo>
                    <a:pt x="4682" y="300"/>
                  </a:moveTo>
                  <a:lnTo>
                    <a:pt x="4694" y="374"/>
                  </a:lnTo>
                  <a:lnTo>
                    <a:pt x="4694" y="389"/>
                  </a:lnTo>
                  <a:lnTo>
                    <a:pt x="4694" y="401"/>
                  </a:lnTo>
                  <a:lnTo>
                    <a:pt x="4698" y="411"/>
                  </a:lnTo>
                  <a:lnTo>
                    <a:pt x="4698" y="340"/>
                  </a:lnTo>
                  <a:lnTo>
                    <a:pt x="4691" y="334"/>
                  </a:lnTo>
                  <a:lnTo>
                    <a:pt x="4691" y="327"/>
                  </a:lnTo>
                  <a:lnTo>
                    <a:pt x="4698" y="327"/>
                  </a:lnTo>
                  <a:lnTo>
                    <a:pt x="4698" y="311"/>
                  </a:lnTo>
                  <a:lnTo>
                    <a:pt x="4694" y="311"/>
                  </a:lnTo>
                  <a:lnTo>
                    <a:pt x="4694" y="307"/>
                  </a:lnTo>
                  <a:lnTo>
                    <a:pt x="4698" y="307"/>
                  </a:lnTo>
                  <a:lnTo>
                    <a:pt x="4698" y="300"/>
                  </a:lnTo>
                  <a:lnTo>
                    <a:pt x="4682" y="300"/>
                  </a:lnTo>
                  <a:close/>
                  <a:moveTo>
                    <a:pt x="2071" y="300"/>
                  </a:moveTo>
                  <a:lnTo>
                    <a:pt x="2071" y="307"/>
                  </a:lnTo>
                  <a:lnTo>
                    <a:pt x="2074" y="307"/>
                  </a:lnTo>
                  <a:lnTo>
                    <a:pt x="2074" y="300"/>
                  </a:lnTo>
                  <a:lnTo>
                    <a:pt x="2071" y="300"/>
                  </a:lnTo>
                  <a:close/>
                  <a:moveTo>
                    <a:pt x="962" y="300"/>
                  </a:moveTo>
                  <a:lnTo>
                    <a:pt x="974" y="374"/>
                  </a:lnTo>
                  <a:lnTo>
                    <a:pt x="974" y="389"/>
                  </a:lnTo>
                  <a:lnTo>
                    <a:pt x="974" y="401"/>
                  </a:lnTo>
                  <a:lnTo>
                    <a:pt x="978" y="411"/>
                  </a:lnTo>
                  <a:lnTo>
                    <a:pt x="978" y="340"/>
                  </a:lnTo>
                  <a:lnTo>
                    <a:pt x="971" y="334"/>
                  </a:lnTo>
                  <a:lnTo>
                    <a:pt x="971" y="327"/>
                  </a:lnTo>
                  <a:lnTo>
                    <a:pt x="978" y="327"/>
                  </a:lnTo>
                  <a:lnTo>
                    <a:pt x="978" y="311"/>
                  </a:lnTo>
                  <a:lnTo>
                    <a:pt x="974" y="311"/>
                  </a:lnTo>
                  <a:lnTo>
                    <a:pt x="974" y="307"/>
                  </a:lnTo>
                  <a:lnTo>
                    <a:pt x="978" y="307"/>
                  </a:lnTo>
                  <a:lnTo>
                    <a:pt x="978" y="300"/>
                  </a:lnTo>
                  <a:lnTo>
                    <a:pt x="962" y="300"/>
                  </a:lnTo>
                  <a:close/>
                  <a:moveTo>
                    <a:pt x="5378" y="296"/>
                  </a:moveTo>
                  <a:lnTo>
                    <a:pt x="5378" y="311"/>
                  </a:lnTo>
                  <a:lnTo>
                    <a:pt x="5378" y="325"/>
                  </a:lnTo>
                  <a:lnTo>
                    <a:pt x="5382" y="334"/>
                  </a:lnTo>
                  <a:lnTo>
                    <a:pt x="5383" y="320"/>
                  </a:lnTo>
                  <a:lnTo>
                    <a:pt x="5382" y="305"/>
                  </a:lnTo>
                  <a:lnTo>
                    <a:pt x="5378" y="296"/>
                  </a:lnTo>
                  <a:close/>
                  <a:moveTo>
                    <a:pt x="3038" y="296"/>
                  </a:moveTo>
                  <a:lnTo>
                    <a:pt x="3022" y="298"/>
                  </a:lnTo>
                  <a:lnTo>
                    <a:pt x="3002" y="300"/>
                  </a:lnTo>
                  <a:lnTo>
                    <a:pt x="2998" y="316"/>
                  </a:lnTo>
                  <a:lnTo>
                    <a:pt x="2996" y="336"/>
                  </a:lnTo>
                  <a:lnTo>
                    <a:pt x="2996" y="358"/>
                  </a:lnTo>
                  <a:lnTo>
                    <a:pt x="2998" y="380"/>
                  </a:lnTo>
                  <a:lnTo>
                    <a:pt x="3002" y="380"/>
                  </a:lnTo>
                  <a:lnTo>
                    <a:pt x="3002" y="391"/>
                  </a:lnTo>
                  <a:lnTo>
                    <a:pt x="3005" y="391"/>
                  </a:lnTo>
                  <a:lnTo>
                    <a:pt x="3014" y="331"/>
                  </a:lnTo>
                  <a:lnTo>
                    <a:pt x="3025" y="331"/>
                  </a:lnTo>
                  <a:lnTo>
                    <a:pt x="3023" y="343"/>
                  </a:lnTo>
                  <a:lnTo>
                    <a:pt x="3022" y="358"/>
                  </a:lnTo>
                  <a:lnTo>
                    <a:pt x="3022" y="372"/>
                  </a:lnTo>
                  <a:lnTo>
                    <a:pt x="3025" y="383"/>
                  </a:lnTo>
                  <a:lnTo>
                    <a:pt x="3027" y="351"/>
                  </a:lnTo>
                  <a:lnTo>
                    <a:pt x="3033" y="321"/>
                  </a:lnTo>
                  <a:lnTo>
                    <a:pt x="3038" y="296"/>
                  </a:lnTo>
                  <a:close/>
                  <a:moveTo>
                    <a:pt x="1658" y="296"/>
                  </a:moveTo>
                  <a:lnTo>
                    <a:pt x="1658" y="311"/>
                  </a:lnTo>
                  <a:lnTo>
                    <a:pt x="1658" y="325"/>
                  </a:lnTo>
                  <a:lnTo>
                    <a:pt x="1662" y="334"/>
                  </a:lnTo>
                  <a:lnTo>
                    <a:pt x="1663" y="320"/>
                  </a:lnTo>
                  <a:lnTo>
                    <a:pt x="1662" y="305"/>
                  </a:lnTo>
                  <a:lnTo>
                    <a:pt x="1658" y="296"/>
                  </a:lnTo>
                  <a:close/>
                  <a:moveTo>
                    <a:pt x="2902" y="283"/>
                  </a:moveTo>
                  <a:lnTo>
                    <a:pt x="2894" y="360"/>
                  </a:lnTo>
                  <a:lnTo>
                    <a:pt x="2898" y="360"/>
                  </a:lnTo>
                  <a:lnTo>
                    <a:pt x="2898" y="356"/>
                  </a:lnTo>
                  <a:lnTo>
                    <a:pt x="2902" y="349"/>
                  </a:lnTo>
                  <a:lnTo>
                    <a:pt x="2903" y="336"/>
                  </a:lnTo>
                  <a:lnTo>
                    <a:pt x="2905" y="320"/>
                  </a:lnTo>
                  <a:lnTo>
                    <a:pt x="2905" y="303"/>
                  </a:lnTo>
                  <a:lnTo>
                    <a:pt x="2905" y="291"/>
                  </a:lnTo>
                  <a:lnTo>
                    <a:pt x="2902" y="283"/>
                  </a:lnTo>
                  <a:close/>
                  <a:moveTo>
                    <a:pt x="5785" y="280"/>
                  </a:moveTo>
                  <a:lnTo>
                    <a:pt x="5785" y="287"/>
                  </a:lnTo>
                  <a:lnTo>
                    <a:pt x="5791" y="287"/>
                  </a:lnTo>
                  <a:lnTo>
                    <a:pt x="5791" y="280"/>
                  </a:lnTo>
                  <a:lnTo>
                    <a:pt x="5785" y="280"/>
                  </a:lnTo>
                  <a:close/>
                  <a:moveTo>
                    <a:pt x="2065" y="280"/>
                  </a:moveTo>
                  <a:lnTo>
                    <a:pt x="2065" y="287"/>
                  </a:lnTo>
                  <a:lnTo>
                    <a:pt x="2071" y="287"/>
                  </a:lnTo>
                  <a:lnTo>
                    <a:pt x="2071" y="280"/>
                  </a:lnTo>
                  <a:lnTo>
                    <a:pt x="2065" y="280"/>
                  </a:lnTo>
                  <a:close/>
                  <a:moveTo>
                    <a:pt x="3831" y="274"/>
                  </a:moveTo>
                  <a:lnTo>
                    <a:pt x="3831" y="343"/>
                  </a:lnTo>
                  <a:lnTo>
                    <a:pt x="3834" y="343"/>
                  </a:lnTo>
                  <a:lnTo>
                    <a:pt x="3834" y="356"/>
                  </a:lnTo>
                  <a:lnTo>
                    <a:pt x="3838" y="356"/>
                  </a:lnTo>
                  <a:lnTo>
                    <a:pt x="3838" y="374"/>
                  </a:lnTo>
                  <a:lnTo>
                    <a:pt x="3842" y="374"/>
                  </a:lnTo>
                  <a:lnTo>
                    <a:pt x="3842" y="400"/>
                  </a:lnTo>
                  <a:lnTo>
                    <a:pt x="3845" y="400"/>
                  </a:lnTo>
                  <a:lnTo>
                    <a:pt x="3847" y="378"/>
                  </a:lnTo>
                  <a:lnTo>
                    <a:pt x="3845" y="354"/>
                  </a:lnTo>
                  <a:lnTo>
                    <a:pt x="3845" y="329"/>
                  </a:lnTo>
                  <a:lnTo>
                    <a:pt x="3842" y="307"/>
                  </a:lnTo>
                  <a:lnTo>
                    <a:pt x="3838" y="287"/>
                  </a:lnTo>
                  <a:lnTo>
                    <a:pt x="3831" y="274"/>
                  </a:lnTo>
                  <a:close/>
                  <a:moveTo>
                    <a:pt x="3342" y="274"/>
                  </a:moveTo>
                  <a:lnTo>
                    <a:pt x="3343" y="283"/>
                  </a:lnTo>
                  <a:lnTo>
                    <a:pt x="3345" y="298"/>
                  </a:lnTo>
                  <a:lnTo>
                    <a:pt x="3349" y="312"/>
                  </a:lnTo>
                  <a:lnTo>
                    <a:pt x="3351" y="325"/>
                  </a:lnTo>
                  <a:lnTo>
                    <a:pt x="3354" y="331"/>
                  </a:lnTo>
                  <a:lnTo>
                    <a:pt x="3351" y="274"/>
                  </a:lnTo>
                  <a:lnTo>
                    <a:pt x="3342" y="274"/>
                  </a:lnTo>
                  <a:close/>
                  <a:moveTo>
                    <a:pt x="2905" y="271"/>
                  </a:moveTo>
                  <a:lnTo>
                    <a:pt x="2905" y="280"/>
                  </a:lnTo>
                  <a:lnTo>
                    <a:pt x="2911" y="280"/>
                  </a:lnTo>
                  <a:lnTo>
                    <a:pt x="2911" y="271"/>
                  </a:lnTo>
                  <a:lnTo>
                    <a:pt x="2905" y="271"/>
                  </a:lnTo>
                  <a:close/>
                  <a:moveTo>
                    <a:pt x="5782" y="267"/>
                  </a:moveTo>
                  <a:lnTo>
                    <a:pt x="5782" y="274"/>
                  </a:lnTo>
                  <a:lnTo>
                    <a:pt x="5785" y="274"/>
                  </a:lnTo>
                  <a:lnTo>
                    <a:pt x="5785" y="267"/>
                  </a:lnTo>
                  <a:lnTo>
                    <a:pt x="5782" y="267"/>
                  </a:lnTo>
                  <a:close/>
                  <a:moveTo>
                    <a:pt x="2062" y="267"/>
                  </a:moveTo>
                  <a:lnTo>
                    <a:pt x="2062" y="274"/>
                  </a:lnTo>
                  <a:lnTo>
                    <a:pt x="2065" y="274"/>
                  </a:lnTo>
                  <a:lnTo>
                    <a:pt x="2065" y="267"/>
                  </a:lnTo>
                  <a:lnTo>
                    <a:pt x="2062" y="267"/>
                  </a:lnTo>
                  <a:close/>
                  <a:moveTo>
                    <a:pt x="5754" y="263"/>
                  </a:moveTo>
                  <a:lnTo>
                    <a:pt x="5754" y="271"/>
                  </a:lnTo>
                  <a:lnTo>
                    <a:pt x="5758" y="271"/>
                  </a:lnTo>
                  <a:lnTo>
                    <a:pt x="5758" y="263"/>
                  </a:lnTo>
                  <a:lnTo>
                    <a:pt x="5754" y="263"/>
                  </a:lnTo>
                  <a:close/>
                  <a:moveTo>
                    <a:pt x="2334" y="263"/>
                  </a:moveTo>
                  <a:lnTo>
                    <a:pt x="2333" y="280"/>
                  </a:lnTo>
                  <a:lnTo>
                    <a:pt x="2333" y="294"/>
                  </a:lnTo>
                  <a:lnTo>
                    <a:pt x="2338" y="311"/>
                  </a:lnTo>
                  <a:lnTo>
                    <a:pt x="2338" y="327"/>
                  </a:lnTo>
                  <a:lnTo>
                    <a:pt x="2342" y="327"/>
                  </a:lnTo>
                  <a:lnTo>
                    <a:pt x="2342" y="311"/>
                  </a:lnTo>
                  <a:lnTo>
                    <a:pt x="2340" y="292"/>
                  </a:lnTo>
                  <a:lnTo>
                    <a:pt x="2338" y="274"/>
                  </a:lnTo>
                  <a:lnTo>
                    <a:pt x="2334" y="263"/>
                  </a:lnTo>
                  <a:close/>
                  <a:moveTo>
                    <a:pt x="2034" y="263"/>
                  </a:moveTo>
                  <a:lnTo>
                    <a:pt x="2034" y="271"/>
                  </a:lnTo>
                  <a:lnTo>
                    <a:pt x="2038" y="271"/>
                  </a:lnTo>
                  <a:lnTo>
                    <a:pt x="2038" y="263"/>
                  </a:lnTo>
                  <a:lnTo>
                    <a:pt x="2034" y="263"/>
                  </a:lnTo>
                  <a:close/>
                  <a:moveTo>
                    <a:pt x="3431" y="247"/>
                  </a:moveTo>
                  <a:lnTo>
                    <a:pt x="3429" y="280"/>
                  </a:lnTo>
                  <a:lnTo>
                    <a:pt x="3425" y="312"/>
                  </a:lnTo>
                  <a:lnTo>
                    <a:pt x="3425" y="345"/>
                  </a:lnTo>
                  <a:lnTo>
                    <a:pt x="3431" y="374"/>
                  </a:lnTo>
                  <a:lnTo>
                    <a:pt x="3431" y="407"/>
                  </a:lnTo>
                  <a:lnTo>
                    <a:pt x="3434" y="407"/>
                  </a:lnTo>
                  <a:lnTo>
                    <a:pt x="3436" y="381"/>
                  </a:lnTo>
                  <a:lnTo>
                    <a:pt x="3438" y="352"/>
                  </a:lnTo>
                  <a:lnTo>
                    <a:pt x="3440" y="323"/>
                  </a:lnTo>
                  <a:lnTo>
                    <a:pt x="3438" y="296"/>
                  </a:lnTo>
                  <a:lnTo>
                    <a:pt x="3434" y="271"/>
                  </a:lnTo>
                  <a:lnTo>
                    <a:pt x="3434" y="247"/>
                  </a:lnTo>
                  <a:lnTo>
                    <a:pt x="3431" y="247"/>
                  </a:lnTo>
                  <a:close/>
                  <a:moveTo>
                    <a:pt x="4234" y="243"/>
                  </a:moveTo>
                  <a:lnTo>
                    <a:pt x="4234" y="251"/>
                  </a:lnTo>
                  <a:lnTo>
                    <a:pt x="4238" y="251"/>
                  </a:lnTo>
                  <a:lnTo>
                    <a:pt x="4238" y="243"/>
                  </a:lnTo>
                  <a:lnTo>
                    <a:pt x="4234" y="243"/>
                  </a:lnTo>
                  <a:close/>
                  <a:moveTo>
                    <a:pt x="4022" y="243"/>
                  </a:moveTo>
                  <a:lnTo>
                    <a:pt x="4022" y="256"/>
                  </a:lnTo>
                  <a:lnTo>
                    <a:pt x="4020" y="271"/>
                  </a:lnTo>
                  <a:lnTo>
                    <a:pt x="4020" y="285"/>
                  </a:lnTo>
                  <a:lnTo>
                    <a:pt x="4022" y="298"/>
                  </a:lnTo>
                  <a:lnTo>
                    <a:pt x="4025" y="307"/>
                  </a:lnTo>
                  <a:lnTo>
                    <a:pt x="4027" y="294"/>
                  </a:lnTo>
                  <a:lnTo>
                    <a:pt x="4027" y="280"/>
                  </a:lnTo>
                  <a:lnTo>
                    <a:pt x="4027" y="265"/>
                  </a:lnTo>
                  <a:lnTo>
                    <a:pt x="4025" y="252"/>
                  </a:lnTo>
                  <a:lnTo>
                    <a:pt x="4022" y="243"/>
                  </a:lnTo>
                  <a:close/>
                  <a:moveTo>
                    <a:pt x="514" y="243"/>
                  </a:moveTo>
                  <a:lnTo>
                    <a:pt x="514" y="251"/>
                  </a:lnTo>
                  <a:lnTo>
                    <a:pt x="518" y="251"/>
                  </a:lnTo>
                  <a:lnTo>
                    <a:pt x="518" y="243"/>
                  </a:lnTo>
                  <a:lnTo>
                    <a:pt x="514" y="243"/>
                  </a:lnTo>
                  <a:close/>
                  <a:moveTo>
                    <a:pt x="302" y="243"/>
                  </a:moveTo>
                  <a:lnTo>
                    <a:pt x="302" y="256"/>
                  </a:lnTo>
                  <a:lnTo>
                    <a:pt x="300" y="271"/>
                  </a:lnTo>
                  <a:lnTo>
                    <a:pt x="300" y="285"/>
                  </a:lnTo>
                  <a:lnTo>
                    <a:pt x="302" y="298"/>
                  </a:lnTo>
                  <a:lnTo>
                    <a:pt x="305" y="307"/>
                  </a:lnTo>
                  <a:lnTo>
                    <a:pt x="307" y="294"/>
                  </a:lnTo>
                  <a:lnTo>
                    <a:pt x="307" y="280"/>
                  </a:lnTo>
                  <a:lnTo>
                    <a:pt x="307" y="265"/>
                  </a:lnTo>
                  <a:lnTo>
                    <a:pt x="305" y="252"/>
                  </a:lnTo>
                  <a:lnTo>
                    <a:pt x="302" y="243"/>
                  </a:lnTo>
                  <a:close/>
                  <a:moveTo>
                    <a:pt x="4618" y="240"/>
                  </a:moveTo>
                  <a:lnTo>
                    <a:pt x="4618" y="254"/>
                  </a:lnTo>
                  <a:lnTo>
                    <a:pt x="4616" y="274"/>
                  </a:lnTo>
                  <a:lnTo>
                    <a:pt x="4616" y="294"/>
                  </a:lnTo>
                  <a:lnTo>
                    <a:pt x="4618" y="312"/>
                  </a:lnTo>
                  <a:lnTo>
                    <a:pt x="4622" y="323"/>
                  </a:lnTo>
                  <a:lnTo>
                    <a:pt x="4622" y="309"/>
                  </a:lnTo>
                  <a:lnTo>
                    <a:pt x="4623" y="289"/>
                  </a:lnTo>
                  <a:lnTo>
                    <a:pt x="4623" y="267"/>
                  </a:lnTo>
                  <a:lnTo>
                    <a:pt x="4622" y="249"/>
                  </a:lnTo>
                  <a:lnTo>
                    <a:pt x="4618" y="240"/>
                  </a:lnTo>
                  <a:close/>
                  <a:moveTo>
                    <a:pt x="898" y="240"/>
                  </a:moveTo>
                  <a:lnTo>
                    <a:pt x="898" y="254"/>
                  </a:lnTo>
                  <a:lnTo>
                    <a:pt x="896" y="274"/>
                  </a:lnTo>
                  <a:lnTo>
                    <a:pt x="896" y="294"/>
                  </a:lnTo>
                  <a:lnTo>
                    <a:pt x="898" y="312"/>
                  </a:lnTo>
                  <a:lnTo>
                    <a:pt x="902" y="323"/>
                  </a:lnTo>
                  <a:lnTo>
                    <a:pt x="902" y="309"/>
                  </a:lnTo>
                  <a:lnTo>
                    <a:pt x="903" y="289"/>
                  </a:lnTo>
                  <a:lnTo>
                    <a:pt x="903" y="267"/>
                  </a:lnTo>
                  <a:lnTo>
                    <a:pt x="902" y="249"/>
                  </a:lnTo>
                  <a:lnTo>
                    <a:pt x="898" y="240"/>
                  </a:lnTo>
                  <a:close/>
                  <a:moveTo>
                    <a:pt x="3065" y="231"/>
                  </a:moveTo>
                  <a:lnTo>
                    <a:pt x="3062" y="258"/>
                  </a:lnTo>
                  <a:lnTo>
                    <a:pt x="3054" y="283"/>
                  </a:lnTo>
                  <a:lnTo>
                    <a:pt x="3054" y="314"/>
                  </a:lnTo>
                  <a:lnTo>
                    <a:pt x="3051" y="314"/>
                  </a:lnTo>
                  <a:lnTo>
                    <a:pt x="3049" y="329"/>
                  </a:lnTo>
                  <a:lnTo>
                    <a:pt x="3047" y="349"/>
                  </a:lnTo>
                  <a:lnTo>
                    <a:pt x="3049" y="371"/>
                  </a:lnTo>
                  <a:lnTo>
                    <a:pt x="3051" y="392"/>
                  </a:lnTo>
                  <a:lnTo>
                    <a:pt x="3053" y="412"/>
                  </a:lnTo>
                  <a:lnTo>
                    <a:pt x="3054" y="423"/>
                  </a:lnTo>
                  <a:lnTo>
                    <a:pt x="3054" y="434"/>
                  </a:lnTo>
                  <a:lnTo>
                    <a:pt x="3054" y="445"/>
                  </a:lnTo>
                  <a:lnTo>
                    <a:pt x="3054" y="454"/>
                  </a:lnTo>
                  <a:lnTo>
                    <a:pt x="3058" y="463"/>
                  </a:lnTo>
                  <a:lnTo>
                    <a:pt x="3062" y="380"/>
                  </a:lnTo>
                  <a:lnTo>
                    <a:pt x="3065" y="380"/>
                  </a:lnTo>
                  <a:lnTo>
                    <a:pt x="3065" y="291"/>
                  </a:lnTo>
                  <a:lnTo>
                    <a:pt x="3067" y="278"/>
                  </a:lnTo>
                  <a:lnTo>
                    <a:pt x="3067" y="263"/>
                  </a:lnTo>
                  <a:lnTo>
                    <a:pt x="3069" y="251"/>
                  </a:lnTo>
                  <a:lnTo>
                    <a:pt x="3069" y="238"/>
                  </a:lnTo>
                  <a:lnTo>
                    <a:pt x="3065" y="231"/>
                  </a:lnTo>
                  <a:close/>
                  <a:moveTo>
                    <a:pt x="4205" y="223"/>
                  </a:moveTo>
                  <a:lnTo>
                    <a:pt x="4203" y="234"/>
                  </a:lnTo>
                  <a:lnTo>
                    <a:pt x="4200" y="252"/>
                  </a:lnTo>
                  <a:lnTo>
                    <a:pt x="4198" y="272"/>
                  </a:lnTo>
                  <a:lnTo>
                    <a:pt x="4196" y="294"/>
                  </a:lnTo>
                  <a:lnTo>
                    <a:pt x="4196" y="311"/>
                  </a:lnTo>
                  <a:lnTo>
                    <a:pt x="4198" y="320"/>
                  </a:lnTo>
                  <a:lnTo>
                    <a:pt x="4202" y="298"/>
                  </a:lnTo>
                  <a:lnTo>
                    <a:pt x="4205" y="278"/>
                  </a:lnTo>
                  <a:lnTo>
                    <a:pt x="4209" y="260"/>
                  </a:lnTo>
                  <a:lnTo>
                    <a:pt x="4205" y="240"/>
                  </a:lnTo>
                  <a:lnTo>
                    <a:pt x="4205" y="234"/>
                  </a:lnTo>
                  <a:lnTo>
                    <a:pt x="4205" y="231"/>
                  </a:lnTo>
                  <a:lnTo>
                    <a:pt x="4207" y="229"/>
                  </a:lnTo>
                  <a:lnTo>
                    <a:pt x="4209" y="225"/>
                  </a:lnTo>
                  <a:lnTo>
                    <a:pt x="4211" y="223"/>
                  </a:lnTo>
                  <a:lnTo>
                    <a:pt x="4205" y="223"/>
                  </a:lnTo>
                  <a:close/>
                  <a:moveTo>
                    <a:pt x="485" y="223"/>
                  </a:moveTo>
                  <a:lnTo>
                    <a:pt x="483" y="234"/>
                  </a:lnTo>
                  <a:lnTo>
                    <a:pt x="480" y="252"/>
                  </a:lnTo>
                  <a:lnTo>
                    <a:pt x="478" y="272"/>
                  </a:lnTo>
                  <a:lnTo>
                    <a:pt x="476" y="294"/>
                  </a:lnTo>
                  <a:lnTo>
                    <a:pt x="476" y="311"/>
                  </a:lnTo>
                  <a:lnTo>
                    <a:pt x="478" y="320"/>
                  </a:lnTo>
                  <a:lnTo>
                    <a:pt x="482" y="298"/>
                  </a:lnTo>
                  <a:lnTo>
                    <a:pt x="485" y="278"/>
                  </a:lnTo>
                  <a:lnTo>
                    <a:pt x="489" y="260"/>
                  </a:lnTo>
                  <a:lnTo>
                    <a:pt x="485" y="240"/>
                  </a:lnTo>
                  <a:lnTo>
                    <a:pt x="485" y="234"/>
                  </a:lnTo>
                  <a:lnTo>
                    <a:pt x="485" y="231"/>
                  </a:lnTo>
                  <a:lnTo>
                    <a:pt x="487" y="229"/>
                  </a:lnTo>
                  <a:lnTo>
                    <a:pt x="489" y="225"/>
                  </a:lnTo>
                  <a:lnTo>
                    <a:pt x="491" y="223"/>
                  </a:lnTo>
                  <a:lnTo>
                    <a:pt x="485" y="223"/>
                  </a:lnTo>
                  <a:close/>
                  <a:moveTo>
                    <a:pt x="5758" y="220"/>
                  </a:moveTo>
                  <a:lnTo>
                    <a:pt x="5758" y="231"/>
                  </a:lnTo>
                  <a:lnTo>
                    <a:pt x="5762" y="231"/>
                  </a:lnTo>
                  <a:lnTo>
                    <a:pt x="5762" y="220"/>
                  </a:lnTo>
                  <a:lnTo>
                    <a:pt x="5758" y="220"/>
                  </a:lnTo>
                  <a:close/>
                  <a:moveTo>
                    <a:pt x="2038" y="220"/>
                  </a:moveTo>
                  <a:lnTo>
                    <a:pt x="2038" y="231"/>
                  </a:lnTo>
                  <a:lnTo>
                    <a:pt x="2042" y="231"/>
                  </a:lnTo>
                  <a:lnTo>
                    <a:pt x="2042" y="220"/>
                  </a:lnTo>
                  <a:lnTo>
                    <a:pt x="2038" y="220"/>
                  </a:lnTo>
                  <a:close/>
                  <a:moveTo>
                    <a:pt x="3438" y="214"/>
                  </a:moveTo>
                  <a:lnTo>
                    <a:pt x="3438" y="221"/>
                  </a:lnTo>
                  <a:lnTo>
                    <a:pt x="3438" y="229"/>
                  </a:lnTo>
                  <a:lnTo>
                    <a:pt x="3436" y="232"/>
                  </a:lnTo>
                  <a:lnTo>
                    <a:pt x="3434" y="238"/>
                  </a:lnTo>
                  <a:lnTo>
                    <a:pt x="3434" y="243"/>
                  </a:lnTo>
                  <a:lnTo>
                    <a:pt x="3442" y="243"/>
                  </a:lnTo>
                  <a:lnTo>
                    <a:pt x="3442" y="214"/>
                  </a:lnTo>
                  <a:lnTo>
                    <a:pt x="3438" y="214"/>
                  </a:lnTo>
                  <a:close/>
                  <a:moveTo>
                    <a:pt x="2302" y="214"/>
                  </a:moveTo>
                  <a:lnTo>
                    <a:pt x="2302" y="231"/>
                  </a:lnTo>
                  <a:lnTo>
                    <a:pt x="2302" y="251"/>
                  </a:lnTo>
                  <a:lnTo>
                    <a:pt x="2300" y="276"/>
                  </a:lnTo>
                  <a:lnTo>
                    <a:pt x="2302" y="298"/>
                  </a:lnTo>
                  <a:lnTo>
                    <a:pt x="2303" y="316"/>
                  </a:lnTo>
                  <a:lnTo>
                    <a:pt x="2305" y="327"/>
                  </a:lnTo>
                  <a:lnTo>
                    <a:pt x="2311" y="300"/>
                  </a:lnTo>
                  <a:lnTo>
                    <a:pt x="2314" y="300"/>
                  </a:lnTo>
                  <a:lnTo>
                    <a:pt x="2316" y="283"/>
                  </a:lnTo>
                  <a:lnTo>
                    <a:pt x="2314" y="261"/>
                  </a:lnTo>
                  <a:lnTo>
                    <a:pt x="2313" y="241"/>
                  </a:lnTo>
                  <a:lnTo>
                    <a:pt x="2307" y="225"/>
                  </a:lnTo>
                  <a:lnTo>
                    <a:pt x="2302" y="214"/>
                  </a:lnTo>
                  <a:close/>
                  <a:moveTo>
                    <a:pt x="4434" y="211"/>
                  </a:moveTo>
                  <a:lnTo>
                    <a:pt x="4431" y="236"/>
                  </a:lnTo>
                  <a:lnTo>
                    <a:pt x="4431" y="265"/>
                  </a:lnTo>
                  <a:lnTo>
                    <a:pt x="4431" y="296"/>
                  </a:lnTo>
                  <a:lnTo>
                    <a:pt x="4433" y="327"/>
                  </a:lnTo>
                  <a:lnTo>
                    <a:pt x="4433" y="354"/>
                  </a:lnTo>
                  <a:lnTo>
                    <a:pt x="4431" y="374"/>
                  </a:lnTo>
                  <a:lnTo>
                    <a:pt x="4431" y="385"/>
                  </a:lnTo>
                  <a:lnTo>
                    <a:pt x="4433" y="398"/>
                  </a:lnTo>
                  <a:lnTo>
                    <a:pt x="4436" y="412"/>
                  </a:lnTo>
                  <a:lnTo>
                    <a:pt x="4438" y="420"/>
                  </a:lnTo>
                  <a:lnTo>
                    <a:pt x="4440" y="383"/>
                  </a:lnTo>
                  <a:lnTo>
                    <a:pt x="4443" y="347"/>
                  </a:lnTo>
                  <a:lnTo>
                    <a:pt x="4445" y="312"/>
                  </a:lnTo>
                  <a:lnTo>
                    <a:pt x="4443" y="276"/>
                  </a:lnTo>
                  <a:lnTo>
                    <a:pt x="4438" y="243"/>
                  </a:lnTo>
                  <a:lnTo>
                    <a:pt x="4438" y="211"/>
                  </a:lnTo>
                  <a:lnTo>
                    <a:pt x="4434" y="211"/>
                  </a:lnTo>
                  <a:close/>
                  <a:moveTo>
                    <a:pt x="714" y="211"/>
                  </a:moveTo>
                  <a:lnTo>
                    <a:pt x="711" y="236"/>
                  </a:lnTo>
                  <a:lnTo>
                    <a:pt x="711" y="265"/>
                  </a:lnTo>
                  <a:lnTo>
                    <a:pt x="711" y="296"/>
                  </a:lnTo>
                  <a:lnTo>
                    <a:pt x="713" y="327"/>
                  </a:lnTo>
                  <a:lnTo>
                    <a:pt x="713" y="354"/>
                  </a:lnTo>
                  <a:lnTo>
                    <a:pt x="711" y="374"/>
                  </a:lnTo>
                  <a:lnTo>
                    <a:pt x="711" y="385"/>
                  </a:lnTo>
                  <a:lnTo>
                    <a:pt x="713" y="398"/>
                  </a:lnTo>
                  <a:lnTo>
                    <a:pt x="716" y="412"/>
                  </a:lnTo>
                  <a:lnTo>
                    <a:pt x="718" y="420"/>
                  </a:lnTo>
                  <a:lnTo>
                    <a:pt x="720" y="383"/>
                  </a:lnTo>
                  <a:lnTo>
                    <a:pt x="723" y="347"/>
                  </a:lnTo>
                  <a:lnTo>
                    <a:pt x="725" y="312"/>
                  </a:lnTo>
                  <a:lnTo>
                    <a:pt x="723" y="276"/>
                  </a:lnTo>
                  <a:lnTo>
                    <a:pt x="718" y="243"/>
                  </a:lnTo>
                  <a:lnTo>
                    <a:pt x="718" y="211"/>
                  </a:lnTo>
                  <a:lnTo>
                    <a:pt x="714" y="211"/>
                  </a:lnTo>
                  <a:close/>
                  <a:moveTo>
                    <a:pt x="5491" y="207"/>
                  </a:moveTo>
                  <a:lnTo>
                    <a:pt x="5494" y="278"/>
                  </a:lnTo>
                  <a:lnTo>
                    <a:pt x="5498" y="351"/>
                  </a:lnTo>
                  <a:lnTo>
                    <a:pt x="5505" y="351"/>
                  </a:lnTo>
                  <a:lnTo>
                    <a:pt x="5511" y="334"/>
                  </a:lnTo>
                  <a:lnTo>
                    <a:pt x="5514" y="334"/>
                  </a:lnTo>
                  <a:lnTo>
                    <a:pt x="5505" y="240"/>
                  </a:lnTo>
                  <a:lnTo>
                    <a:pt x="5502" y="240"/>
                  </a:lnTo>
                  <a:lnTo>
                    <a:pt x="5502" y="231"/>
                  </a:lnTo>
                  <a:lnTo>
                    <a:pt x="5498" y="231"/>
                  </a:lnTo>
                  <a:lnTo>
                    <a:pt x="5494" y="207"/>
                  </a:lnTo>
                  <a:lnTo>
                    <a:pt x="5491" y="207"/>
                  </a:lnTo>
                  <a:close/>
                  <a:moveTo>
                    <a:pt x="1771" y="207"/>
                  </a:moveTo>
                  <a:lnTo>
                    <a:pt x="1774" y="278"/>
                  </a:lnTo>
                  <a:lnTo>
                    <a:pt x="1778" y="351"/>
                  </a:lnTo>
                  <a:lnTo>
                    <a:pt x="1785" y="351"/>
                  </a:lnTo>
                  <a:lnTo>
                    <a:pt x="1791" y="334"/>
                  </a:lnTo>
                  <a:lnTo>
                    <a:pt x="1794" y="334"/>
                  </a:lnTo>
                  <a:lnTo>
                    <a:pt x="1785" y="240"/>
                  </a:lnTo>
                  <a:lnTo>
                    <a:pt x="1782" y="240"/>
                  </a:lnTo>
                  <a:lnTo>
                    <a:pt x="1782" y="231"/>
                  </a:lnTo>
                  <a:lnTo>
                    <a:pt x="1778" y="231"/>
                  </a:lnTo>
                  <a:lnTo>
                    <a:pt x="1774" y="207"/>
                  </a:lnTo>
                  <a:lnTo>
                    <a:pt x="1771" y="207"/>
                  </a:lnTo>
                  <a:close/>
                  <a:moveTo>
                    <a:pt x="5938" y="203"/>
                  </a:moveTo>
                  <a:lnTo>
                    <a:pt x="5938" y="214"/>
                  </a:lnTo>
                  <a:lnTo>
                    <a:pt x="5942" y="214"/>
                  </a:lnTo>
                  <a:lnTo>
                    <a:pt x="5942" y="203"/>
                  </a:lnTo>
                  <a:lnTo>
                    <a:pt x="5938" y="203"/>
                  </a:lnTo>
                  <a:close/>
                  <a:moveTo>
                    <a:pt x="2218" y="203"/>
                  </a:moveTo>
                  <a:lnTo>
                    <a:pt x="2218" y="214"/>
                  </a:lnTo>
                  <a:lnTo>
                    <a:pt x="2222" y="214"/>
                  </a:lnTo>
                  <a:lnTo>
                    <a:pt x="2222" y="203"/>
                  </a:lnTo>
                  <a:lnTo>
                    <a:pt x="2218" y="203"/>
                  </a:lnTo>
                  <a:close/>
                  <a:moveTo>
                    <a:pt x="2405" y="196"/>
                  </a:moveTo>
                  <a:lnTo>
                    <a:pt x="2400" y="232"/>
                  </a:lnTo>
                  <a:lnTo>
                    <a:pt x="2391" y="267"/>
                  </a:lnTo>
                  <a:lnTo>
                    <a:pt x="2387" y="285"/>
                  </a:lnTo>
                  <a:lnTo>
                    <a:pt x="2387" y="309"/>
                  </a:lnTo>
                  <a:lnTo>
                    <a:pt x="2391" y="332"/>
                  </a:lnTo>
                  <a:lnTo>
                    <a:pt x="2393" y="354"/>
                  </a:lnTo>
                  <a:lnTo>
                    <a:pt x="2394" y="371"/>
                  </a:lnTo>
                  <a:lnTo>
                    <a:pt x="2394" y="387"/>
                  </a:lnTo>
                  <a:lnTo>
                    <a:pt x="2394" y="405"/>
                  </a:lnTo>
                  <a:lnTo>
                    <a:pt x="2396" y="425"/>
                  </a:lnTo>
                  <a:lnTo>
                    <a:pt x="2398" y="441"/>
                  </a:lnTo>
                  <a:lnTo>
                    <a:pt x="2402" y="451"/>
                  </a:lnTo>
                  <a:lnTo>
                    <a:pt x="2403" y="405"/>
                  </a:lnTo>
                  <a:lnTo>
                    <a:pt x="2409" y="363"/>
                  </a:lnTo>
                  <a:lnTo>
                    <a:pt x="2413" y="318"/>
                  </a:lnTo>
                  <a:lnTo>
                    <a:pt x="2414" y="271"/>
                  </a:lnTo>
                  <a:lnTo>
                    <a:pt x="2414" y="254"/>
                  </a:lnTo>
                  <a:lnTo>
                    <a:pt x="2414" y="238"/>
                  </a:lnTo>
                  <a:lnTo>
                    <a:pt x="2414" y="220"/>
                  </a:lnTo>
                  <a:lnTo>
                    <a:pt x="2413" y="205"/>
                  </a:lnTo>
                  <a:lnTo>
                    <a:pt x="2405" y="196"/>
                  </a:lnTo>
                  <a:close/>
                  <a:moveTo>
                    <a:pt x="5725" y="180"/>
                  </a:moveTo>
                  <a:lnTo>
                    <a:pt x="5718" y="271"/>
                  </a:lnTo>
                  <a:lnTo>
                    <a:pt x="5722" y="271"/>
                  </a:lnTo>
                  <a:lnTo>
                    <a:pt x="5722" y="269"/>
                  </a:lnTo>
                  <a:lnTo>
                    <a:pt x="5723" y="265"/>
                  </a:lnTo>
                  <a:lnTo>
                    <a:pt x="5723" y="263"/>
                  </a:lnTo>
                  <a:lnTo>
                    <a:pt x="5725" y="260"/>
                  </a:lnTo>
                  <a:lnTo>
                    <a:pt x="5727" y="258"/>
                  </a:lnTo>
                  <a:lnTo>
                    <a:pt x="5731" y="260"/>
                  </a:lnTo>
                  <a:lnTo>
                    <a:pt x="5731" y="263"/>
                  </a:lnTo>
                  <a:lnTo>
                    <a:pt x="5734" y="263"/>
                  </a:lnTo>
                  <a:lnTo>
                    <a:pt x="5725" y="296"/>
                  </a:lnTo>
                  <a:lnTo>
                    <a:pt x="5720" y="334"/>
                  </a:lnTo>
                  <a:lnTo>
                    <a:pt x="5718" y="374"/>
                  </a:lnTo>
                  <a:lnTo>
                    <a:pt x="5718" y="387"/>
                  </a:lnTo>
                  <a:lnTo>
                    <a:pt x="5718" y="400"/>
                  </a:lnTo>
                  <a:lnTo>
                    <a:pt x="5718" y="411"/>
                  </a:lnTo>
                  <a:lnTo>
                    <a:pt x="5722" y="420"/>
                  </a:lnTo>
                  <a:lnTo>
                    <a:pt x="5722" y="387"/>
                  </a:lnTo>
                  <a:lnTo>
                    <a:pt x="5725" y="387"/>
                  </a:lnTo>
                  <a:lnTo>
                    <a:pt x="5734" y="334"/>
                  </a:lnTo>
                  <a:lnTo>
                    <a:pt x="5742" y="331"/>
                  </a:lnTo>
                  <a:lnTo>
                    <a:pt x="5742" y="274"/>
                  </a:lnTo>
                  <a:lnTo>
                    <a:pt x="5745" y="274"/>
                  </a:lnTo>
                  <a:lnTo>
                    <a:pt x="5745" y="240"/>
                  </a:lnTo>
                  <a:lnTo>
                    <a:pt x="5747" y="238"/>
                  </a:lnTo>
                  <a:lnTo>
                    <a:pt x="5747" y="238"/>
                  </a:lnTo>
                  <a:lnTo>
                    <a:pt x="5749" y="236"/>
                  </a:lnTo>
                  <a:lnTo>
                    <a:pt x="5751" y="234"/>
                  </a:lnTo>
                  <a:lnTo>
                    <a:pt x="5751" y="231"/>
                  </a:lnTo>
                  <a:lnTo>
                    <a:pt x="5745" y="231"/>
                  </a:lnTo>
                  <a:lnTo>
                    <a:pt x="5742" y="212"/>
                  </a:lnTo>
                  <a:lnTo>
                    <a:pt x="5736" y="194"/>
                  </a:lnTo>
                  <a:lnTo>
                    <a:pt x="5725" y="180"/>
                  </a:lnTo>
                  <a:close/>
                  <a:moveTo>
                    <a:pt x="2005" y="180"/>
                  </a:moveTo>
                  <a:lnTo>
                    <a:pt x="1998" y="271"/>
                  </a:lnTo>
                  <a:lnTo>
                    <a:pt x="2002" y="271"/>
                  </a:lnTo>
                  <a:lnTo>
                    <a:pt x="2002" y="269"/>
                  </a:lnTo>
                  <a:lnTo>
                    <a:pt x="2003" y="265"/>
                  </a:lnTo>
                  <a:lnTo>
                    <a:pt x="2003" y="263"/>
                  </a:lnTo>
                  <a:lnTo>
                    <a:pt x="2005" y="260"/>
                  </a:lnTo>
                  <a:lnTo>
                    <a:pt x="2007" y="258"/>
                  </a:lnTo>
                  <a:lnTo>
                    <a:pt x="2011" y="260"/>
                  </a:lnTo>
                  <a:lnTo>
                    <a:pt x="2011" y="263"/>
                  </a:lnTo>
                  <a:lnTo>
                    <a:pt x="2014" y="263"/>
                  </a:lnTo>
                  <a:lnTo>
                    <a:pt x="2005" y="296"/>
                  </a:lnTo>
                  <a:lnTo>
                    <a:pt x="2000" y="334"/>
                  </a:lnTo>
                  <a:lnTo>
                    <a:pt x="1998" y="374"/>
                  </a:lnTo>
                  <a:lnTo>
                    <a:pt x="1998" y="387"/>
                  </a:lnTo>
                  <a:lnTo>
                    <a:pt x="1998" y="400"/>
                  </a:lnTo>
                  <a:lnTo>
                    <a:pt x="1998" y="411"/>
                  </a:lnTo>
                  <a:lnTo>
                    <a:pt x="2002" y="420"/>
                  </a:lnTo>
                  <a:lnTo>
                    <a:pt x="2002" y="387"/>
                  </a:lnTo>
                  <a:lnTo>
                    <a:pt x="2005" y="387"/>
                  </a:lnTo>
                  <a:lnTo>
                    <a:pt x="2014" y="334"/>
                  </a:lnTo>
                  <a:lnTo>
                    <a:pt x="2022" y="331"/>
                  </a:lnTo>
                  <a:lnTo>
                    <a:pt x="2022" y="274"/>
                  </a:lnTo>
                  <a:lnTo>
                    <a:pt x="2025" y="274"/>
                  </a:lnTo>
                  <a:lnTo>
                    <a:pt x="2025" y="240"/>
                  </a:lnTo>
                  <a:lnTo>
                    <a:pt x="2027" y="238"/>
                  </a:lnTo>
                  <a:lnTo>
                    <a:pt x="2027" y="238"/>
                  </a:lnTo>
                  <a:lnTo>
                    <a:pt x="2029" y="236"/>
                  </a:lnTo>
                  <a:lnTo>
                    <a:pt x="2031" y="234"/>
                  </a:lnTo>
                  <a:lnTo>
                    <a:pt x="2031" y="231"/>
                  </a:lnTo>
                  <a:lnTo>
                    <a:pt x="2025" y="231"/>
                  </a:lnTo>
                  <a:lnTo>
                    <a:pt x="2022" y="212"/>
                  </a:lnTo>
                  <a:lnTo>
                    <a:pt x="2016" y="194"/>
                  </a:lnTo>
                  <a:lnTo>
                    <a:pt x="2005" y="180"/>
                  </a:lnTo>
                  <a:close/>
                  <a:moveTo>
                    <a:pt x="5322" y="167"/>
                  </a:moveTo>
                  <a:lnTo>
                    <a:pt x="5322" y="220"/>
                  </a:lnTo>
                  <a:lnTo>
                    <a:pt x="5325" y="220"/>
                  </a:lnTo>
                  <a:lnTo>
                    <a:pt x="5322" y="231"/>
                  </a:lnTo>
                  <a:lnTo>
                    <a:pt x="5325" y="231"/>
                  </a:lnTo>
                  <a:lnTo>
                    <a:pt x="5325" y="300"/>
                  </a:lnTo>
                  <a:lnTo>
                    <a:pt x="5331" y="300"/>
                  </a:lnTo>
                  <a:lnTo>
                    <a:pt x="5331" y="314"/>
                  </a:lnTo>
                  <a:lnTo>
                    <a:pt x="5334" y="314"/>
                  </a:lnTo>
                  <a:lnTo>
                    <a:pt x="5334" y="331"/>
                  </a:lnTo>
                  <a:lnTo>
                    <a:pt x="5338" y="331"/>
                  </a:lnTo>
                  <a:lnTo>
                    <a:pt x="5338" y="360"/>
                  </a:lnTo>
                  <a:lnTo>
                    <a:pt x="5342" y="360"/>
                  </a:lnTo>
                  <a:lnTo>
                    <a:pt x="5342" y="334"/>
                  </a:lnTo>
                  <a:lnTo>
                    <a:pt x="5345" y="334"/>
                  </a:lnTo>
                  <a:lnTo>
                    <a:pt x="5347" y="334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51" y="332"/>
                  </a:lnTo>
                  <a:lnTo>
                    <a:pt x="5354" y="331"/>
                  </a:lnTo>
                  <a:lnTo>
                    <a:pt x="5351" y="354"/>
                  </a:lnTo>
                  <a:lnTo>
                    <a:pt x="5347" y="376"/>
                  </a:lnTo>
                  <a:lnTo>
                    <a:pt x="5345" y="403"/>
                  </a:lnTo>
                  <a:lnTo>
                    <a:pt x="5351" y="403"/>
                  </a:lnTo>
                  <a:lnTo>
                    <a:pt x="5351" y="372"/>
                  </a:lnTo>
                  <a:lnTo>
                    <a:pt x="5356" y="347"/>
                  </a:lnTo>
                  <a:lnTo>
                    <a:pt x="5362" y="323"/>
                  </a:lnTo>
                  <a:lnTo>
                    <a:pt x="5363" y="300"/>
                  </a:lnTo>
                  <a:lnTo>
                    <a:pt x="5358" y="278"/>
                  </a:lnTo>
                  <a:lnTo>
                    <a:pt x="5354" y="260"/>
                  </a:lnTo>
                  <a:lnTo>
                    <a:pt x="5362" y="260"/>
                  </a:lnTo>
                  <a:lnTo>
                    <a:pt x="5365" y="271"/>
                  </a:lnTo>
                  <a:lnTo>
                    <a:pt x="5371" y="271"/>
                  </a:lnTo>
                  <a:lnTo>
                    <a:pt x="5371" y="243"/>
                  </a:lnTo>
                  <a:lnTo>
                    <a:pt x="5373" y="241"/>
                  </a:lnTo>
                  <a:lnTo>
                    <a:pt x="5373" y="241"/>
                  </a:lnTo>
                  <a:lnTo>
                    <a:pt x="5373" y="240"/>
                  </a:lnTo>
                  <a:lnTo>
                    <a:pt x="5373" y="240"/>
                  </a:lnTo>
                  <a:lnTo>
                    <a:pt x="5373" y="238"/>
                  </a:lnTo>
                  <a:lnTo>
                    <a:pt x="5374" y="236"/>
                  </a:lnTo>
                  <a:lnTo>
                    <a:pt x="5365" y="225"/>
                  </a:lnTo>
                  <a:lnTo>
                    <a:pt x="5360" y="214"/>
                  </a:lnTo>
                  <a:lnTo>
                    <a:pt x="5354" y="203"/>
                  </a:lnTo>
                  <a:lnTo>
                    <a:pt x="5345" y="200"/>
                  </a:lnTo>
                  <a:lnTo>
                    <a:pt x="5345" y="191"/>
                  </a:lnTo>
                  <a:lnTo>
                    <a:pt x="5338" y="187"/>
                  </a:lnTo>
                  <a:lnTo>
                    <a:pt x="5325" y="167"/>
                  </a:lnTo>
                  <a:lnTo>
                    <a:pt x="5322" y="167"/>
                  </a:lnTo>
                  <a:close/>
                  <a:moveTo>
                    <a:pt x="3725" y="167"/>
                  </a:moveTo>
                  <a:lnTo>
                    <a:pt x="3725" y="271"/>
                  </a:lnTo>
                  <a:lnTo>
                    <a:pt x="3731" y="271"/>
                  </a:lnTo>
                  <a:lnTo>
                    <a:pt x="3734" y="307"/>
                  </a:lnTo>
                  <a:lnTo>
                    <a:pt x="3742" y="307"/>
                  </a:lnTo>
                  <a:lnTo>
                    <a:pt x="3742" y="278"/>
                  </a:lnTo>
                  <a:lnTo>
                    <a:pt x="3740" y="249"/>
                  </a:lnTo>
                  <a:lnTo>
                    <a:pt x="3734" y="223"/>
                  </a:lnTo>
                  <a:lnTo>
                    <a:pt x="3733" y="209"/>
                  </a:lnTo>
                  <a:lnTo>
                    <a:pt x="3733" y="192"/>
                  </a:lnTo>
                  <a:lnTo>
                    <a:pt x="3731" y="178"/>
                  </a:lnTo>
                  <a:lnTo>
                    <a:pt x="3725" y="167"/>
                  </a:lnTo>
                  <a:close/>
                  <a:moveTo>
                    <a:pt x="1602" y="167"/>
                  </a:moveTo>
                  <a:lnTo>
                    <a:pt x="1602" y="220"/>
                  </a:lnTo>
                  <a:lnTo>
                    <a:pt x="1605" y="220"/>
                  </a:lnTo>
                  <a:lnTo>
                    <a:pt x="1602" y="231"/>
                  </a:lnTo>
                  <a:lnTo>
                    <a:pt x="1605" y="231"/>
                  </a:lnTo>
                  <a:lnTo>
                    <a:pt x="1605" y="300"/>
                  </a:lnTo>
                  <a:lnTo>
                    <a:pt x="1611" y="300"/>
                  </a:lnTo>
                  <a:lnTo>
                    <a:pt x="1611" y="314"/>
                  </a:lnTo>
                  <a:lnTo>
                    <a:pt x="1614" y="314"/>
                  </a:lnTo>
                  <a:lnTo>
                    <a:pt x="1614" y="331"/>
                  </a:lnTo>
                  <a:lnTo>
                    <a:pt x="1618" y="331"/>
                  </a:lnTo>
                  <a:lnTo>
                    <a:pt x="1618" y="360"/>
                  </a:lnTo>
                  <a:lnTo>
                    <a:pt x="1622" y="360"/>
                  </a:lnTo>
                  <a:lnTo>
                    <a:pt x="1622" y="334"/>
                  </a:lnTo>
                  <a:lnTo>
                    <a:pt x="1625" y="334"/>
                  </a:lnTo>
                  <a:lnTo>
                    <a:pt x="1627" y="334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31" y="332"/>
                  </a:lnTo>
                  <a:lnTo>
                    <a:pt x="1634" y="331"/>
                  </a:lnTo>
                  <a:lnTo>
                    <a:pt x="1631" y="354"/>
                  </a:lnTo>
                  <a:lnTo>
                    <a:pt x="1627" y="376"/>
                  </a:lnTo>
                  <a:lnTo>
                    <a:pt x="1625" y="403"/>
                  </a:lnTo>
                  <a:lnTo>
                    <a:pt x="1631" y="403"/>
                  </a:lnTo>
                  <a:lnTo>
                    <a:pt x="1631" y="372"/>
                  </a:lnTo>
                  <a:lnTo>
                    <a:pt x="1636" y="347"/>
                  </a:lnTo>
                  <a:lnTo>
                    <a:pt x="1642" y="323"/>
                  </a:lnTo>
                  <a:lnTo>
                    <a:pt x="1643" y="300"/>
                  </a:lnTo>
                  <a:lnTo>
                    <a:pt x="1638" y="278"/>
                  </a:lnTo>
                  <a:lnTo>
                    <a:pt x="1634" y="260"/>
                  </a:lnTo>
                  <a:lnTo>
                    <a:pt x="1642" y="260"/>
                  </a:lnTo>
                  <a:lnTo>
                    <a:pt x="1645" y="271"/>
                  </a:lnTo>
                  <a:lnTo>
                    <a:pt x="1651" y="271"/>
                  </a:lnTo>
                  <a:lnTo>
                    <a:pt x="1651" y="243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53" y="240"/>
                  </a:lnTo>
                  <a:lnTo>
                    <a:pt x="1653" y="240"/>
                  </a:lnTo>
                  <a:lnTo>
                    <a:pt x="1653" y="238"/>
                  </a:lnTo>
                  <a:lnTo>
                    <a:pt x="1654" y="236"/>
                  </a:lnTo>
                  <a:lnTo>
                    <a:pt x="1645" y="225"/>
                  </a:lnTo>
                  <a:lnTo>
                    <a:pt x="1640" y="214"/>
                  </a:lnTo>
                  <a:lnTo>
                    <a:pt x="1634" y="203"/>
                  </a:lnTo>
                  <a:lnTo>
                    <a:pt x="1625" y="200"/>
                  </a:lnTo>
                  <a:lnTo>
                    <a:pt x="1625" y="191"/>
                  </a:lnTo>
                  <a:lnTo>
                    <a:pt x="1618" y="187"/>
                  </a:lnTo>
                  <a:lnTo>
                    <a:pt x="1605" y="167"/>
                  </a:lnTo>
                  <a:lnTo>
                    <a:pt x="1602" y="167"/>
                  </a:lnTo>
                  <a:close/>
                  <a:moveTo>
                    <a:pt x="2398" y="154"/>
                  </a:moveTo>
                  <a:lnTo>
                    <a:pt x="2398" y="160"/>
                  </a:lnTo>
                  <a:lnTo>
                    <a:pt x="2385" y="171"/>
                  </a:lnTo>
                  <a:lnTo>
                    <a:pt x="2373" y="189"/>
                  </a:lnTo>
                  <a:lnTo>
                    <a:pt x="2360" y="211"/>
                  </a:lnTo>
                  <a:lnTo>
                    <a:pt x="2351" y="234"/>
                  </a:lnTo>
                  <a:lnTo>
                    <a:pt x="2345" y="254"/>
                  </a:lnTo>
                  <a:lnTo>
                    <a:pt x="2351" y="254"/>
                  </a:lnTo>
                  <a:lnTo>
                    <a:pt x="2351" y="267"/>
                  </a:lnTo>
                  <a:lnTo>
                    <a:pt x="2354" y="267"/>
                  </a:lnTo>
                  <a:lnTo>
                    <a:pt x="2354" y="263"/>
                  </a:lnTo>
                  <a:lnTo>
                    <a:pt x="2356" y="260"/>
                  </a:lnTo>
                  <a:lnTo>
                    <a:pt x="2356" y="258"/>
                  </a:lnTo>
                  <a:lnTo>
                    <a:pt x="2358" y="258"/>
                  </a:lnTo>
                  <a:lnTo>
                    <a:pt x="2362" y="256"/>
                  </a:lnTo>
                  <a:lnTo>
                    <a:pt x="2365" y="254"/>
                  </a:lnTo>
                  <a:lnTo>
                    <a:pt x="2362" y="274"/>
                  </a:lnTo>
                  <a:lnTo>
                    <a:pt x="2358" y="274"/>
                  </a:lnTo>
                  <a:lnTo>
                    <a:pt x="2358" y="285"/>
                  </a:lnTo>
                  <a:lnTo>
                    <a:pt x="2360" y="296"/>
                  </a:lnTo>
                  <a:lnTo>
                    <a:pt x="2363" y="311"/>
                  </a:lnTo>
                  <a:lnTo>
                    <a:pt x="2367" y="321"/>
                  </a:lnTo>
                  <a:lnTo>
                    <a:pt x="2371" y="327"/>
                  </a:lnTo>
                  <a:lnTo>
                    <a:pt x="2373" y="291"/>
                  </a:lnTo>
                  <a:lnTo>
                    <a:pt x="2380" y="256"/>
                  </a:lnTo>
                  <a:lnTo>
                    <a:pt x="2389" y="223"/>
                  </a:lnTo>
                  <a:lnTo>
                    <a:pt x="2398" y="191"/>
                  </a:lnTo>
                  <a:lnTo>
                    <a:pt x="2411" y="187"/>
                  </a:lnTo>
                  <a:lnTo>
                    <a:pt x="2407" y="171"/>
                  </a:lnTo>
                  <a:lnTo>
                    <a:pt x="2402" y="154"/>
                  </a:lnTo>
                  <a:lnTo>
                    <a:pt x="2398" y="154"/>
                  </a:lnTo>
                  <a:close/>
                  <a:moveTo>
                    <a:pt x="5705" y="151"/>
                  </a:moveTo>
                  <a:lnTo>
                    <a:pt x="5702" y="176"/>
                  </a:lnTo>
                  <a:lnTo>
                    <a:pt x="5698" y="176"/>
                  </a:lnTo>
                  <a:lnTo>
                    <a:pt x="5694" y="267"/>
                  </a:lnTo>
                  <a:lnTo>
                    <a:pt x="5698" y="267"/>
                  </a:lnTo>
                  <a:lnTo>
                    <a:pt x="5700" y="278"/>
                  </a:lnTo>
                  <a:lnTo>
                    <a:pt x="5698" y="289"/>
                  </a:lnTo>
                  <a:lnTo>
                    <a:pt x="5698" y="300"/>
                  </a:lnTo>
                  <a:lnTo>
                    <a:pt x="5702" y="307"/>
                  </a:lnTo>
                  <a:lnTo>
                    <a:pt x="5703" y="283"/>
                  </a:lnTo>
                  <a:lnTo>
                    <a:pt x="5705" y="261"/>
                  </a:lnTo>
                  <a:lnTo>
                    <a:pt x="5711" y="243"/>
                  </a:lnTo>
                  <a:lnTo>
                    <a:pt x="5711" y="207"/>
                  </a:lnTo>
                  <a:lnTo>
                    <a:pt x="5714" y="207"/>
                  </a:lnTo>
                  <a:lnTo>
                    <a:pt x="5714" y="176"/>
                  </a:lnTo>
                  <a:lnTo>
                    <a:pt x="5718" y="176"/>
                  </a:lnTo>
                  <a:lnTo>
                    <a:pt x="5718" y="171"/>
                  </a:lnTo>
                  <a:lnTo>
                    <a:pt x="5714" y="171"/>
                  </a:lnTo>
                  <a:lnTo>
                    <a:pt x="5714" y="169"/>
                  </a:lnTo>
                  <a:lnTo>
                    <a:pt x="5714" y="167"/>
                  </a:lnTo>
                  <a:lnTo>
                    <a:pt x="5714" y="165"/>
                  </a:lnTo>
                  <a:lnTo>
                    <a:pt x="5716" y="165"/>
                  </a:lnTo>
                  <a:lnTo>
                    <a:pt x="5716" y="163"/>
                  </a:lnTo>
                  <a:lnTo>
                    <a:pt x="5718" y="163"/>
                  </a:lnTo>
                  <a:lnTo>
                    <a:pt x="5714" y="151"/>
                  </a:lnTo>
                  <a:lnTo>
                    <a:pt x="5705" y="151"/>
                  </a:lnTo>
                  <a:close/>
                  <a:moveTo>
                    <a:pt x="1985" y="151"/>
                  </a:moveTo>
                  <a:lnTo>
                    <a:pt x="1982" y="176"/>
                  </a:lnTo>
                  <a:lnTo>
                    <a:pt x="1978" y="176"/>
                  </a:lnTo>
                  <a:lnTo>
                    <a:pt x="1974" y="267"/>
                  </a:lnTo>
                  <a:lnTo>
                    <a:pt x="1978" y="267"/>
                  </a:lnTo>
                  <a:lnTo>
                    <a:pt x="1980" y="278"/>
                  </a:lnTo>
                  <a:lnTo>
                    <a:pt x="1978" y="289"/>
                  </a:lnTo>
                  <a:lnTo>
                    <a:pt x="1978" y="300"/>
                  </a:lnTo>
                  <a:lnTo>
                    <a:pt x="1982" y="307"/>
                  </a:lnTo>
                  <a:lnTo>
                    <a:pt x="1983" y="283"/>
                  </a:lnTo>
                  <a:lnTo>
                    <a:pt x="1985" y="261"/>
                  </a:lnTo>
                  <a:lnTo>
                    <a:pt x="1991" y="243"/>
                  </a:lnTo>
                  <a:lnTo>
                    <a:pt x="1991" y="207"/>
                  </a:lnTo>
                  <a:lnTo>
                    <a:pt x="1994" y="207"/>
                  </a:lnTo>
                  <a:lnTo>
                    <a:pt x="1994" y="176"/>
                  </a:lnTo>
                  <a:lnTo>
                    <a:pt x="1998" y="176"/>
                  </a:lnTo>
                  <a:lnTo>
                    <a:pt x="1998" y="171"/>
                  </a:lnTo>
                  <a:lnTo>
                    <a:pt x="1994" y="171"/>
                  </a:lnTo>
                  <a:lnTo>
                    <a:pt x="1994" y="169"/>
                  </a:lnTo>
                  <a:lnTo>
                    <a:pt x="1994" y="167"/>
                  </a:lnTo>
                  <a:lnTo>
                    <a:pt x="1994" y="165"/>
                  </a:lnTo>
                  <a:lnTo>
                    <a:pt x="1996" y="165"/>
                  </a:lnTo>
                  <a:lnTo>
                    <a:pt x="1996" y="163"/>
                  </a:lnTo>
                  <a:lnTo>
                    <a:pt x="1998" y="163"/>
                  </a:lnTo>
                  <a:lnTo>
                    <a:pt x="1994" y="151"/>
                  </a:lnTo>
                  <a:lnTo>
                    <a:pt x="1985" y="151"/>
                  </a:lnTo>
                  <a:close/>
                  <a:moveTo>
                    <a:pt x="5774" y="127"/>
                  </a:moveTo>
                  <a:lnTo>
                    <a:pt x="5773" y="140"/>
                  </a:lnTo>
                  <a:lnTo>
                    <a:pt x="5769" y="156"/>
                  </a:lnTo>
                  <a:lnTo>
                    <a:pt x="5765" y="174"/>
                  </a:lnTo>
                  <a:lnTo>
                    <a:pt x="5763" y="191"/>
                  </a:lnTo>
                  <a:lnTo>
                    <a:pt x="5763" y="205"/>
                  </a:lnTo>
                  <a:lnTo>
                    <a:pt x="5765" y="214"/>
                  </a:lnTo>
                  <a:lnTo>
                    <a:pt x="5767" y="201"/>
                  </a:lnTo>
                  <a:lnTo>
                    <a:pt x="5769" y="183"/>
                  </a:lnTo>
                  <a:lnTo>
                    <a:pt x="5773" y="165"/>
                  </a:lnTo>
                  <a:lnTo>
                    <a:pt x="5774" y="149"/>
                  </a:lnTo>
                  <a:lnTo>
                    <a:pt x="5776" y="134"/>
                  </a:lnTo>
                  <a:lnTo>
                    <a:pt x="5774" y="127"/>
                  </a:lnTo>
                  <a:close/>
                  <a:moveTo>
                    <a:pt x="2054" y="127"/>
                  </a:moveTo>
                  <a:lnTo>
                    <a:pt x="2053" y="140"/>
                  </a:lnTo>
                  <a:lnTo>
                    <a:pt x="2049" y="156"/>
                  </a:lnTo>
                  <a:lnTo>
                    <a:pt x="2045" y="174"/>
                  </a:lnTo>
                  <a:lnTo>
                    <a:pt x="2043" y="191"/>
                  </a:lnTo>
                  <a:lnTo>
                    <a:pt x="2043" y="205"/>
                  </a:lnTo>
                  <a:lnTo>
                    <a:pt x="2045" y="214"/>
                  </a:lnTo>
                  <a:lnTo>
                    <a:pt x="2047" y="201"/>
                  </a:lnTo>
                  <a:lnTo>
                    <a:pt x="2049" y="183"/>
                  </a:lnTo>
                  <a:lnTo>
                    <a:pt x="2053" y="165"/>
                  </a:lnTo>
                  <a:lnTo>
                    <a:pt x="2054" y="149"/>
                  </a:lnTo>
                  <a:lnTo>
                    <a:pt x="2056" y="134"/>
                  </a:lnTo>
                  <a:lnTo>
                    <a:pt x="2054" y="127"/>
                  </a:lnTo>
                  <a:close/>
                  <a:moveTo>
                    <a:pt x="5722" y="123"/>
                  </a:moveTo>
                  <a:lnTo>
                    <a:pt x="5718" y="131"/>
                  </a:lnTo>
                  <a:lnTo>
                    <a:pt x="5720" y="131"/>
                  </a:lnTo>
                  <a:lnTo>
                    <a:pt x="5722" y="129"/>
                  </a:lnTo>
                  <a:lnTo>
                    <a:pt x="5723" y="127"/>
                  </a:lnTo>
                  <a:lnTo>
                    <a:pt x="5725" y="125"/>
                  </a:lnTo>
                  <a:lnTo>
                    <a:pt x="5727" y="125"/>
                  </a:lnTo>
                  <a:lnTo>
                    <a:pt x="5725" y="123"/>
                  </a:lnTo>
                  <a:lnTo>
                    <a:pt x="5722" y="123"/>
                  </a:lnTo>
                  <a:close/>
                  <a:moveTo>
                    <a:pt x="2002" y="123"/>
                  </a:moveTo>
                  <a:lnTo>
                    <a:pt x="1998" y="131"/>
                  </a:lnTo>
                  <a:lnTo>
                    <a:pt x="2000" y="131"/>
                  </a:lnTo>
                  <a:lnTo>
                    <a:pt x="2002" y="129"/>
                  </a:lnTo>
                  <a:lnTo>
                    <a:pt x="2003" y="127"/>
                  </a:lnTo>
                  <a:lnTo>
                    <a:pt x="2005" y="125"/>
                  </a:lnTo>
                  <a:lnTo>
                    <a:pt x="2007" y="125"/>
                  </a:lnTo>
                  <a:lnTo>
                    <a:pt x="2005" y="123"/>
                  </a:lnTo>
                  <a:lnTo>
                    <a:pt x="2002" y="123"/>
                  </a:lnTo>
                  <a:close/>
                  <a:moveTo>
                    <a:pt x="5682" y="120"/>
                  </a:moveTo>
                  <a:lnTo>
                    <a:pt x="5682" y="131"/>
                  </a:lnTo>
                  <a:lnTo>
                    <a:pt x="5683" y="145"/>
                  </a:lnTo>
                  <a:lnTo>
                    <a:pt x="5685" y="160"/>
                  </a:lnTo>
                  <a:lnTo>
                    <a:pt x="5691" y="167"/>
                  </a:lnTo>
                  <a:lnTo>
                    <a:pt x="5698" y="131"/>
                  </a:lnTo>
                  <a:lnTo>
                    <a:pt x="5691" y="127"/>
                  </a:lnTo>
                  <a:lnTo>
                    <a:pt x="5691" y="120"/>
                  </a:lnTo>
                  <a:lnTo>
                    <a:pt x="5682" y="120"/>
                  </a:lnTo>
                  <a:close/>
                  <a:moveTo>
                    <a:pt x="1962" y="120"/>
                  </a:moveTo>
                  <a:lnTo>
                    <a:pt x="1962" y="131"/>
                  </a:lnTo>
                  <a:lnTo>
                    <a:pt x="1963" y="145"/>
                  </a:lnTo>
                  <a:lnTo>
                    <a:pt x="1965" y="160"/>
                  </a:lnTo>
                  <a:lnTo>
                    <a:pt x="1971" y="167"/>
                  </a:lnTo>
                  <a:lnTo>
                    <a:pt x="1978" y="131"/>
                  </a:lnTo>
                  <a:lnTo>
                    <a:pt x="1971" y="127"/>
                  </a:lnTo>
                  <a:lnTo>
                    <a:pt x="1971" y="120"/>
                  </a:lnTo>
                  <a:lnTo>
                    <a:pt x="1962" y="120"/>
                  </a:lnTo>
                  <a:close/>
                  <a:moveTo>
                    <a:pt x="2551" y="76"/>
                  </a:moveTo>
                  <a:lnTo>
                    <a:pt x="2551" y="80"/>
                  </a:lnTo>
                  <a:lnTo>
                    <a:pt x="2545" y="89"/>
                  </a:lnTo>
                  <a:lnTo>
                    <a:pt x="2543" y="100"/>
                  </a:lnTo>
                  <a:lnTo>
                    <a:pt x="2543" y="111"/>
                  </a:lnTo>
                  <a:lnTo>
                    <a:pt x="2542" y="123"/>
                  </a:lnTo>
                  <a:lnTo>
                    <a:pt x="2538" y="123"/>
                  </a:lnTo>
                  <a:lnTo>
                    <a:pt x="2534" y="171"/>
                  </a:lnTo>
                  <a:lnTo>
                    <a:pt x="2531" y="171"/>
                  </a:lnTo>
                  <a:lnTo>
                    <a:pt x="2531" y="207"/>
                  </a:lnTo>
                  <a:lnTo>
                    <a:pt x="2525" y="207"/>
                  </a:lnTo>
                  <a:lnTo>
                    <a:pt x="2525" y="251"/>
                  </a:lnTo>
                  <a:lnTo>
                    <a:pt x="2522" y="251"/>
                  </a:lnTo>
                  <a:lnTo>
                    <a:pt x="2520" y="265"/>
                  </a:lnTo>
                  <a:lnTo>
                    <a:pt x="2520" y="283"/>
                  </a:lnTo>
                  <a:lnTo>
                    <a:pt x="2522" y="301"/>
                  </a:lnTo>
                  <a:lnTo>
                    <a:pt x="2525" y="311"/>
                  </a:lnTo>
                  <a:lnTo>
                    <a:pt x="2527" y="292"/>
                  </a:lnTo>
                  <a:lnTo>
                    <a:pt x="2533" y="276"/>
                  </a:lnTo>
                  <a:lnTo>
                    <a:pt x="2538" y="263"/>
                  </a:lnTo>
                  <a:lnTo>
                    <a:pt x="2542" y="247"/>
                  </a:lnTo>
                  <a:lnTo>
                    <a:pt x="2551" y="247"/>
                  </a:lnTo>
                  <a:lnTo>
                    <a:pt x="2547" y="261"/>
                  </a:lnTo>
                  <a:lnTo>
                    <a:pt x="2543" y="272"/>
                  </a:lnTo>
                  <a:lnTo>
                    <a:pt x="2538" y="283"/>
                  </a:lnTo>
                  <a:lnTo>
                    <a:pt x="2538" y="296"/>
                  </a:lnTo>
                  <a:lnTo>
                    <a:pt x="2534" y="296"/>
                  </a:lnTo>
                  <a:lnTo>
                    <a:pt x="2538" y="303"/>
                  </a:lnTo>
                  <a:lnTo>
                    <a:pt x="2534" y="303"/>
                  </a:lnTo>
                  <a:lnTo>
                    <a:pt x="2531" y="334"/>
                  </a:lnTo>
                  <a:lnTo>
                    <a:pt x="2525" y="334"/>
                  </a:lnTo>
                  <a:lnTo>
                    <a:pt x="2525" y="347"/>
                  </a:lnTo>
                  <a:lnTo>
                    <a:pt x="2525" y="360"/>
                  </a:lnTo>
                  <a:lnTo>
                    <a:pt x="2527" y="372"/>
                  </a:lnTo>
                  <a:lnTo>
                    <a:pt x="2531" y="380"/>
                  </a:lnTo>
                  <a:lnTo>
                    <a:pt x="2533" y="343"/>
                  </a:lnTo>
                  <a:lnTo>
                    <a:pt x="2540" y="309"/>
                  </a:lnTo>
                  <a:lnTo>
                    <a:pt x="2551" y="280"/>
                  </a:lnTo>
                  <a:lnTo>
                    <a:pt x="2554" y="251"/>
                  </a:lnTo>
                  <a:lnTo>
                    <a:pt x="2558" y="251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2" y="249"/>
                  </a:lnTo>
                  <a:lnTo>
                    <a:pt x="2563" y="249"/>
                  </a:lnTo>
                  <a:lnTo>
                    <a:pt x="2565" y="247"/>
                  </a:lnTo>
                  <a:lnTo>
                    <a:pt x="2562" y="269"/>
                  </a:lnTo>
                  <a:lnTo>
                    <a:pt x="2554" y="287"/>
                  </a:lnTo>
                  <a:lnTo>
                    <a:pt x="2554" y="307"/>
                  </a:lnTo>
                  <a:lnTo>
                    <a:pt x="2551" y="307"/>
                  </a:lnTo>
                  <a:lnTo>
                    <a:pt x="2551" y="407"/>
                  </a:lnTo>
                  <a:lnTo>
                    <a:pt x="2554" y="407"/>
                  </a:lnTo>
                  <a:lnTo>
                    <a:pt x="2554" y="403"/>
                  </a:lnTo>
                  <a:lnTo>
                    <a:pt x="2558" y="392"/>
                  </a:lnTo>
                  <a:lnTo>
                    <a:pt x="2560" y="380"/>
                  </a:lnTo>
                  <a:lnTo>
                    <a:pt x="2560" y="365"/>
                  </a:lnTo>
                  <a:lnTo>
                    <a:pt x="2562" y="351"/>
                  </a:lnTo>
                  <a:lnTo>
                    <a:pt x="2565" y="351"/>
                  </a:lnTo>
                  <a:lnTo>
                    <a:pt x="2565" y="334"/>
                  </a:lnTo>
                  <a:lnTo>
                    <a:pt x="2571" y="334"/>
                  </a:lnTo>
                  <a:lnTo>
                    <a:pt x="2574" y="300"/>
                  </a:lnTo>
                  <a:lnTo>
                    <a:pt x="2578" y="300"/>
                  </a:lnTo>
                  <a:lnTo>
                    <a:pt x="2578" y="247"/>
                  </a:lnTo>
                  <a:lnTo>
                    <a:pt x="2578" y="212"/>
                  </a:lnTo>
                  <a:lnTo>
                    <a:pt x="2576" y="180"/>
                  </a:lnTo>
                  <a:lnTo>
                    <a:pt x="2571" y="151"/>
                  </a:lnTo>
                  <a:lnTo>
                    <a:pt x="2571" y="131"/>
                  </a:lnTo>
                  <a:lnTo>
                    <a:pt x="2565" y="131"/>
                  </a:lnTo>
                  <a:lnTo>
                    <a:pt x="2565" y="120"/>
                  </a:lnTo>
                  <a:lnTo>
                    <a:pt x="2562" y="120"/>
                  </a:lnTo>
                  <a:lnTo>
                    <a:pt x="2562" y="103"/>
                  </a:lnTo>
                  <a:lnTo>
                    <a:pt x="2558" y="103"/>
                  </a:lnTo>
                  <a:lnTo>
                    <a:pt x="2554" y="76"/>
                  </a:lnTo>
                  <a:lnTo>
                    <a:pt x="2551" y="76"/>
                  </a:lnTo>
                  <a:close/>
                  <a:moveTo>
                    <a:pt x="3725" y="0"/>
                  </a:moveTo>
                  <a:lnTo>
                    <a:pt x="3738" y="0"/>
                  </a:lnTo>
                  <a:lnTo>
                    <a:pt x="3738" y="3"/>
                  </a:lnTo>
                  <a:lnTo>
                    <a:pt x="3734" y="12"/>
                  </a:lnTo>
                  <a:lnTo>
                    <a:pt x="3734" y="25"/>
                  </a:lnTo>
                  <a:lnTo>
                    <a:pt x="3734" y="40"/>
                  </a:lnTo>
                  <a:lnTo>
                    <a:pt x="3731" y="40"/>
                  </a:lnTo>
                  <a:lnTo>
                    <a:pt x="3731" y="123"/>
                  </a:lnTo>
                  <a:lnTo>
                    <a:pt x="3725" y="123"/>
                  </a:lnTo>
                  <a:lnTo>
                    <a:pt x="3725" y="127"/>
                  </a:lnTo>
                  <a:lnTo>
                    <a:pt x="3731" y="127"/>
                  </a:lnTo>
                  <a:lnTo>
                    <a:pt x="3731" y="140"/>
                  </a:lnTo>
                  <a:lnTo>
                    <a:pt x="3725" y="140"/>
                  </a:lnTo>
                  <a:lnTo>
                    <a:pt x="3725" y="143"/>
                  </a:lnTo>
                  <a:lnTo>
                    <a:pt x="3734" y="147"/>
                  </a:lnTo>
                  <a:lnTo>
                    <a:pt x="3734" y="167"/>
                  </a:lnTo>
                  <a:lnTo>
                    <a:pt x="3738" y="167"/>
                  </a:lnTo>
                  <a:lnTo>
                    <a:pt x="3738" y="183"/>
                  </a:lnTo>
                  <a:lnTo>
                    <a:pt x="3742" y="183"/>
                  </a:lnTo>
                  <a:lnTo>
                    <a:pt x="3742" y="203"/>
                  </a:lnTo>
                  <a:lnTo>
                    <a:pt x="3745" y="203"/>
                  </a:lnTo>
                  <a:lnTo>
                    <a:pt x="3751" y="247"/>
                  </a:lnTo>
                  <a:lnTo>
                    <a:pt x="3754" y="247"/>
                  </a:lnTo>
                  <a:lnTo>
                    <a:pt x="3754" y="254"/>
                  </a:lnTo>
                  <a:lnTo>
                    <a:pt x="3762" y="260"/>
                  </a:lnTo>
                  <a:lnTo>
                    <a:pt x="3762" y="274"/>
                  </a:lnTo>
                  <a:lnTo>
                    <a:pt x="3765" y="274"/>
                  </a:lnTo>
                  <a:lnTo>
                    <a:pt x="3758" y="180"/>
                  </a:lnTo>
                  <a:lnTo>
                    <a:pt x="3753" y="165"/>
                  </a:lnTo>
                  <a:lnTo>
                    <a:pt x="3751" y="147"/>
                  </a:lnTo>
                  <a:lnTo>
                    <a:pt x="3754" y="147"/>
                  </a:lnTo>
                  <a:lnTo>
                    <a:pt x="3754" y="151"/>
                  </a:lnTo>
                  <a:lnTo>
                    <a:pt x="3765" y="147"/>
                  </a:lnTo>
                  <a:lnTo>
                    <a:pt x="3765" y="151"/>
                  </a:lnTo>
                  <a:lnTo>
                    <a:pt x="3771" y="151"/>
                  </a:lnTo>
                  <a:lnTo>
                    <a:pt x="3771" y="163"/>
                  </a:lnTo>
                  <a:lnTo>
                    <a:pt x="3774" y="163"/>
                  </a:lnTo>
                  <a:lnTo>
                    <a:pt x="3771" y="123"/>
                  </a:lnTo>
                  <a:lnTo>
                    <a:pt x="3782" y="123"/>
                  </a:lnTo>
                  <a:lnTo>
                    <a:pt x="3785" y="147"/>
                  </a:lnTo>
                  <a:lnTo>
                    <a:pt x="3791" y="167"/>
                  </a:lnTo>
                  <a:lnTo>
                    <a:pt x="3791" y="203"/>
                  </a:lnTo>
                  <a:lnTo>
                    <a:pt x="3794" y="203"/>
                  </a:lnTo>
                  <a:lnTo>
                    <a:pt x="3794" y="231"/>
                  </a:lnTo>
                  <a:lnTo>
                    <a:pt x="3798" y="231"/>
                  </a:lnTo>
                  <a:lnTo>
                    <a:pt x="3798" y="240"/>
                  </a:lnTo>
                  <a:lnTo>
                    <a:pt x="3802" y="240"/>
                  </a:lnTo>
                  <a:lnTo>
                    <a:pt x="3805" y="263"/>
                  </a:lnTo>
                  <a:lnTo>
                    <a:pt x="3811" y="263"/>
                  </a:lnTo>
                  <a:lnTo>
                    <a:pt x="3811" y="231"/>
                  </a:lnTo>
                  <a:lnTo>
                    <a:pt x="3813" y="201"/>
                  </a:lnTo>
                  <a:lnTo>
                    <a:pt x="3818" y="176"/>
                  </a:lnTo>
                  <a:lnTo>
                    <a:pt x="3822" y="176"/>
                  </a:lnTo>
                  <a:lnTo>
                    <a:pt x="3822" y="180"/>
                  </a:lnTo>
                  <a:lnTo>
                    <a:pt x="3825" y="180"/>
                  </a:lnTo>
                  <a:lnTo>
                    <a:pt x="3825" y="183"/>
                  </a:lnTo>
                  <a:lnTo>
                    <a:pt x="3822" y="191"/>
                  </a:lnTo>
                  <a:lnTo>
                    <a:pt x="3831" y="187"/>
                  </a:lnTo>
                  <a:lnTo>
                    <a:pt x="3831" y="254"/>
                  </a:lnTo>
                  <a:lnTo>
                    <a:pt x="3838" y="265"/>
                  </a:lnTo>
                  <a:lnTo>
                    <a:pt x="3845" y="281"/>
                  </a:lnTo>
                  <a:lnTo>
                    <a:pt x="3851" y="300"/>
                  </a:lnTo>
                  <a:lnTo>
                    <a:pt x="3854" y="320"/>
                  </a:lnTo>
                  <a:lnTo>
                    <a:pt x="3858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2" y="332"/>
                  </a:lnTo>
                  <a:lnTo>
                    <a:pt x="3862" y="331"/>
                  </a:lnTo>
                  <a:lnTo>
                    <a:pt x="3865" y="331"/>
                  </a:lnTo>
                  <a:lnTo>
                    <a:pt x="3862" y="314"/>
                  </a:lnTo>
                  <a:lnTo>
                    <a:pt x="3863" y="294"/>
                  </a:lnTo>
                  <a:lnTo>
                    <a:pt x="3863" y="269"/>
                  </a:lnTo>
                  <a:lnTo>
                    <a:pt x="3863" y="245"/>
                  </a:lnTo>
                  <a:lnTo>
                    <a:pt x="3865" y="223"/>
                  </a:lnTo>
                  <a:lnTo>
                    <a:pt x="3871" y="223"/>
                  </a:lnTo>
                  <a:lnTo>
                    <a:pt x="3865" y="214"/>
                  </a:lnTo>
                  <a:lnTo>
                    <a:pt x="3871" y="214"/>
                  </a:lnTo>
                  <a:lnTo>
                    <a:pt x="3871" y="180"/>
                  </a:lnTo>
                  <a:lnTo>
                    <a:pt x="3874" y="180"/>
                  </a:lnTo>
                  <a:lnTo>
                    <a:pt x="3874" y="154"/>
                  </a:lnTo>
                  <a:lnTo>
                    <a:pt x="3882" y="132"/>
                  </a:lnTo>
                  <a:lnTo>
                    <a:pt x="3885" y="107"/>
                  </a:lnTo>
                  <a:lnTo>
                    <a:pt x="3894" y="107"/>
                  </a:lnTo>
                  <a:lnTo>
                    <a:pt x="3885" y="167"/>
                  </a:lnTo>
                  <a:lnTo>
                    <a:pt x="3882" y="167"/>
                  </a:lnTo>
                  <a:lnTo>
                    <a:pt x="3882" y="203"/>
                  </a:lnTo>
                  <a:lnTo>
                    <a:pt x="3878" y="203"/>
                  </a:lnTo>
                  <a:lnTo>
                    <a:pt x="3882" y="211"/>
                  </a:lnTo>
                  <a:lnTo>
                    <a:pt x="3882" y="214"/>
                  </a:lnTo>
                  <a:lnTo>
                    <a:pt x="3880" y="218"/>
                  </a:lnTo>
                  <a:lnTo>
                    <a:pt x="3878" y="218"/>
                  </a:lnTo>
                  <a:lnTo>
                    <a:pt x="3878" y="220"/>
                  </a:lnTo>
                  <a:lnTo>
                    <a:pt x="3882" y="260"/>
                  </a:lnTo>
                  <a:lnTo>
                    <a:pt x="3882" y="323"/>
                  </a:lnTo>
                  <a:lnTo>
                    <a:pt x="3885" y="323"/>
                  </a:lnTo>
                  <a:lnTo>
                    <a:pt x="3887" y="336"/>
                  </a:lnTo>
                  <a:lnTo>
                    <a:pt x="3887" y="349"/>
                  </a:lnTo>
                  <a:lnTo>
                    <a:pt x="3891" y="360"/>
                  </a:lnTo>
                  <a:lnTo>
                    <a:pt x="3894" y="327"/>
                  </a:lnTo>
                  <a:lnTo>
                    <a:pt x="3898" y="327"/>
                  </a:lnTo>
                  <a:lnTo>
                    <a:pt x="3898" y="320"/>
                  </a:lnTo>
                  <a:lnTo>
                    <a:pt x="3902" y="320"/>
                  </a:lnTo>
                  <a:lnTo>
                    <a:pt x="3905" y="300"/>
                  </a:lnTo>
                  <a:lnTo>
                    <a:pt x="3922" y="287"/>
                  </a:lnTo>
                  <a:lnTo>
                    <a:pt x="3923" y="256"/>
                  </a:lnTo>
                  <a:lnTo>
                    <a:pt x="3925" y="221"/>
                  </a:lnTo>
                  <a:lnTo>
                    <a:pt x="3931" y="185"/>
                  </a:lnTo>
                  <a:lnTo>
                    <a:pt x="3938" y="154"/>
                  </a:lnTo>
                  <a:lnTo>
                    <a:pt x="3940" y="143"/>
                  </a:lnTo>
                  <a:lnTo>
                    <a:pt x="3940" y="132"/>
                  </a:lnTo>
                  <a:lnTo>
                    <a:pt x="3943" y="123"/>
                  </a:lnTo>
                  <a:lnTo>
                    <a:pt x="3951" y="114"/>
                  </a:lnTo>
                  <a:lnTo>
                    <a:pt x="3951" y="111"/>
                  </a:lnTo>
                  <a:lnTo>
                    <a:pt x="3954" y="111"/>
                  </a:lnTo>
                  <a:lnTo>
                    <a:pt x="3954" y="131"/>
                  </a:lnTo>
                  <a:lnTo>
                    <a:pt x="3951" y="131"/>
                  </a:lnTo>
                  <a:lnTo>
                    <a:pt x="3942" y="191"/>
                  </a:lnTo>
                  <a:lnTo>
                    <a:pt x="3938" y="211"/>
                  </a:lnTo>
                  <a:lnTo>
                    <a:pt x="3936" y="238"/>
                  </a:lnTo>
                  <a:lnTo>
                    <a:pt x="3936" y="271"/>
                  </a:lnTo>
                  <a:lnTo>
                    <a:pt x="3936" y="305"/>
                  </a:lnTo>
                  <a:lnTo>
                    <a:pt x="3936" y="338"/>
                  </a:lnTo>
                  <a:lnTo>
                    <a:pt x="3938" y="365"/>
                  </a:lnTo>
                  <a:lnTo>
                    <a:pt x="3942" y="383"/>
                  </a:lnTo>
                  <a:lnTo>
                    <a:pt x="3943" y="394"/>
                  </a:lnTo>
                  <a:lnTo>
                    <a:pt x="3942" y="407"/>
                  </a:lnTo>
                  <a:lnTo>
                    <a:pt x="3942" y="418"/>
                  </a:lnTo>
                  <a:lnTo>
                    <a:pt x="3945" y="427"/>
                  </a:lnTo>
                  <a:lnTo>
                    <a:pt x="3945" y="283"/>
                  </a:lnTo>
                  <a:lnTo>
                    <a:pt x="3942" y="283"/>
                  </a:lnTo>
                  <a:lnTo>
                    <a:pt x="3942" y="251"/>
                  </a:lnTo>
                  <a:lnTo>
                    <a:pt x="3954" y="254"/>
                  </a:lnTo>
                  <a:lnTo>
                    <a:pt x="3958" y="283"/>
                  </a:lnTo>
                  <a:lnTo>
                    <a:pt x="3962" y="283"/>
                  </a:lnTo>
                  <a:lnTo>
                    <a:pt x="3971" y="207"/>
                  </a:lnTo>
                  <a:lnTo>
                    <a:pt x="3974" y="207"/>
                  </a:lnTo>
                  <a:lnTo>
                    <a:pt x="3974" y="196"/>
                  </a:lnTo>
                  <a:lnTo>
                    <a:pt x="3978" y="196"/>
                  </a:lnTo>
                  <a:lnTo>
                    <a:pt x="3978" y="180"/>
                  </a:lnTo>
                  <a:lnTo>
                    <a:pt x="3982" y="180"/>
                  </a:lnTo>
                  <a:lnTo>
                    <a:pt x="3982" y="169"/>
                  </a:lnTo>
                  <a:lnTo>
                    <a:pt x="3978" y="156"/>
                  </a:lnTo>
                  <a:lnTo>
                    <a:pt x="3973" y="143"/>
                  </a:lnTo>
                  <a:lnTo>
                    <a:pt x="3971" y="131"/>
                  </a:lnTo>
                  <a:lnTo>
                    <a:pt x="3974" y="132"/>
                  </a:lnTo>
                  <a:lnTo>
                    <a:pt x="3978" y="132"/>
                  </a:lnTo>
                  <a:lnTo>
                    <a:pt x="3980" y="134"/>
                  </a:lnTo>
                  <a:lnTo>
                    <a:pt x="3980" y="136"/>
                  </a:lnTo>
                  <a:lnTo>
                    <a:pt x="3982" y="138"/>
                  </a:lnTo>
                  <a:lnTo>
                    <a:pt x="3982" y="143"/>
                  </a:lnTo>
                  <a:lnTo>
                    <a:pt x="3989" y="154"/>
                  </a:lnTo>
                  <a:lnTo>
                    <a:pt x="3993" y="171"/>
                  </a:lnTo>
                  <a:lnTo>
                    <a:pt x="3994" y="185"/>
                  </a:lnTo>
                  <a:lnTo>
                    <a:pt x="3996" y="200"/>
                  </a:lnTo>
                  <a:lnTo>
                    <a:pt x="4002" y="211"/>
                  </a:lnTo>
                  <a:lnTo>
                    <a:pt x="4002" y="203"/>
                  </a:lnTo>
                  <a:lnTo>
                    <a:pt x="4005" y="192"/>
                  </a:lnTo>
                  <a:lnTo>
                    <a:pt x="4005" y="180"/>
                  </a:lnTo>
                  <a:lnTo>
                    <a:pt x="4002" y="167"/>
                  </a:lnTo>
                  <a:lnTo>
                    <a:pt x="4014" y="167"/>
                  </a:lnTo>
                  <a:lnTo>
                    <a:pt x="4014" y="151"/>
                  </a:lnTo>
                  <a:lnTo>
                    <a:pt x="4025" y="151"/>
                  </a:lnTo>
                  <a:lnTo>
                    <a:pt x="4022" y="200"/>
                  </a:lnTo>
                  <a:lnTo>
                    <a:pt x="4031" y="203"/>
                  </a:lnTo>
                  <a:lnTo>
                    <a:pt x="4031" y="220"/>
                  </a:lnTo>
                  <a:lnTo>
                    <a:pt x="4034" y="220"/>
                  </a:lnTo>
                  <a:lnTo>
                    <a:pt x="4038" y="236"/>
                  </a:lnTo>
                  <a:lnTo>
                    <a:pt x="4042" y="236"/>
                  </a:lnTo>
                  <a:lnTo>
                    <a:pt x="4051" y="271"/>
                  </a:lnTo>
                  <a:lnTo>
                    <a:pt x="4058" y="271"/>
                  </a:lnTo>
                  <a:lnTo>
                    <a:pt x="4062" y="307"/>
                  </a:lnTo>
                  <a:lnTo>
                    <a:pt x="4065" y="307"/>
                  </a:lnTo>
                  <a:lnTo>
                    <a:pt x="4065" y="303"/>
                  </a:lnTo>
                  <a:lnTo>
                    <a:pt x="4074" y="289"/>
                  </a:lnTo>
                  <a:lnTo>
                    <a:pt x="4076" y="269"/>
                  </a:lnTo>
                  <a:lnTo>
                    <a:pt x="4076" y="245"/>
                  </a:lnTo>
                  <a:lnTo>
                    <a:pt x="4074" y="221"/>
                  </a:lnTo>
                  <a:lnTo>
                    <a:pt x="4073" y="198"/>
                  </a:lnTo>
                  <a:lnTo>
                    <a:pt x="4071" y="180"/>
                  </a:lnTo>
                  <a:lnTo>
                    <a:pt x="4074" y="180"/>
                  </a:lnTo>
                  <a:lnTo>
                    <a:pt x="4074" y="183"/>
                  </a:lnTo>
                  <a:lnTo>
                    <a:pt x="4076" y="185"/>
                  </a:lnTo>
                  <a:lnTo>
                    <a:pt x="4076" y="185"/>
                  </a:lnTo>
                  <a:lnTo>
                    <a:pt x="4076" y="183"/>
                  </a:lnTo>
                  <a:lnTo>
                    <a:pt x="4078" y="181"/>
                  </a:lnTo>
                  <a:lnTo>
                    <a:pt x="4078" y="178"/>
                  </a:lnTo>
                  <a:lnTo>
                    <a:pt x="4078" y="176"/>
                  </a:lnTo>
                  <a:lnTo>
                    <a:pt x="4078" y="176"/>
                  </a:lnTo>
                  <a:lnTo>
                    <a:pt x="4074" y="176"/>
                  </a:lnTo>
                  <a:lnTo>
                    <a:pt x="4065" y="123"/>
                  </a:lnTo>
                  <a:lnTo>
                    <a:pt x="4062" y="123"/>
                  </a:lnTo>
                  <a:lnTo>
                    <a:pt x="4062" y="100"/>
                  </a:lnTo>
                  <a:lnTo>
                    <a:pt x="4058" y="100"/>
                  </a:lnTo>
                  <a:lnTo>
                    <a:pt x="4054" y="80"/>
                  </a:lnTo>
                  <a:lnTo>
                    <a:pt x="4065" y="80"/>
                  </a:lnTo>
                  <a:lnTo>
                    <a:pt x="4071" y="112"/>
                  </a:lnTo>
                  <a:lnTo>
                    <a:pt x="4080" y="145"/>
                  </a:lnTo>
                  <a:lnTo>
                    <a:pt x="4091" y="176"/>
                  </a:lnTo>
                  <a:lnTo>
                    <a:pt x="4098" y="240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2" y="236"/>
                  </a:lnTo>
                  <a:lnTo>
                    <a:pt x="4102" y="236"/>
                  </a:lnTo>
                  <a:lnTo>
                    <a:pt x="4109" y="227"/>
                  </a:lnTo>
                  <a:lnTo>
                    <a:pt x="4111" y="218"/>
                  </a:lnTo>
                  <a:lnTo>
                    <a:pt x="4111" y="207"/>
                  </a:lnTo>
                  <a:lnTo>
                    <a:pt x="4114" y="196"/>
                  </a:lnTo>
                  <a:lnTo>
                    <a:pt x="4125" y="156"/>
                  </a:lnTo>
                  <a:lnTo>
                    <a:pt x="4134" y="114"/>
                  </a:lnTo>
                  <a:lnTo>
                    <a:pt x="4142" y="114"/>
                  </a:lnTo>
                  <a:lnTo>
                    <a:pt x="4140" y="143"/>
                  </a:lnTo>
                  <a:lnTo>
                    <a:pt x="4133" y="169"/>
                  </a:lnTo>
                  <a:lnTo>
                    <a:pt x="4127" y="194"/>
                  </a:lnTo>
                  <a:lnTo>
                    <a:pt x="4122" y="220"/>
                  </a:lnTo>
                  <a:lnTo>
                    <a:pt x="4125" y="220"/>
                  </a:lnTo>
                  <a:lnTo>
                    <a:pt x="4125" y="211"/>
                  </a:lnTo>
                  <a:lnTo>
                    <a:pt x="4133" y="198"/>
                  </a:lnTo>
                  <a:lnTo>
                    <a:pt x="4140" y="178"/>
                  </a:lnTo>
                  <a:lnTo>
                    <a:pt x="4143" y="154"/>
                  </a:lnTo>
                  <a:lnTo>
                    <a:pt x="4149" y="132"/>
                  </a:lnTo>
                  <a:lnTo>
                    <a:pt x="4154" y="114"/>
                  </a:lnTo>
                  <a:lnTo>
                    <a:pt x="4158" y="114"/>
                  </a:lnTo>
                  <a:lnTo>
                    <a:pt x="4158" y="140"/>
                  </a:lnTo>
                  <a:lnTo>
                    <a:pt x="4154" y="140"/>
                  </a:lnTo>
                  <a:lnTo>
                    <a:pt x="4154" y="160"/>
                  </a:lnTo>
                  <a:lnTo>
                    <a:pt x="4151" y="160"/>
                  </a:lnTo>
                  <a:lnTo>
                    <a:pt x="4143" y="189"/>
                  </a:lnTo>
                  <a:lnTo>
                    <a:pt x="4143" y="220"/>
                  </a:lnTo>
                  <a:lnTo>
                    <a:pt x="4145" y="252"/>
                  </a:lnTo>
                  <a:lnTo>
                    <a:pt x="4145" y="287"/>
                  </a:lnTo>
                  <a:lnTo>
                    <a:pt x="4154" y="287"/>
                  </a:lnTo>
                  <a:lnTo>
                    <a:pt x="4154" y="311"/>
                  </a:lnTo>
                  <a:lnTo>
                    <a:pt x="4158" y="311"/>
                  </a:lnTo>
                  <a:lnTo>
                    <a:pt x="4158" y="307"/>
                  </a:lnTo>
                  <a:lnTo>
                    <a:pt x="4162" y="307"/>
                  </a:lnTo>
                  <a:lnTo>
                    <a:pt x="4171" y="260"/>
                  </a:lnTo>
                  <a:lnTo>
                    <a:pt x="4174" y="260"/>
                  </a:lnTo>
                  <a:lnTo>
                    <a:pt x="4174" y="243"/>
                  </a:lnTo>
                  <a:lnTo>
                    <a:pt x="4178" y="243"/>
                  </a:lnTo>
                  <a:lnTo>
                    <a:pt x="4178" y="223"/>
                  </a:lnTo>
                  <a:lnTo>
                    <a:pt x="4182" y="223"/>
                  </a:lnTo>
                  <a:lnTo>
                    <a:pt x="4182" y="211"/>
                  </a:lnTo>
                  <a:lnTo>
                    <a:pt x="4185" y="211"/>
                  </a:lnTo>
                  <a:lnTo>
                    <a:pt x="4185" y="196"/>
                  </a:lnTo>
                  <a:lnTo>
                    <a:pt x="4191" y="196"/>
                  </a:lnTo>
                  <a:lnTo>
                    <a:pt x="4191" y="176"/>
                  </a:lnTo>
                  <a:lnTo>
                    <a:pt x="4196" y="156"/>
                  </a:lnTo>
                  <a:lnTo>
                    <a:pt x="4200" y="138"/>
                  </a:lnTo>
                  <a:lnTo>
                    <a:pt x="4202" y="114"/>
                  </a:lnTo>
                  <a:lnTo>
                    <a:pt x="4214" y="114"/>
                  </a:lnTo>
                  <a:lnTo>
                    <a:pt x="4214" y="120"/>
                  </a:lnTo>
                  <a:lnTo>
                    <a:pt x="4211" y="120"/>
                  </a:lnTo>
                  <a:lnTo>
                    <a:pt x="4211" y="143"/>
                  </a:lnTo>
                  <a:lnTo>
                    <a:pt x="4205" y="143"/>
                  </a:lnTo>
                  <a:lnTo>
                    <a:pt x="4194" y="211"/>
                  </a:lnTo>
                  <a:lnTo>
                    <a:pt x="4198" y="211"/>
                  </a:lnTo>
                  <a:lnTo>
                    <a:pt x="4214" y="154"/>
                  </a:lnTo>
                  <a:lnTo>
                    <a:pt x="4222" y="154"/>
                  </a:lnTo>
                  <a:lnTo>
                    <a:pt x="4218" y="176"/>
                  </a:lnTo>
                  <a:lnTo>
                    <a:pt x="4211" y="194"/>
                  </a:lnTo>
                  <a:lnTo>
                    <a:pt x="4205" y="214"/>
                  </a:lnTo>
                  <a:lnTo>
                    <a:pt x="4214" y="214"/>
                  </a:lnTo>
                  <a:lnTo>
                    <a:pt x="4214" y="231"/>
                  </a:lnTo>
                  <a:lnTo>
                    <a:pt x="4218" y="231"/>
                  </a:lnTo>
                  <a:lnTo>
                    <a:pt x="4220" y="216"/>
                  </a:lnTo>
                  <a:lnTo>
                    <a:pt x="4225" y="203"/>
                  </a:lnTo>
                  <a:lnTo>
                    <a:pt x="4231" y="191"/>
                  </a:lnTo>
                  <a:lnTo>
                    <a:pt x="4231" y="171"/>
                  </a:lnTo>
                  <a:lnTo>
                    <a:pt x="4234" y="171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8" y="169"/>
                  </a:lnTo>
                  <a:lnTo>
                    <a:pt x="4240" y="169"/>
                  </a:lnTo>
                  <a:lnTo>
                    <a:pt x="4242" y="167"/>
                  </a:lnTo>
                  <a:lnTo>
                    <a:pt x="4242" y="180"/>
                  </a:lnTo>
                  <a:lnTo>
                    <a:pt x="4238" y="196"/>
                  </a:lnTo>
                  <a:lnTo>
                    <a:pt x="4238" y="211"/>
                  </a:lnTo>
                  <a:lnTo>
                    <a:pt x="4238" y="225"/>
                  </a:lnTo>
                  <a:lnTo>
                    <a:pt x="4242" y="236"/>
                  </a:lnTo>
                  <a:lnTo>
                    <a:pt x="4243" y="212"/>
                  </a:lnTo>
                  <a:lnTo>
                    <a:pt x="4249" y="192"/>
                  </a:lnTo>
                  <a:lnTo>
                    <a:pt x="4254" y="172"/>
                  </a:lnTo>
                  <a:lnTo>
                    <a:pt x="4258" y="151"/>
                  </a:lnTo>
                  <a:lnTo>
                    <a:pt x="4271" y="151"/>
                  </a:lnTo>
                  <a:lnTo>
                    <a:pt x="4265" y="189"/>
                  </a:lnTo>
                  <a:lnTo>
                    <a:pt x="4262" y="229"/>
                  </a:lnTo>
                  <a:lnTo>
                    <a:pt x="4258" y="271"/>
                  </a:lnTo>
                  <a:lnTo>
                    <a:pt x="4260" y="311"/>
                  </a:lnTo>
                  <a:lnTo>
                    <a:pt x="4265" y="347"/>
                  </a:lnTo>
                  <a:lnTo>
                    <a:pt x="4267" y="360"/>
                  </a:lnTo>
                  <a:lnTo>
                    <a:pt x="4269" y="374"/>
                  </a:lnTo>
                  <a:lnTo>
                    <a:pt x="4269" y="389"/>
                  </a:lnTo>
                  <a:lnTo>
                    <a:pt x="4269" y="401"/>
                  </a:lnTo>
                  <a:lnTo>
                    <a:pt x="4274" y="411"/>
                  </a:lnTo>
                  <a:lnTo>
                    <a:pt x="4274" y="311"/>
                  </a:lnTo>
                  <a:lnTo>
                    <a:pt x="4278" y="311"/>
                  </a:lnTo>
                  <a:lnTo>
                    <a:pt x="4280" y="294"/>
                  </a:lnTo>
                  <a:lnTo>
                    <a:pt x="4280" y="276"/>
                  </a:lnTo>
                  <a:lnTo>
                    <a:pt x="4278" y="263"/>
                  </a:lnTo>
                  <a:lnTo>
                    <a:pt x="4285" y="263"/>
                  </a:lnTo>
                  <a:lnTo>
                    <a:pt x="4285" y="247"/>
                  </a:lnTo>
                  <a:lnTo>
                    <a:pt x="4298" y="247"/>
                  </a:lnTo>
                  <a:lnTo>
                    <a:pt x="4294" y="271"/>
                  </a:lnTo>
                  <a:lnTo>
                    <a:pt x="4291" y="271"/>
                  </a:lnTo>
                  <a:lnTo>
                    <a:pt x="4291" y="281"/>
                  </a:lnTo>
                  <a:lnTo>
                    <a:pt x="4293" y="296"/>
                  </a:lnTo>
                  <a:lnTo>
                    <a:pt x="4296" y="314"/>
                  </a:lnTo>
                  <a:lnTo>
                    <a:pt x="4300" y="331"/>
                  </a:lnTo>
                  <a:lnTo>
                    <a:pt x="4303" y="345"/>
                  </a:lnTo>
                  <a:lnTo>
                    <a:pt x="4305" y="351"/>
                  </a:lnTo>
                  <a:lnTo>
                    <a:pt x="4309" y="311"/>
                  </a:lnTo>
                  <a:lnTo>
                    <a:pt x="4313" y="271"/>
                  </a:lnTo>
                  <a:lnTo>
                    <a:pt x="4314" y="227"/>
                  </a:lnTo>
                  <a:lnTo>
                    <a:pt x="4314" y="191"/>
                  </a:lnTo>
                  <a:lnTo>
                    <a:pt x="4311" y="191"/>
                  </a:lnTo>
                  <a:lnTo>
                    <a:pt x="4311" y="163"/>
                  </a:lnTo>
                  <a:lnTo>
                    <a:pt x="4305" y="163"/>
                  </a:lnTo>
                  <a:lnTo>
                    <a:pt x="4305" y="136"/>
                  </a:lnTo>
                  <a:lnTo>
                    <a:pt x="4298" y="103"/>
                  </a:lnTo>
                  <a:lnTo>
                    <a:pt x="4291" y="71"/>
                  </a:lnTo>
                  <a:lnTo>
                    <a:pt x="4302" y="76"/>
                  </a:lnTo>
                  <a:lnTo>
                    <a:pt x="4325" y="207"/>
                  </a:lnTo>
                  <a:lnTo>
                    <a:pt x="4327" y="221"/>
                  </a:lnTo>
                  <a:lnTo>
                    <a:pt x="4325" y="238"/>
                  </a:lnTo>
                  <a:lnTo>
                    <a:pt x="4325" y="252"/>
                  </a:lnTo>
                  <a:lnTo>
                    <a:pt x="4331" y="263"/>
                  </a:lnTo>
                  <a:lnTo>
                    <a:pt x="4358" y="103"/>
                  </a:lnTo>
                  <a:lnTo>
                    <a:pt x="4365" y="103"/>
                  </a:lnTo>
                  <a:lnTo>
                    <a:pt x="4351" y="211"/>
                  </a:lnTo>
                  <a:lnTo>
                    <a:pt x="4354" y="211"/>
                  </a:lnTo>
                  <a:lnTo>
                    <a:pt x="4358" y="183"/>
                  </a:lnTo>
                  <a:lnTo>
                    <a:pt x="4371" y="183"/>
                  </a:lnTo>
                  <a:lnTo>
                    <a:pt x="4371" y="214"/>
                  </a:lnTo>
                  <a:lnTo>
                    <a:pt x="4373" y="245"/>
                  </a:lnTo>
                  <a:lnTo>
                    <a:pt x="4378" y="271"/>
                  </a:lnTo>
                  <a:lnTo>
                    <a:pt x="4374" y="283"/>
                  </a:lnTo>
                  <a:lnTo>
                    <a:pt x="4382" y="283"/>
                  </a:lnTo>
                  <a:lnTo>
                    <a:pt x="4385" y="311"/>
                  </a:lnTo>
                  <a:lnTo>
                    <a:pt x="4391" y="311"/>
                  </a:lnTo>
                  <a:lnTo>
                    <a:pt x="4391" y="307"/>
                  </a:lnTo>
                  <a:lnTo>
                    <a:pt x="4425" y="200"/>
                  </a:lnTo>
                  <a:lnTo>
                    <a:pt x="4425" y="183"/>
                  </a:lnTo>
                  <a:lnTo>
                    <a:pt x="4431" y="183"/>
                  </a:lnTo>
                  <a:lnTo>
                    <a:pt x="4434" y="154"/>
                  </a:lnTo>
                  <a:lnTo>
                    <a:pt x="4438" y="154"/>
                  </a:lnTo>
                  <a:lnTo>
                    <a:pt x="4440" y="154"/>
                  </a:lnTo>
                  <a:lnTo>
                    <a:pt x="4440" y="152"/>
                  </a:lnTo>
                  <a:lnTo>
                    <a:pt x="4440" y="152"/>
                  </a:lnTo>
                  <a:lnTo>
                    <a:pt x="4442" y="152"/>
                  </a:lnTo>
                  <a:lnTo>
                    <a:pt x="4443" y="152"/>
                  </a:lnTo>
                  <a:lnTo>
                    <a:pt x="4445" y="151"/>
                  </a:lnTo>
                  <a:lnTo>
                    <a:pt x="4434" y="207"/>
                  </a:lnTo>
                  <a:lnTo>
                    <a:pt x="4442" y="207"/>
                  </a:lnTo>
                  <a:lnTo>
                    <a:pt x="4443" y="223"/>
                  </a:lnTo>
                  <a:lnTo>
                    <a:pt x="4449" y="236"/>
                  </a:lnTo>
                  <a:lnTo>
                    <a:pt x="4454" y="247"/>
                  </a:lnTo>
                  <a:lnTo>
                    <a:pt x="4454" y="267"/>
                  </a:lnTo>
                  <a:lnTo>
                    <a:pt x="4458" y="267"/>
                  </a:lnTo>
                  <a:lnTo>
                    <a:pt x="4458" y="280"/>
                  </a:lnTo>
                  <a:lnTo>
                    <a:pt x="4462" y="280"/>
                  </a:lnTo>
                  <a:lnTo>
                    <a:pt x="4465" y="323"/>
                  </a:lnTo>
                  <a:lnTo>
                    <a:pt x="4471" y="323"/>
                  </a:lnTo>
                  <a:lnTo>
                    <a:pt x="4473" y="338"/>
                  </a:lnTo>
                  <a:lnTo>
                    <a:pt x="4473" y="352"/>
                  </a:lnTo>
                  <a:lnTo>
                    <a:pt x="4473" y="365"/>
                  </a:lnTo>
                  <a:lnTo>
                    <a:pt x="4478" y="374"/>
                  </a:lnTo>
                  <a:lnTo>
                    <a:pt x="4478" y="367"/>
                  </a:lnTo>
                  <a:lnTo>
                    <a:pt x="4485" y="358"/>
                  </a:lnTo>
                  <a:lnTo>
                    <a:pt x="4487" y="343"/>
                  </a:lnTo>
                  <a:lnTo>
                    <a:pt x="4485" y="327"/>
                  </a:lnTo>
                  <a:lnTo>
                    <a:pt x="4482" y="327"/>
                  </a:lnTo>
                  <a:lnTo>
                    <a:pt x="4482" y="300"/>
                  </a:lnTo>
                  <a:lnTo>
                    <a:pt x="4478" y="300"/>
                  </a:lnTo>
                  <a:lnTo>
                    <a:pt x="4478" y="280"/>
                  </a:lnTo>
                  <a:lnTo>
                    <a:pt x="4474" y="280"/>
                  </a:lnTo>
                  <a:lnTo>
                    <a:pt x="4474" y="271"/>
                  </a:lnTo>
                  <a:lnTo>
                    <a:pt x="4471" y="271"/>
                  </a:lnTo>
                  <a:lnTo>
                    <a:pt x="4471" y="267"/>
                  </a:lnTo>
                  <a:lnTo>
                    <a:pt x="4474" y="267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8" y="265"/>
                  </a:lnTo>
                  <a:lnTo>
                    <a:pt x="4480" y="263"/>
                  </a:lnTo>
                  <a:lnTo>
                    <a:pt x="4482" y="263"/>
                  </a:lnTo>
                  <a:lnTo>
                    <a:pt x="4482" y="274"/>
                  </a:lnTo>
                  <a:lnTo>
                    <a:pt x="4485" y="274"/>
                  </a:lnTo>
                  <a:lnTo>
                    <a:pt x="4485" y="260"/>
                  </a:lnTo>
                  <a:lnTo>
                    <a:pt x="4498" y="260"/>
                  </a:lnTo>
                  <a:lnTo>
                    <a:pt x="4500" y="280"/>
                  </a:lnTo>
                  <a:lnTo>
                    <a:pt x="4505" y="298"/>
                  </a:lnTo>
                  <a:lnTo>
                    <a:pt x="4511" y="314"/>
                  </a:lnTo>
                  <a:lnTo>
                    <a:pt x="4511" y="347"/>
                  </a:lnTo>
                  <a:lnTo>
                    <a:pt x="4516" y="385"/>
                  </a:lnTo>
                  <a:lnTo>
                    <a:pt x="4518" y="431"/>
                  </a:lnTo>
                  <a:lnTo>
                    <a:pt x="4518" y="441"/>
                  </a:lnTo>
                  <a:lnTo>
                    <a:pt x="4520" y="449"/>
                  </a:lnTo>
                  <a:lnTo>
                    <a:pt x="4520" y="454"/>
                  </a:lnTo>
                  <a:lnTo>
                    <a:pt x="4518" y="463"/>
                  </a:lnTo>
                  <a:lnTo>
                    <a:pt x="4531" y="463"/>
                  </a:lnTo>
                  <a:lnTo>
                    <a:pt x="4534" y="314"/>
                  </a:lnTo>
                  <a:lnTo>
                    <a:pt x="4529" y="300"/>
                  </a:lnTo>
                  <a:lnTo>
                    <a:pt x="4523" y="283"/>
                  </a:lnTo>
                  <a:lnTo>
                    <a:pt x="4522" y="263"/>
                  </a:lnTo>
                  <a:lnTo>
                    <a:pt x="4525" y="263"/>
                  </a:lnTo>
                  <a:lnTo>
                    <a:pt x="4527" y="267"/>
                  </a:lnTo>
                  <a:lnTo>
                    <a:pt x="4527" y="267"/>
                  </a:lnTo>
                  <a:lnTo>
                    <a:pt x="4527" y="269"/>
                  </a:lnTo>
                  <a:lnTo>
                    <a:pt x="4527" y="269"/>
                  </a:lnTo>
                  <a:lnTo>
                    <a:pt x="4529" y="269"/>
                  </a:lnTo>
                  <a:lnTo>
                    <a:pt x="4531" y="271"/>
                  </a:lnTo>
                  <a:lnTo>
                    <a:pt x="4531" y="260"/>
                  </a:lnTo>
                  <a:lnTo>
                    <a:pt x="4525" y="247"/>
                  </a:lnTo>
                  <a:lnTo>
                    <a:pt x="4523" y="232"/>
                  </a:lnTo>
                  <a:lnTo>
                    <a:pt x="4522" y="220"/>
                  </a:lnTo>
                  <a:lnTo>
                    <a:pt x="4502" y="163"/>
                  </a:lnTo>
                  <a:lnTo>
                    <a:pt x="4503" y="161"/>
                  </a:lnTo>
                  <a:lnTo>
                    <a:pt x="4503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0"/>
                  </a:lnTo>
                  <a:lnTo>
                    <a:pt x="4507" y="160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11" y="163"/>
                  </a:lnTo>
                  <a:lnTo>
                    <a:pt x="4516" y="174"/>
                  </a:lnTo>
                  <a:lnTo>
                    <a:pt x="4520" y="185"/>
                  </a:lnTo>
                  <a:lnTo>
                    <a:pt x="4522" y="200"/>
                  </a:lnTo>
                  <a:lnTo>
                    <a:pt x="4525" y="200"/>
                  </a:lnTo>
                  <a:lnTo>
                    <a:pt x="4525" y="220"/>
                  </a:lnTo>
                  <a:lnTo>
                    <a:pt x="4531" y="220"/>
                  </a:lnTo>
                  <a:lnTo>
                    <a:pt x="4531" y="231"/>
                  </a:lnTo>
                  <a:lnTo>
                    <a:pt x="4534" y="231"/>
                  </a:lnTo>
                  <a:lnTo>
                    <a:pt x="4534" y="254"/>
                  </a:lnTo>
                  <a:lnTo>
                    <a:pt x="4538" y="254"/>
                  </a:lnTo>
                  <a:lnTo>
                    <a:pt x="4538" y="271"/>
                  </a:lnTo>
                  <a:lnTo>
                    <a:pt x="4543" y="291"/>
                  </a:lnTo>
                  <a:lnTo>
                    <a:pt x="4551" y="311"/>
                  </a:lnTo>
                  <a:lnTo>
                    <a:pt x="4554" y="311"/>
                  </a:lnTo>
                  <a:lnTo>
                    <a:pt x="4554" y="267"/>
                  </a:lnTo>
                  <a:lnTo>
                    <a:pt x="4551" y="267"/>
                  </a:lnTo>
                  <a:lnTo>
                    <a:pt x="4551" y="243"/>
                  </a:lnTo>
                  <a:lnTo>
                    <a:pt x="4545" y="243"/>
                  </a:lnTo>
                  <a:lnTo>
                    <a:pt x="4542" y="220"/>
                  </a:lnTo>
                  <a:lnTo>
                    <a:pt x="4534" y="214"/>
                  </a:lnTo>
                  <a:lnTo>
                    <a:pt x="4531" y="200"/>
                  </a:lnTo>
                  <a:lnTo>
                    <a:pt x="4538" y="203"/>
                  </a:lnTo>
                  <a:lnTo>
                    <a:pt x="4525" y="163"/>
                  </a:lnTo>
                  <a:lnTo>
                    <a:pt x="4534" y="163"/>
                  </a:lnTo>
                  <a:lnTo>
                    <a:pt x="4585" y="314"/>
                  </a:lnTo>
                  <a:lnTo>
                    <a:pt x="4585" y="311"/>
                  </a:lnTo>
                  <a:lnTo>
                    <a:pt x="4589" y="309"/>
                  </a:lnTo>
                  <a:lnTo>
                    <a:pt x="4589" y="307"/>
                  </a:lnTo>
                  <a:lnTo>
                    <a:pt x="4589" y="305"/>
                  </a:lnTo>
                  <a:lnTo>
                    <a:pt x="4589" y="305"/>
                  </a:lnTo>
                  <a:lnTo>
                    <a:pt x="4589" y="303"/>
                  </a:lnTo>
                  <a:lnTo>
                    <a:pt x="4589" y="301"/>
                  </a:lnTo>
                  <a:lnTo>
                    <a:pt x="4591" y="300"/>
                  </a:lnTo>
                  <a:lnTo>
                    <a:pt x="4594" y="300"/>
                  </a:lnTo>
                  <a:lnTo>
                    <a:pt x="4594" y="303"/>
                  </a:lnTo>
                  <a:lnTo>
                    <a:pt x="4596" y="301"/>
                  </a:lnTo>
                  <a:lnTo>
                    <a:pt x="4596" y="301"/>
                  </a:lnTo>
                  <a:lnTo>
                    <a:pt x="4596" y="300"/>
                  </a:lnTo>
                  <a:lnTo>
                    <a:pt x="4596" y="300"/>
                  </a:lnTo>
                  <a:lnTo>
                    <a:pt x="4598" y="298"/>
                  </a:lnTo>
                  <a:lnTo>
                    <a:pt x="4598" y="296"/>
                  </a:lnTo>
                  <a:lnTo>
                    <a:pt x="4591" y="296"/>
                  </a:lnTo>
                  <a:lnTo>
                    <a:pt x="4585" y="263"/>
                  </a:lnTo>
                  <a:lnTo>
                    <a:pt x="4594" y="263"/>
                  </a:lnTo>
                  <a:lnTo>
                    <a:pt x="4594" y="254"/>
                  </a:lnTo>
                  <a:lnTo>
                    <a:pt x="4602" y="254"/>
                  </a:lnTo>
                  <a:lnTo>
                    <a:pt x="4602" y="271"/>
                  </a:lnTo>
                  <a:lnTo>
                    <a:pt x="4600" y="281"/>
                  </a:lnTo>
                  <a:lnTo>
                    <a:pt x="4602" y="291"/>
                  </a:lnTo>
                  <a:lnTo>
                    <a:pt x="4605" y="291"/>
                  </a:lnTo>
                  <a:lnTo>
                    <a:pt x="4611" y="236"/>
                  </a:lnTo>
                  <a:lnTo>
                    <a:pt x="4618" y="231"/>
                  </a:lnTo>
                  <a:lnTo>
                    <a:pt x="4618" y="220"/>
                  </a:lnTo>
                  <a:lnTo>
                    <a:pt x="4622" y="220"/>
                  </a:lnTo>
                  <a:lnTo>
                    <a:pt x="4622" y="214"/>
                  </a:lnTo>
                  <a:lnTo>
                    <a:pt x="4618" y="214"/>
                  </a:lnTo>
                  <a:lnTo>
                    <a:pt x="4618" y="163"/>
                  </a:lnTo>
                  <a:lnTo>
                    <a:pt x="4614" y="163"/>
                  </a:lnTo>
                  <a:lnTo>
                    <a:pt x="4614" y="160"/>
                  </a:lnTo>
                  <a:lnTo>
                    <a:pt x="4618" y="160"/>
                  </a:lnTo>
                  <a:lnTo>
                    <a:pt x="4618" y="154"/>
                  </a:lnTo>
                  <a:lnTo>
                    <a:pt x="4614" y="154"/>
                  </a:lnTo>
                  <a:lnTo>
                    <a:pt x="4614" y="152"/>
                  </a:lnTo>
                  <a:lnTo>
                    <a:pt x="4616" y="149"/>
                  </a:lnTo>
                  <a:lnTo>
                    <a:pt x="4618" y="147"/>
                  </a:lnTo>
                  <a:lnTo>
                    <a:pt x="4618" y="147"/>
                  </a:lnTo>
                  <a:lnTo>
                    <a:pt x="4614" y="140"/>
                  </a:lnTo>
                  <a:lnTo>
                    <a:pt x="4614" y="136"/>
                  </a:lnTo>
                  <a:lnTo>
                    <a:pt x="4618" y="136"/>
                  </a:lnTo>
                  <a:lnTo>
                    <a:pt x="4618" y="131"/>
                  </a:lnTo>
                  <a:lnTo>
                    <a:pt x="4614" y="131"/>
                  </a:lnTo>
                  <a:lnTo>
                    <a:pt x="4618" y="107"/>
                  </a:lnTo>
                  <a:lnTo>
                    <a:pt x="4625" y="107"/>
                  </a:lnTo>
                  <a:lnTo>
                    <a:pt x="4625" y="167"/>
                  </a:lnTo>
                  <a:lnTo>
                    <a:pt x="4634" y="167"/>
                  </a:lnTo>
                  <a:lnTo>
                    <a:pt x="4642" y="311"/>
                  </a:lnTo>
                  <a:lnTo>
                    <a:pt x="4645" y="311"/>
                  </a:lnTo>
                  <a:lnTo>
                    <a:pt x="4647" y="325"/>
                  </a:lnTo>
                  <a:lnTo>
                    <a:pt x="4647" y="341"/>
                  </a:lnTo>
                  <a:lnTo>
                    <a:pt x="4649" y="356"/>
                  </a:lnTo>
                  <a:lnTo>
                    <a:pt x="4654" y="367"/>
                  </a:lnTo>
                  <a:lnTo>
                    <a:pt x="4651" y="323"/>
                  </a:lnTo>
                  <a:lnTo>
                    <a:pt x="4654" y="323"/>
                  </a:lnTo>
                  <a:lnTo>
                    <a:pt x="4658" y="329"/>
                  </a:lnTo>
                  <a:lnTo>
                    <a:pt x="4662" y="332"/>
                  </a:lnTo>
                  <a:lnTo>
                    <a:pt x="4665" y="334"/>
                  </a:lnTo>
                  <a:lnTo>
                    <a:pt x="4665" y="296"/>
                  </a:lnTo>
                  <a:lnTo>
                    <a:pt x="4658" y="296"/>
                  </a:lnTo>
                  <a:lnTo>
                    <a:pt x="4658" y="287"/>
                  </a:lnTo>
                  <a:lnTo>
                    <a:pt x="4665" y="287"/>
                  </a:lnTo>
                  <a:lnTo>
                    <a:pt x="4662" y="107"/>
                  </a:lnTo>
                  <a:lnTo>
                    <a:pt x="4674" y="107"/>
                  </a:lnTo>
                  <a:lnTo>
                    <a:pt x="4674" y="111"/>
                  </a:lnTo>
                  <a:lnTo>
                    <a:pt x="4671" y="121"/>
                  </a:lnTo>
                  <a:lnTo>
                    <a:pt x="4669" y="138"/>
                  </a:lnTo>
                  <a:lnTo>
                    <a:pt x="4669" y="156"/>
                  </a:lnTo>
                  <a:lnTo>
                    <a:pt x="4671" y="171"/>
                  </a:lnTo>
                  <a:lnTo>
                    <a:pt x="4682" y="287"/>
                  </a:lnTo>
                  <a:lnTo>
                    <a:pt x="4687" y="287"/>
                  </a:lnTo>
                  <a:lnTo>
                    <a:pt x="4691" y="289"/>
                  </a:lnTo>
                  <a:lnTo>
                    <a:pt x="4694" y="289"/>
                  </a:lnTo>
                  <a:lnTo>
                    <a:pt x="4698" y="291"/>
                  </a:lnTo>
                  <a:lnTo>
                    <a:pt x="4698" y="236"/>
                  </a:lnTo>
                  <a:lnTo>
                    <a:pt x="4711" y="236"/>
                  </a:lnTo>
                  <a:lnTo>
                    <a:pt x="4713" y="269"/>
                  </a:lnTo>
                  <a:lnTo>
                    <a:pt x="4722" y="300"/>
                  </a:lnTo>
                  <a:lnTo>
                    <a:pt x="4725" y="300"/>
                  </a:lnTo>
                  <a:lnTo>
                    <a:pt x="4725" y="143"/>
                  </a:lnTo>
                  <a:lnTo>
                    <a:pt x="4738" y="147"/>
                  </a:lnTo>
                  <a:lnTo>
                    <a:pt x="4742" y="189"/>
                  </a:lnTo>
                  <a:lnTo>
                    <a:pt x="4751" y="223"/>
                  </a:lnTo>
                  <a:lnTo>
                    <a:pt x="4751" y="254"/>
                  </a:lnTo>
                  <a:lnTo>
                    <a:pt x="4754" y="254"/>
                  </a:lnTo>
                  <a:lnTo>
                    <a:pt x="4758" y="300"/>
                  </a:lnTo>
                  <a:lnTo>
                    <a:pt x="4765" y="303"/>
                  </a:lnTo>
                  <a:lnTo>
                    <a:pt x="4765" y="314"/>
                  </a:lnTo>
                  <a:lnTo>
                    <a:pt x="4769" y="323"/>
                  </a:lnTo>
                  <a:lnTo>
                    <a:pt x="4774" y="329"/>
                  </a:lnTo>
                  <a:lnTo>
                    <a:pt x="4780" y="336"/>
                  </a:lnTo>
                  <a:lnTo>
                    <a:pt x="4785" y="340"/>
                  </a:lnTo>
                  <a:lnTo>
                    <a:pt x="4794" y="343"/>
                  </a:lnTo>
                  <a:lnTo>
                    <a:pt x="4794" y="347"/>
                  </a:lnTo>
                  <a:lnTo>
                    <a:pt x="4796" y="349"/>
                  </a:lnTo>
                  <a:lnTo>
                    <a:pt x="4796" y="351"/>
                  </a:lnTo>
                  <a:lnTo>
                    <a:pt x="4798" y="352"/>
                  </a:lnTo>
                  <a:lnTo>
                    <a:pt x="4800" y="354"/>
                  </a:lnTo>
                  <a:lnTo>
                    <a:pt x="4802" y="356"/>
                  </a:lnTo>
                  <a:lnTo>
                    <a:pt x="4803" y="356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5" y="358"/>
                  </a:lnTo>
                  <a:lnTo>
                    <a:pt x="4805" y="360"/>
                  </a:lnTo>
                  <a:lnTo>
                    <a:pt x="4805" y="351"/>
                  </a:lnTo>
                  <a:lnTo>
                    <a:pt x="4802" y="351"/>
                  </a:lnTo>
                  <a:lnTo>
                    <a:pt x="4802" y="323"/>
                  </a:lnTo>
                  <a:lnTo>
                    <a:pt x="4798" y="323"/>
                  </a:lnTo>
                  <a:lnTo>
                    <a:pt x="4791" y="287"/>
                  </a:lnTo>
                  <a:lnTo>
                    <a:pt x="4785" y="287"/>
                  </a:lnTo>
                  <a:lnTo>
                    <a:pt x="4785" y="274"/>
                  </a:lnTo>
                  <a:lnTo>
                    <a:pt x="4782" y="274"/>
                  </a:lnTo>
                  <a:lnTo>
                    <a:pt x="4780" y="272"/>
                  </a:lnTo>
                  <a:lnTo>
                    <a:pt x="4780" y="269"/>
                  </a:lnTo>
                  <a:lnTo>
                    <a:pt x="4780" y="267"/>
                  </a:lnTo>
                  <a:lnTo>
                    <a:pt x="4778" y="263"/>
                  </a:lnTo>
                  <a:lnTo>
                    <a:pt x="4778" y="260"/>
                  </a:lnTo>
                  <a:lnTo>
                    <a:pt x="4782" y="260"/>
                  </a:lnTo>
                  <a:lnTo>
                    <a:pt x="4789" y="269"/>
                  </a:lnTo>
                  <a:lnTo>
                    <a:pt x="4794" y="280"/>
                  </a:lnTo>
                  <a:lnTo>
                    <a:pt x="4798" y="291"/>
                  </a:lnTo>
                  <a:lnTo>
                    <a:pt x="4802" y="291"/>
                  </a:lnTo>
                  <a:lnTo>
                    <a:pt x="4794" y="267"/>
                  </a:lnTo>
                  <a:lnTo>
                    <a:pt x="4783" y="243"/>
                  </a:lnTo>
                  <a:lnTo>
                    <a:pt x="4774" y="220"/>
                  </a:lnTo>
                  <a:lnTo>
                    <a:pt x="4778" y="220"/>
                  </a:lnTo>
                  <a:lnTo>
                    <a:pt x="4782" y="221"/>
                  </a:lnTo>
                  <a:lnTo>
                    <a:pt x="4783" y="221"/>
                  </a:lnTo>
                  <a:lnTo>
                    <a:pt x="4783" y="223"/>
                  </a:lnTo>
                  <a:lnTo>
                    <a:pt x="4785" y="227"/>
                  </a:lnTo>
                  <a:lnTo>
                    <a:pt x="4785" y="231"/>
                  </a:lnTo>
                  <a:lnTo>
                    <a:pt x="4796" y="245"/>
                  </a:lnTo>
                  <a:lnTo>
                    <a:pt x="4803" y="263"/>
                  </a:lnTo>
                  <a:lnTo>
                    <a:pt x="4809" y="283"/>
                  </a:lnTo>
                  <a:lnTo>
                    <a:pt x="4814" y="303"/>
                  </a:lnTo>
                  <a:lnTo>
                    <a:pt x="4818" y="303"/>
                  </a:lnTo>
                  <a:lnTo>
                    <a:pt x="4818" y="323"/>
                  </a:lnTo>
                  <a:lnTo>
                    <a:pt x="4822" y="323"/>
                  </a:lnTo>
                  <a:lnTo>
                    <a:pt x="4814" y="240"/>
                  </a:lnTo>
                  <a:lnTo>
                    <a:pt x="4811" y="240"/>
                  </a:lnTo>
                  <a:lnTo>
                    <a:pt x="4811" y="223"/>
                  </a:lnTo>
                  <a:lnTo>
                    <a:pt x="4805" y="223"/>
                  </a:lnTo>
                  <a:lnTo>
                    <a:pt x="4802" y="191"/>
                  </a:lnTo>
                  <a:lnTo>
                    <a:pt x="4798" y="191"/>
                  </a:lnTo>
                  <a:lnTo>
                    <a:pt x="4798" y="183"/>
                  </a:lnTo>
                  <a:lnTo>
                    <a:pt x="4794" y="183"/>
                  </a:lnTo>
                  <a:lnTo>
                    <a:pt x="4794" y="171"/>
                  </a:lnTo>
                  <a:lnTo>
                    <a:pt x="4791" y="171"/>
                  </a:lnTo>
                  <a:lnTo>
                    <a:pt x="4785" y="154"/>
                  </a:lnTo>
                  <a:lnTo>
                    <a:pt x="4782" y="154"/>
                  </a:lnTo>
                  <a:lnTo>
                    <a:pt x="4782" y="143"/>
                  </a:lnTo>
                  <a:lnTo>
                    <a:pt x="4778" y="143"/>
                  </a:lnTo>
                  <a:lnTo>
                    <a:pt x="4771" y="120"/>
                  </a:lnTo>
                  <a:lnTo>
                    <a:pt x="4765" y="120"/>
                  </a:lnTo>
                  <a:lnTo>
                    <a:pt x="4765" y="111"/>
                  </a:lnTo>
                  <a:lnTo>
                    <a:pt x="4758" y="98"/>
                  </a:lnTo>
                  <a:lnTo>
                    <a:pt x="4751" y="85"/>
                  </a:lnTo>
                  <a:lnTo>
                    <a:pt x="4745" y="67"/>
                  </a:lnTo>
                  <a:lnTo>
                    <a:pt x="4758" y="71"/>
                  </a:lnTo>
                  <a:lnTo>
                    <a:pt x="4762" y="89"/>
                  </a:lnTo>
                  <a:lnTo>
                    <a:pt x="4771" y="101"/>
                  </a:lnTo>
                  <a:lnTo>
                    <a:pt x="4778" y="114"/>
                  </a:lnTo>
                  <a:lnTo>
                    <a:pt x="4778" y="123"/>
                  </a:lnTo>
                  <a:lnTo>
                    <a:pt x="4782" y="123"/>
                  </a:lnTo>
                  <a:lnTo>
                    <a:pt x="4782" y="131"/>
                  </a:lnTo>
                  <a:lnTo>
                    <a:pt x="4785" y="131"/>
                  </a:lnTo>
                  <a:lnTo>
                    <a:pt x="4785" y="140"/>
                  </a:lnTo>
                  <a:lnTo>
                    <a:pt x="4791" y="140"/>
                  </a:lnTo>
                  <a:lnTo>
                    <a:pt x="4791" y="147"/>
                  </a:lnTo>
                  <a:lnTo>
                    <a:pt x="4794" y="147"/>
                  </a:lnTo>
                  <a:lnTo>
                    <a:pt x="4802" y="171"/>
                  </a:lnTo>
                  <a:lnTo>
                    <a:pt x="4805" y="171"/>
                  </a:lnTo>
                  <a:lnTo>
                    <a:pt x="4805" y="183"/>
                  </a:lnTo>
                  <a:lnTo>
                    <a:pt x="4811" y="183"/>
                  </a:lnTo>
                  <a:lnTo>
                    <a:pt x="4811" y="191"/>
                  </a:lnTo>
                  <a:lnTo>
                    <a:pt x="4814" y="191"/>
                  </a:lnTo>
                  <a:lnTo>
                    <a:pt x="4822" y="227"/>
                  </a:lnTo>
                  <a:lnTo>
                    <a:pt x="4825" y="227"/>
                  </a:lnTo>
                  <a:lnTo>
                    <a:pt x="4825" y="236"/>
                  </a:lnTo>
                  <a:lnTo>
                    <a:pt x="4831" y="236"/>
                  </a:lnTo>
                  <a:lnTo>
                    <a:pt x="4831" y="254"/>
                  </a:lnTo>
                  <a:lnTo>
                    <a:pt x="4834" y="254"/>
                  </a:lnTo>
                  <a:lnTo>
                    <a:pt x="4836" y="218"/>
                  </a:lnTo>
                  <a:lnTo>
                    <a:pt x="4838" y="178"/>
                  </a:lnTo>
                  <a:lnTo>
                    <a:pt x="4834" y="140"/>
                  </a:lnTo>
                  <a:lnTo>
                    <a:pt x="4825" y="103"/>
                  </a:lnTo>
                  <a:lnTo>
                    <a:pt x="4838" y="103"/>
                  </a:lnTo>
                  <a:lnTo>
                    <a:pt x="4843" y="134"/>
                  </a:lnTo>
                  <a:lnTo>
                    <a:pt x="4851" y="163"/>
                  </a:lnTo>
                  <a:lnTo>
                    <a:pt x="4851" y="178"/>
                  </a:lnTo>
                  <a:lnTo>
                    <a:pt x="4851" y="194"/>
                  </a:lnTo>
                  <a:lnTo>
                    <a:pt x="4849" y="209"/>
                  </a:lnTo>
                  <a:lnTo>
                    <a:pt x="4854" y="220"/>
                  </a:lnTo>
                  <a:lnTo>
                    <a:pt x="4858" y="180"/>
                  </a:lnTo>
                  <a:lnTo>
                    <a:pt x="4865" y="180"/>
                  </a:lnTo>
                  <a:lnTo>
                    <a:pt x="4871" y="196"/>
                  </a:lnTo>
                  <a:lnTo>
                    <a:pt x="4874" y="196"/>
                  </a:lnTo>
                  <a:lnTo>
                    <a:pt x="4874" y="211"/>
                  </a:lnTo>
                  <a:lnTo>
                    <a:pt x="4878" y="211"/>
                  </a:lnTo>
                  <a:lnTo>
                    <a:pt x="4882" y="247"/>
                  </a:lnTo>
                  <a:lnTo>
                    <a:pt x="4885" y="247"/>
                  </a:lnTo>
                  <a:lnTo>
                    <a:pt x="4885" y="271"/>
                  </a:lnTo>
                  <a:lnTo>
                    <a:pt x="4894" y="274"/>
                  </a:lnTo>
                  <a:lnTo>
                    <a:pt x="4894" y="283"/>
                  </a:lnTo>
                  <a:lnTo>
                    <a:pt x="4898" y="283"/>
                  </a:lnTo>
                  <a:lnTo>
                    <a:pt x="4898" y="296"/>
                  </a:lnTo>
                  <a:lnTo>
                    <a:pt x="4902" y="296"/>
                  </a:lnTo>
                  <a:lnTo>
                    <a:pt x="4905" y="320"/>
                  </a:lnTo>
                  <a:lnTo>
                    <a:pt x="4911" y="320"/>
                  </a:lnTo>
                  <a:lnTo>
                    <a:pt x="4913" y="291"/>
                  </a:lnTo>
                  <a:lnTo>
                    <a:pt x="4918" y="265"/>
                  </a:lnTo>
                  <a:lnTo>
                    <a:pt x="4927" y="240"/>
                  </a:lnTo>
                  <a:lnTo>
                    <a:pt x="4934" y="214"/>
                  </a:lnTo>
                  <a:lnTo>
                    <a:pt x="4931" y="154"/>
                  </a:lnTo>
                  <a:lnTo>
                    <a:pt x="4942" y="154"/>
                  </a:lnTo>
                  <a:lnTo>
                    <a:pt x="4945" y="214"/>
                  </a:lnTo>
                  <a:lnTo>
                    <a:pt x="4954" y="214"/>
                  </a:lnTo>
                  <a:lnTo>
                    <a:pt x="4958" y="231"/>
                  </a:lnTo>
                  <a:lnTo>
                    <a:pt x="4951" y="231"/>
                  </a:lnTo>
                  <a:lnTo>
                    <a:pt x="4951" y="223"/>
                  </a:lnTo>
                  <a:lnTo>
                    <a:pt x="4945" y="223"/>
                  </a:lnTo>
                  <a:lnTo>
                    <a:pt x="4945" y="327"/>
                  </a:lnTo>
                  <a:lnTo>
                    <a:pt x="4951" y="327"/>
                  </a:lnTo>
                  <a:lnTo>
                    <a:pt x="4951" y="340"/>
                  </a:lnTo>
                  <a:lnTo>
                    <a:pt x="4954" y="340"/>
                  </a:lnTo>
                  <a:lnTo>
                    <a:pt x="4956" y="338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8" y="334"/>
                  </a:lnTo>
                  <a:lnTo>
                    <a:pt x="4965" y="340"/>
                  </a:lnTo>
                  <a:lnTo>
                    <a:pt x="4965" y="303"/>
                  </a:lnTo>
                  <a:lnTo>
                    <a:pt x="4962" y="303"/>
                  </a:lnTo>
                  <a:lnTo>
                    <a:pt x="4962" y="271"/>
                  </a:lnTo>
                  <a:lnTo>
                    <a:pt x="4951" y="236"/>
                  </a:lnTo>
                  <a:lnTo>
                    <a:pt x="4962" y="236"/>
                  </a:lnTo>
                  <a:lnTo>
                    <a:pt x="4965" y="254"/>
                  </a:lnTo>
                  <a:lnTo>
                    <a:pt x="4971" y="254"/>
                  </a:lnTo>
                  <a:lnTo>
                    <a:pt x="4971" y="274"/>
                  </a:lnTo>
                  <a:lnTo>
                    <a:pt x="4974" y="274"/>
                  </a:lnTo>
                  <a:lnTo>
                    <a:pt x="4974" y="283"/>
                  </a:lnTo>
                  <a:lnTo>
                    <a:pt x="4978" y="283"/>
                  </a:lnTo>
                  <a:lnTo>
                    <a:pt x="4978" y="300"/>
                  </a:lnTo>
                  <a:lnTo>
                    <a:pt x="4982" y="300"/>
                  </a:lnTo>
                  <a:lnTo>
                    <a:pt x="4982" y="314"/>
                  </a:lnTo>
                  <a:lnTo>
                    <a:pt x="4985" y="314"/>
                  </a:lnTo>
                  <a:lnTo>
                    <a:pt x="4991" y="343"/>
                  </a:lnTo>
                  <a:lnTo>
                    <a:pt x="4994" y="343"/>
                  </a:lnTo>
                  <a:lnTo>
                    <a:pt x="4998" y="334"/>
                  </a:lnTo>
                  <a:lnTo>
                    <a:pt x="5002" y="325"/>
                  </a:lnTo>
                  <a:lnTo>
                    <a:pt x="5002" y="311"/>
                  </a:lnTo>
                  <a:lnTo>
                    <a:pt x="4991" y="274"/>
                  </a:lnTo>
                  <a:lnTo>
                    <a:pt x="5002" y="280"/>
                  </a:lnTo>
                  <a:lnTo>
                    <a:pt x="5003" y="287"/>
                  </a:lnTo>
                  <a:lnTo>
                    <a:pt x="5007" y="301"/>
                  </a:lnTo>
                  <a:lnTo>
                    <a:pt x="5011" y="318"/>
                  </a:lnTo>
                  <a:lnTo>
                    <a:pt x="5014" y="332"/>
                  </a:lnTo>
                  <a:lnTo>
                    <a:pt x="5020" y="345"/>
                  </a:lnTo>
                  <a:lnTo>
                    <a:pt x="5022" y="351"/>
                  </a:lnTo>
                  <a:lnTo>
                    <a:pt x="5023" y="332"/>
                  </a:lnTo>
                  <a:lnTo>
                    <a:pt x="5025" y="316"/>
                  </a:lnTo>
                  <a:lnTo>
                    <a:pt x="5025" y="296"/>
                  </a:lnTo>
                  <a:lnTo>
                    <a:pt x="5022" y="271"/>
                  </a:lnTo>
                  <a:lnTo>
                    <a:pt x="5034" y="271"/>
                  </a:lnTo>
                  <a:lnTo>
                    <a:pt x="5036" y="294"/>
                  </a:lnTo>
                  <a:lnTo>
                    <a:pt x="5043" y="316"/>
                  </a:lnTo>
                  <a:lnTo>
                    <a:pt x="5051" y="334"/>
                  </a:lnTo>
                  <a:lnTo>
                    <a:pt x="5051" y="356"/>
                  </a:lnTo>
                  <a:lnTo>
                    <a:pt x="5054" y="356"/>
                  </a:lnTo>
                  <a:lnTo>
                    <a:pt x="5042" y="223"/>
                  </a:lnTo>
                  <a:lnTo>
                    <a:pt x="5038" y="223"/>
                  </a:lnTo>
                  <a:lnTo>
                    <a:pt x="5034" y="200"/>
                  </a:lnTo>
                  <a:lnTo>
                    <a:pt x="5031" y="194"/>
                  </a:lnTo>
                  <a:lnTo>
                    <a:pt x="5029" y="191"/>
                  </a:lnTo>
                  <a:lnTo>
                    <a:pt x="5025" y="187"/>
                  </a:lnTo>
                  <a:lnTo>
                    <a:pt x="5023" y="183"/>
                  </a:lnTo>
                  <a:lnTo>
                    <a:pt x="5020" y="178"/>
                  </a:lnTo>
                  <a:lnTo>
                    <a:pt x="5018" y="171"/>
                  </a:lnTo>
                  <a:lnTo>
                    <a:pt x="5031" y="180"/>
                  </a:lnTo>
                  <a:lnTo>
                    <a:pt x="5042" y="194"/>
                  </a:lnTo>
                  <a:lnTo>
                    <a:pt x="5051" y="212"/>
                  </a:lnTo>
                  <a:lnTo>
                    <a:pt x="5058" y="234"/>
                  </a:lnTo>
                  <a:lnTo>
                    <a:pt x="5065" y="254"/>
                  </a:lnTo>
                  <a:lnTo>
                    <a:pt x="5071" y="271"/>
                  </a:lnTo>
                  <a:lnTo>
                    <a:pt x="5071" y="296"/>
                  </a:lnTo>
                  <a:lnTo>
                    <a:pt x="5078" y="300"/>
                  </a:lnTo>
                  <a:lnTo>
                    <a:pt x="5074" y="307"/>
                  </a:lnTo>
                  <a:lnTo>
                    <a:pt x="5082" y="311"/>
                  </a:lnTo>
                  <a:lnTo>
                    <a:pt x="5082" y="327"/>
                  </a:lnTo>
                  <a:lnTo>
                    <a:pt x="5085" y="327"/>
                  </a:lnTo>
                  <a:lnTo>
                    <a:pt x="5085" y="340"/>
                  </a:lnTo>
                  <a:lnTo>
                    <a:pt x="5091" y="340"/>
                  </a:lnTo>
                  <a:lnTo>
                    <a:pt x="5093" y="352"/>
                  </a:lnTo>
                  <a:lnTo>
                    <a:pt x="5093" y="365"/>
                  </a:lnTo>
                  <a:lnTo>
                    <a:pt x="5098" y="374"/>
                  </a:lnTo>
                  <a:lnTo>
                    <a:pt x="5100" y="347"/>
                  </a:lnTo>
                  <a:lnTo>
                    <a:pt x="5102" y="321"/>
                  </a:lnTo>
                  <a:lnTo>
                    <a:pt x="5098" y="300"/>
                  </a:lnTo>
                  <a:lnTo>
                    <a:pt x="5098" y="267"/>
                  </a:lnTo>
                  <a:lnTo>
                    <a:pt x="5094" y="267"/>
                  </a:lnTo>
                  <a:lnTo>
                    <a:pt x="5091" y="240"/>
                  </a:lnTo>
                  <a:lnTo>
                    <a:pt x="5085" y="240"/>
                  </a:lnTo>
                  <a:lnTo>
                    <a:pt x="5083" y="234"/>
                  </a:lnTo>
                  <a:lnTo>
                    <a:pt x="5080" y="232"/>
                  </a:lnTo>
                  <a:lnTo>
                    <a:pt x="5078" y="229"/>
                  </a:lnTo>
                  <a:lnTo>
                    <a:pt x="5076" y="227"/>
                  </a:lnTo>
                  <a:lnTo>
                    <a:pt x="5074" y="221"/>
                  </a:lnTo>
                  <a:lnTo>
                    <a:pt x="5074" y="214"/>
                  </a:lnTo>
                  <a:lnTo>
                    <a:pt x="5082" y="220"/>
                  </a:lnTo>
                  <a:lnTo>
                    <a:pt x="5058" y="176"/>
                  </a:lnTo>
                  <a:lnTo>
                    <a:pt x="5065" y="176"/>
                  </a:lnTo>
                  <a:lnTo>
                    <a:pt x="5102" y="231"/>
                  </a:lnTo>
                  <a:lnTo>
                    <a:pt x="5102" y="240"/>
                  </a:lnTo>
                  <a:lnTo>
                    <a:pt x="5105" y="240"/>
                  </a:lnTo>
                  <a:lnTo>
                    <a:pt x="5105" y="247"/>
                  </a:lnTo>
                  <a:lnTo>
                    <a:pt x="5111" y="247"/>
                  </a:lnTo>
                  <a:lnTo>
                    <a:pt x="5114" y="271"/>
                  </a:lnTo>
                  <a:lnTo>
                    <a:pt x="5118" y="271"/>
                  </a:lnTo>
                  <a:lnTo>
                    <a:pt x="5118" y="280"/>
                  </a:lnTo>
                  <a:lnTo>
                    <a:pt x="5122" y="280"/>
                  </a:lnTo>
                  <a:lnTo>
                    <a:pt x="5122" y="296"/>
                  </a:lnTo>
                  <a:lnTo>
                    <a:pt x="5125" y="296"/>
                  </a:lnTo>
                  <a:lnTo>
                    <a:pt x="5131" y="323"/>
                  </a:lnTo>
                  <a:lnTo>
                    <a:pt x="5134" y="323"/>
                  </a:lnTo>
                  <a:lnTo>
                    <a:pt x="5136" y="289"/>
                  </a:lnTo>
                  <a:lnTo>
                    <a:pt x="5138" y="254"/>
                  </a:lnTo>
                  <a:lnTo>
                    <a:pt x="5140" y="218"/>
                  </a:lnTo>
                  <a:lnTo>
                    <a:pt x="5140" y="183"/>
                  </a:lnTo>
                  <a:lnTo>
                    <a:pt x="5134" y="151"/>
                  </a:lnTo>
                  <a:lnTo>
                    <a:pt x="5134" y="120"/>
                  </a:lnTo>
                  <a:lnTo>
                    <a:pt x="5131" y="120"/>
                  </a:lnTo>
                  <a:lnTo>
                    <a:pt x="5127" y="105"/>
                  </a:lnTo>
                  <a:lnTo>
                    <a:pt x="5127" y="92"/>
                  </a:lnTo>
                  <a:lnTo>
                    <a:pt x="5129" y="81"/>
                  </a:lnTo>
                  <a:lnTo>
                    <a:pt x="5129" y="72"/>
                  </a:lnTo>
                  <a:lnTo>
                    <a:pt x="5125" y="67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9" y="65"/>
                  </a:lnTo>
                  <a:lnTo>
                    <a:pt x="5131" y="63"/>
                  </a:lnTo>
                  <a:lnTo>
                    <a:pt x="5131" y="60"/>
                  </a:lnTo>
                  <a:lnTo>
                    <a:pt x="5133" y="60"/>
                  </a:lnTo>
                  <a:lnTo>
                    <a:pt x="5134" y="60"/>
                  </a:lnTo>
                  <a:lnTo>
                    <a:pt x="5136" y="60"/>
                  </a:lnTo>
                  <a:lnTo>
                    <a:pt x="5136" y="61"/>
                  </a:lnTo>
                  <a:lnTo>
                    <a:pt x="5136" y="61"/>
                  </a:lnTo>
                  <a:lnTo>
                    <a:pt x="5138" y="63"/>
                  </a:lnTo>
                  <a:lnTo>
                    <a:pt x="5142" y="72"/>
                  </a:lnTo>
                  <a:lnTo>
                    <a:pt x="5142" y="85"/>
                  </a:lnTo>
                  <a:lnTo>
                    <a:pt x="5140" y="98"/>
                  </a:lnTo>
                  <a:lnTo>
                    <a:pt x="5142" y="111"/>
                  </a:lnTo>
                  <a:lnTo>
                    <a:pt x="5151" y="145"/>
                  </a:lnTo>
                  <a:lnTo>
                    <a:pt x="5158" y="181"/>
                  </a:lnTo>
                  <a:lnTo>
                    <a:pt x="5165" y="214"/>
                  </a:lnTo>
                  <a:lnTo>
                    <a:pt x="5165" y="243"/>
                  </a:lnTo>
                  <a:lnTo>
                    <a:pt x="5171" y="243"/>
                  </a:lnTo>
                  <a:lnTo>
                    <a:pt x="5173" y="258"/>
                  </a:lnTo>
                  <a:lnTo>
                    <a:pt x="5173" y="276"/>
                  </a:lnTo>
                  <a:lnTo>
                    <a:pt x="5171" y="292"/>
                  </a:lnTo>
                  <a:lnTo>
                    <a:pt x="5173" y="309"/>
                  </a:lnTo>
                  <a:lnTo>
                    <a:pt x="5178" y="320"/>
                  </a:lnTo>
                  <a:lnTo>
                    <a:pt x="5185" y="220"/>
                  </a:lnTo>
                  <a:lnTo>
                    <a:pt x="5191" y="220"/>
                  </a:lnTo>
                  <a:lnTo>
                    <a:pt x="5193" y="203"/>
                  </a:lnTo>
                  <a:lnTo>
                    <a:pt x="5193" y="181"/>
                  </a:lnTo>
                  <a:lnTo>
                    <a:pt x="5191" y="158"/>
                  </a:lnTo>
                  <a:lnTo>
                    <a:pt x="5191" y="132"/>
                  </a:lnTo>
                  <a:lnTo>
                    <a:pt x="5191" y="111"/>
                  </a:lnTo>
                  <a:lnTo>
                    <a:pt x="5202" y="114"/>
                  </a:lnTo>
                  <a:lnTo>
                    <a:pt x="5194" y="327"/>
                  </a:lnTo>
                  <a:lnTo>
                    <a:pt x="5194" y="340"/>
                  </a:lnTo>
                  <a:lnTo>
                    <a:pt x="5193" y="356"/>
                  </a:lnTo>
                  <a:lnTo>
                    <a:pt x="5193" y="374"/>
                  </a:lnTo>
                  <a:lnTo>
                    <a:pt x="5193" y="392"/>
                  </a:lnTo>
                  <a:lnTo>
                    <a:pt x="5194" y="407"/>
                  </a:lnTo>
                  <a:lnTo>
                    <a:pt x="5198" y="416"/>
                  </a:lnTo>
                  <a:lnTo>
                    <a:pt x="5200" y="403"/>
                  </a:lnTo>
                  <a:lnTo>
                    <a:pt x="5202" y="385"/>
                  </a:lnTo>
                  <a:lnTo>
                    <a:pt x="5207" y="365"/>
                  </a:lnTo>
                  <a:lnTo>
                    <a:pt x="5211" y="349"/>
                  </a:lnTo>
                  <a:lnTo>
                    <a:pt x="5214" y="340"/>
                  </a:lnTo>
                  <a:lnTo>
                    <a:pt x="5216" y="338"/>
                  </a:lnTo>
                  <a:lnTo>
                    <a:pt x="5216" y="336"/>
                  </a:lnTo>
                  <a:lnTo>
                    <a:pt x="5216" y="336"/>
                  </a:lnTo>
                  <a:lnTo>
                    <a:pt x="5218" y="336"/>
                  </a:lnTo>
                  <a:lnTo>
                    <a:pt x="5220" y="336"/>
                  </a:lnTo>
                  <a:lnTo>
                    <a:pt x="5222" y="334"/>
                  </a:lnTo>
                  <a:lnTo>
                    <a:pt x="5222" y="356"/>
                  </a:lnTo>
                  <a:lnTo>
                    <a:pt x="5225" y="356"/>
                  </a:lnTo>
                  <a:lnTo>
                    <a:pt x="5231" y="291"/>
                  </a:lnTo>
                  <a:lnTo>
                    <a:pt x="5233" y="285"/>
                  </a:lnTo>
                  <a:lnTo>
                    <a:pt x="5236" y="276"/>
                  </a:lnTo>
                  <a:lnTo>
                    <a:pt x="5240" y="265"/>
                  </a:lnTo>
                  <a:lnTo>
                    <a:pt x="5238" y="254"/>
                  </a:lnTo>
                  <a:lnTo>
                    <a:pt x="5231" y="251"/>
                  </a:lnTo>
                  <a:lnTo>
                    <a:pt x="5231" y="243"/>
                  </a:lnTo>
                  <a:lnTo>
                    <a:pt x="5238" y="243"/>
                  </a:lnTo>
                  <a:lnTo>
                    <a:pt x="5251" y="103"/>
                  </a:lnTo>
                  <a:lnTo>
                    <a:pt x="5258" y="103"/>
                  </a:lnTo>
                  <a:lnTo>
                    <a:pt x="5251" y="280"/>
                  </a:lnTo>
                  <a:lnTo>
                    <a:pt x="5254" y="280"/>
                  </a:lnTo>
                  <a:lnTo>
                    <a:pt x="5254" y="291"/>
                  </a:lnTo>
                  <a:lnTo>
                    <a:pt x="5258" y="291"/>
                  </a:lnTo>
                  <a:lnTo>
                    <a:pt x="5260" y="301"/>
                  </a:lnTo>
                  <a:lnTo>
                    <a:pt x="5262" y="314"/>
                  </a:lnTo>
                  <a:lnTo>
                    <a:pt x="5262" y="327"/>
                  </a:lnTo>
                  <a:lnTo>
                    <a:pt x="5265" y="334"/>
                  </a:lnTo>
                  <a:lnTo>
                    <a:pt x="5285" y="154"/>
                  </a:lnTo>
                  <a:lnTo>
                    <a:pt x="5294" y="154"/>
                  </a:lnTo>
                  <a:lnTo>
                    <a:pt x="5298" y="176"/>
                  </a:lnTo>
                  <a:lnTo>
                    <a:pt x="5298" y="178"/>
                  </a:lnTo>
                  <a:lnTo>
                    <a:pt x="5296" y="178"/>
                  </a:lnTo>
                  <a:lnTo>
                    <a:pt x="5296" y="178"/>
                  </a:lnTo>
                  <a:lnTo>
                    <a:pt x="5294" y="176"/>
                  </a:lnTo>
                  <a:lnTo>
                    <a:pt x="5294" y="178"/>
                  </a:lnTo>
                  <a:lnTo>
                    <a:pt x="5294" y="180"/>
                  </a:lnTo>
                  <a:lnTo>
                    <a:pt x="5298" y="180"/>
                  </a:lnTo>
                  <a:lnTo>
                    <a:pt x="5298" y="231"/>
                  </a:lnTo>
                  <a:lnTo>
                    <a:pt x="5302" y="231"/>
                  </a:lnTo>
                  <a:lnTo>
                    <a:pt x="5311" y="154"/>
                  </a:lnTo>
                  <a:lnTo>
                    <a:pt x="5298" y="151"/>
                  </a:lnTo>
                  <a:lnTo>
                    <a:pt x="5298" y="143"/>
                  </a:lnTo>
                  <a:lnTo>
                    <a:pt x="5303" y="141"/>
                  </a:lnTo>
                  <a:lnTo>
                    <a:pt x="5307" y="141"/>
                  </a:lnTo>
                  <a:lnTo>
                    <a:pt x="5311" y="140"/>
                  </a:lnTo>
                  <a:lnTo>
                    <a:pt x="5314" y="138"/>
                  </a:lnTo>
                  <a:lnTo>
                    <a:pt x="5318" y="136"/>
                  </a:lnTo>
                  <a:lnTo>
                    <a:pt x="5322" y="136"/>
                  </a:lnTo>
                  <a:lnTo>
                    <a:pt x="5322" y="154"/>
                  </a:lnTo>
                  <a:lnTo>
                    <a:pt x="5333" y="163"/>
                  </a:lnTo>
                  <a:lnTo>
                    <a:pt x="5345" y="178"/>
                  </a:lnTo>
                  <a:lnTo>
                    <a:pt x="5358" y="194"/>
                  </a:lnTo>
                  <a:lnTo>
                    <a:pt x="5369" y="211"/>
                  </a:lnTo>
                  <a:lnTo>
                    <a:pt x="5374" y="223"/>
                  </a:lnTo>
                  <a:lnTo>
                    <a:pt x="5378" y="223"/>
                  </a:lnTo>
                  <a:lnTo>
                    <a:pt x="5367" y="172"/>
                  </a:lnTo>
                  <a:lnTo>
                    <a:pt x="5354" y="127"/>
                  </a:lnTo>
                  <a:lnTo>
                    <a:pt x="5351" y="94"/>
                  </a:lnTo>
                  <a:lnTo>
                    <a:pt x="5343" y="76"/>
                  </a:lnTo>
                  <a:lnTo>
                    <a:pt x="5338" y="54"/>
                  </a:lnTo>
                  <a:lnTo>
                    <a:pt x="5345" y="54"/>
                  </a:lnTo>
                  <a:lnTo>
                    <a:pt x="5371" y="136"/>
                  </a:lnTo>
                  <a:lnTo>
                    <a:pt x="5371" y="151"/>
                  </a:lnTo>
                  <a:lnTo>
                    <a:pt x="5374" y="151"/>
                  </a:lnTo>
                  <a:lnTo>
                    <a:pt x="5378" y="180"/>
                  </a:lnTo>
                  <a:lnTo>
                    <a:pt x="5382" y="180"/>
                  </a:lnTo>
                  <a:lnTo>
                    <a:pt x="5382" y="176"/>
                  </a:lnTo>
                  <a:lnTo>
                    <a:pt x="5385" y="176"/>
                  </a:lnTo>
                  <a:lnTo>
                    <a:pt x="5394" y="180"/>
                  </a:lnTo>
                  <a:lnTo>
                    <a:pt x="5393" y="196"/>
                  </a:lnTo>
                  <a:lnTo>
                    <a:pt x="5391" y="214"/>
                  </a:lnTo>
                  <a:lnTo>
                    <a:pt x="5385" y="214"/>
                  </a:lnTo>
                  <a:lnTo>
                    <a:pt x="5385" y="218"/>
                  </a:lnTo>
                  <a:lnTo>
                    <a:pt x="5387" y="218"/>
                  </a:lnTo>
                  <a:lnTo>
                    <a:pt x="5387" y="218"/>
                  </a:lnTo>
                  <a:lnTo>
                    <a:pt x="5389" y="216"/>
                  </a:lnTo>
                  <a:lnTo>
                    <a:pt x="5389" y="218"/>
                  </a:lnTo>
                  <a:lnTo>
                    <a:pt x="5391" y="220"/>
                  </a:lnTo>
                  <a:lnTo>
                    <a:pt x="5391" y="243"/>
                  </a:lnTo>
                  <a:lnTo>
                    <a:pt x="5398" y="243"/>
                  </a:lnTo>
                  <a:lnTo>
                    <a:pt x="5396" y="232"/>
                  </a:lnTo>
                  <a:lnTo>
                    <a:pt x="5398" y="220"/>
                  </a:lnTo>
                  <a:lnTo>
                    <a:pt x="5398" y="203"/>
                  </a:lnTo>
                  <a:lnTo>
                    <a:pt x="5398" y="83"/>
                  </a:lnTo>
                  <a:lnTo>
                    <a:pt x="5405" y="83"/>
                  </a:lnTo>
                  <a:lnTo>
                    <a:pt x="5405" y="136"/>
                  </a:lnTo>
                  <a:lnTo>
                    <a:pt x="5411" y="136"/>
                  </a:lnTo>
                  <a:lnTo>
                    <a:pt x="5405" y="143"/>
                  </a:lnTo>
                  <a:lnTo>
                    <a:pt x="5411" y="154"/>
                  </a:lnTo>
                  <a:lnTo>
                    <a:pt x="5409" y="156"/>
                  </a:lnTo>
                  <a:lnTo>
                    <a:pt x="5407" y="156"/>
                  </a:lnTo>
                  <a:lnTo>
                    <a:pt x="5405" y="156"/>
                  </a:lnTo>
                  <a:lnTo>
                    <a:pt x="5405" y="158"/>
                  </a:lnTo>
                  <a:lnTo>
                    <a:pt x="5405" y="160"/>
                  </a:lnTo>
                  <a:lnTo>
                    <a:pt x="5411" y="160"/>
                  </a:lnTo>
                  <a:lnTo>
                    <a:pt x="5411" y="191"/>
                  </a:lnTo>
                  <a:lnTo>
                    <a:pt x="5414" y="191"/>
                  </a:lnTo>
                  <a:lnTo>
                    <a:pt x="5414" y="163"/>
                  </a:lnTo>
                  <a:lnTo>
                    <a:pt x="5422" y="163"/>
                  </a:lnTo>
                  <a:lnTo>
                    <a:pt x="5425" y="191"/>
                  </a:lnTo>
                  <a:lnTo>
                    <a:pt x="5433" y="218"/>
                  </a:lnTo>
                  <a:lnTo>
                    <a:pt x="5438" y="245"/>
                  </a:lnTo>
                  <a:lnTo>
                    <a:pt x="5442" y="274"/>
                  </a:lnTo>
                  <a:lnTo>
                    <a:pt x="5451" y="274"/>
                  </a:lnTo>
                  <a:lnTo>
                    <a:pt x="5453" y="289"/>
                  </a:lnTo>
                  <a:lnTo>
                    <a:pt x="5456" y="305"/>
                  </a:lnTo>
                  <a:lnTo>
                    <a:pt x="5462" y="314"/>
                  </a:lnTo>
                  <a:lnTo>
                    <a:pt x="5463" y="294"/>
                  </a:lnTo>
                  <a:lnTo>
                    <a:pt x="5465" y="276"/>
                  </a:lnTo>
                  <a:lnTo>
                    <a:pt x="5471" y="260"/>
                  </a:lnTo>
                  <a:lnTo>
                    <a:pt x="5471" y="227"/>
                  </a:lnTo>
                  <a:lnTo>
                    <a:pt x="5474" y="227"/>
                  </a:lnTo>
                  <a:lnTo>
                    <a:pt x="5474" y="191"/>
                  </a:lnTo>
                  <a:lnTo>
                    <a:pt x="5478" y="191"/>
                  </a:lnTo>
                  <a:lnTo>
                    <a:pt x="5480" y="174"/>
                  </a:lnTo>
                  <a:lnTo>
                    <a:pt x="5480" y="156"/>
                  </a:lnTo>
                  <a:lnTo>
                    <a:pt x="5480" y="138"/>
                  </a:lnTo>
                  <a:lnTo>
                    <a:pt x="5482" y="123"/>
                  </a:lnTo>
                  <a:lnTo>
                    <a:pt x="5485" y="123"/>
                  </a:lnTo>
                  <a:lnTo>
                    <a:pt x="5485" y="187"/>
                  </a:lnTo>
                  <a:lnTo>
                    <a:pt x="5494" y="187"/>
                  </a:lnTo>
                  <a:lnTo>
                    <a:pt x="5493" y="192"/>
                  </a:lnTo>
                  <a:lnTo>
                    <a:pt x="5493" y="196"/>
                  </a:lnTo>
                  <a:lnTo>
                    <a:pt x="5491" y="200"/>
                  </a:lnTo>
                  <a:lnTo>
                    <a:pt x="5491" y="203"/>
                  </a:lnTo>
                  <a:lnTo>
                    <a:pt x="5502" y="200"/>
                  </a:lnTo>
                  <a:lnTo>
                    <a:pt x="5498" y="207"/>
                  </a:lnTo>
                  <a:lnTo>
                    <a:pt x="5505" y="211"/>
                  </a:lnTo>
                  <a:lnTo>
                    <a:pt x="5505" y="223"/>
                  </a:lnTo>
                  <a:lnTo>
                    <a:pt x="5511" y="223"/>
                  </a:lnTo>
                  <a:lnTo>
                    <a:pt x="5511" y="231"/>
                  </a:lnTo>
                  <a:lnTo>
                    <a:pt x="5514" y="231"/>
                  </a:lnTo>
                  <a:lnTo>
                    <a:pt x="5514" y="243"/>
                  </a:lnTo>
                  <a:lnTo>
                    <a:pt x="5518" y="243"/>
                  </a:lnTo>
                  <a:lnTo>
                    <a:pt x="5518" y="254"/>
                  </a:lnTo>
                  <a:lnTo>
                    <a:pt x="5522" y="254"/>
                  </a:lnTo>
                  <a:lnTo>
                    <a:pt x="5522" y="267"/>
                  </a:lnTo>
                  <a:lnTo>
                    <a:pt x="5525" y="267"/>
                  </a:lnTo>
                  <a:lnTo>
                    <a:pt x="5525" y="283"/>
                  </a:lnTo>
                  <a:lnTo>
                    <a:pt x="5531" y="283"/>
                  </a:lnTo>
                  <a:lnTo>
                    <a:pt x="5534" y="320"/>
                  </a:lnTo>
                  <a:lnTo>
                    <a:pt x="5538" y="320"/>
                  </a:lnTo>
                  <a:lnTo>
                    <a:pt x="5540" y="331"/>
                  </a:lnTo>
                  <a:lnTo>
                    <a:pt x="5540" y="345"/>
                  </a:lnTo>
                  <a:lnTo>
                    <a:pt x="5540" y="361"/>
                  </a:lnTo>
                  <a:lnTo>
                    <a:pt x="5542" y="374"/>
                  </a:lnTo>
                  <a:lnTo>
                    <a:pt x="5545" y="383"/>
                  </a:lnTo>
                  <a:lnTo>
                    <a:pt x="5545" y="361"/>
                  </a:lnTo>
                  <a:lnTo>
                    <a:pt x="5545" y="338"/>
                  </a:lnTo>
                  <a:lnTo>
                    <a:pt x="5545" y="318"/>
                  </a:lnTo>
                  <a:lnTo>
                    <a:pt x="5545" y="303"/>
                  </a:lnTo>
                  <a:lnTo>
                    <a:pt x="5547" y="303"/>
                  </a:lnTo>
                  <a:lnTo>
                    <a:pt x="5547" y="301"/>
                  </a:lnTo>
                  <a:lnTo>
                    <a:pt x="5549" y="300"/>
                  </a:lnTo>
                  <a:lnTo>
                    <a:pt x="5551" y="296"/>
                  </a:lnTo>
                  <a:lnTo>
                    <a:pt x="5551" y="291"/>
                  </a:lnTo>
                  <a:lnTo>
                    <a:pt x="5545" y="291"/>
                  </a:lnTo>
                  <a:lnTo>
                    <a:pt x="5545" y="271"/>
                  </a:lnTo>
                  <a:lnTo>
                    <a:pt x="5542" y="271"/>
                  </a:lnTo>
                  <a:lnTo>
                    <a:pt x="5540" y="269"/>
                  </a:lnTo>
                  <a:lnTo>
                    <a:pt x="5540" y="265"/>
                  </a:lnTo>
                  <a:lnTo>
                    <a:pt x="5540" y="263"/>
                  </a:lnTo>
                  <a:lnTo>
                    <a:pt x="5538" y="260"/>
                  </a:lnTo>
                  <a:lnTo>
                    <a:pt x="5538" y="254"/>
                  </a:lnTo>
                  <a:lnTo>
                    <a:pt x="5545" y="260"/>
                  </a:lnTo>
                  <a:lnTo>
                    <a:pt x="5545" y="247"/>
                  </a:lnTo>
                  <a:lnTo>
                    <a:pt x="5558" y="251"/>
                  </a:lnTo>
                  <a:lnTo>
                    <a:pt x="5560" y="263"/>
                  </a:lnTo>
                  <a:lnTo>
                    <a:pt x="5563" y="274"/>
                  </a:lnTo>
                  <a:lnTo>
                    <a:pt x="5565" y="283"/>
                  </a:lnTo>
                  <a:lnTo>
                    <a:pt x="5565" y="307"/>
                  </a:lnTo>
                  <a:lnTo>
                    <a:pt x="5578" y="311"/>
                  </a:lnTo>
                  <a:lnTo>
                    <a:pt x="5578" y="314"/>
                  </a:lnTo>
                  <a:lnTo>
                    <a:pt x="5574" y="321"/>
                  </a:lnTo>
                  <a:lnTo>
                    <a:pt x="5573" y="334"/>
                  </a:lnTo>
                  <a:lnTo>
                    <a:pt x="5573" y="349"/>
                  </a:lnTo>
                  <a:lnTo>
                    <a:pt x="5574" y="360"/>
                  </a:lnTo>
                  <a:lnTo>
                    <a:pt x="5578" y="360"/>
                  </a:lnTo>
                  <a:lnTo>
                    <a:pt x="5585" y="463"/>
                  </a:lnTo>
                  <a:lnTo>
                    <a:pt x="5594" y="463"/>
                  </a:lnTo>
                  <a:lnTo>
                    <a:pt x="5596" y="429"/>
                  </a:lnTo>
                  <a:lnTo>
                    <a:pt x="5598" y="391"/>
                  </a:lnTo>
                  <a:lnTo>
                    <a:pt x="5598" y="351"/>
                  </a:lnTo>
                  <a:lnTo>
                    <a:pt x="5598" y="307"/>
                  </a:lnTo>
                  <a:lnTo>
                    <a:pt x="5594" y="307"/>
                  </a:lnTo>
                  <a:lnTo>
                    <a:pt x="5594" y="283"/>
                  </a:lnTo>
                  <a:lnTo>
                    <a:pt x="5591" y="283"/>
                  </a:lnTo>
                  <a:lnTo>
                    <a:pt x="5585" y="254"/>
                  </a:lnTo>
                  <a:lnTo>
                    <a:pt x="5591" y="254"/>
                  </a:lnTo>
                  <a:lnTo>
                    <a:pt x="5591" y="260"/>
                  </a:lnTo>
                  <a:lnTo>
                    <a:pt x="5596" y="267"/>
                  </a:lnTo>
                  <a:lnTo>
                    <a:pt x="5600" y="274"/>
                  </a:lnTo>
                  <a:lnTo>
                    <a:pt x="5600" y="283"/>
                  </a:lnTo>
                  <a:lnTo>
                    <a:pt x="5602" y="296"/>
                  </a:lnTo>
                  <a:lnTo>
                    <a:pt x="5605" y="296"/>
                  </a:lnTo>
                  <a:lnTo>
                    <a:pt x="5605" y="320"/>
                  </a:lnTo>
                  <a:lnTo>
                    <a:pt x="5611" y="320"/>
                  </a:lnTo>
                  <a:lnTo>
                    <a:pt x="5611" y="334"/>
                  </a:lnTo>
                  <a:lnTo>
                    <a:pt x="5614" y="334"/>
                  </a:lnTo>
                  <a:lnTo>
                    <a:pt x="5616" y="349"/>
                  </a:lnTo>
                  <a:lnTo>
                    <a:pt x="5616" y="361"/>
                  </a:lnTo>
                  <a:lnTo>
                    <a:pt x="5616" y="372"/>
                  </a:lnTo>
                  <a:lnTo>
                    <a:pt x="5622" y="383"/>
                  </a:lnTo>
                  <a:lnTo>
                    <a:pt x="5623" y="352"/>
                  </a:lnTo>
                  <a:lnTo>
                    <a:pt x="5625" y="321"/>
                  </a:lnTo>
                  <a:lnTo>
                    <a:pt x="5627" y="291"/>
                  </a:lnTo>
                  <a:lnTo>
                    <a:pt x="5622" y="263"/>
                  </a:lnTo>
                  <a:lnTo>
                    <a:pt x="5622" y="236"/>
                  </a:lnTo>
                  <a:lnTo>
                    <a:pt x="5618" y="236"/>
                  </a:lnTo>
                  <a:lnTo>
                    <a:pt x="5614" y="211"/>
                  </a:lnTo>
                  <a:lnTo>
                    <a:pt x="5605" y="207"/>
                  </a:lnTo>
                  <a:lnTo>
                    <a:pt x="5594" y="187"/>
                  </a:lnTo>
                  <a:lnTo>
                    <a:pt x="5605" y="187"/>
                  </a:lnTo>
                  <a:lnTo>
                    <a:pt x="5605" y="183"/>
                  </a:lnTo>
                  <a:lnTo>
                    <a:pt x="5596" y="172"/>
                  </a:lnTo>
                  <a:lnTo>
                    <a:pt x="5587" y="158"/>
                  </a:lnTo>
                  <a:lnTo>
                    <a:pt x="5582" y="143"/>
                  </a:lnTo>
                  <a:lnTo>
                    <a:pt x="5594" y="143"/>
                  </a:lnTo>
                  <a:lnTo>
                    <a:pt x="5596" y="151"/>
                  </a:lnTo>
                  <a:lnTo>
                    <a:pt x="5600" y="156"/>
                  </a:lnTo>
                  <a:lnTo>
                    <a:pt x="5603" y="161"/>
                  </a:lnTo>
                  <a:lnTo>
                    <a:pt x="5607" y="165"/>
                  </a:lnTo>
                  <a:lnTo>
                    <a:pt x="5611" y="171"/>
                  </a:lnTo>
                  <a:lnTo>
                    <a:pt x="5611" y="180"/>
                  </a:lnTo>
                  <a:lnTo>
                    <a:pt x="5614" y="180"/>
                  </a:lnTo>
                  <a:lnTo>
                    <a:pt x="5614" y="187"/>
                  </a:lnTo>
                  <a:lnTo>
                    <a:pt x="5622" y="191"/>
                  </a:lnTo>
                  <a:lnTo>
                    <a:pt x="5625" y="211"/>
                  </a:lnTo>
                  <a:lnTo>
                    <a:pt x="5631" y="211"/>
                  </a:lnTo>
                  <a:lnTo>
                    <a:pt x="5634" y="227"/>
                  </a:lnTo>
                  <a:lnTo>
                    <a:pt x="5638" y="227"/>
                  </a:lnTo>
                  <a:lnTo>
                    <a:pt x="5638" y="240"/>
                  </a:lnTo>
                  <a:lnTo>
                    <a:pt x="5642" y="240"/>
                  </a:lnTo>
                  <a:lnTo>
                    <a:pt x="5642" y="260"/>
                  </a:lnTo>
                  <a:lnTo>
                    <a:pt x="5645" y="260"/>
                  </a:lnTo>
                  <a:lnTo>
                    <a:pt x="5654" y="311"/>
                  </a:lnTo>
                  <a:lnTo>
                    <a:pt x="5658" y="311"/>
                  </a:lnTo>
                  <a:lnTo>
                    <a:pt x="5660" y="267"/>
                  </a:lnTo>
                  <a:lnTo>
                    <a:pt x="5663" y="223"/>
                  </a:lnTo>
                  <a:lnTo>
                    <a:pt x="5665" y="176"/>
                  </a:lnTo>
                  <a:lnTo>
                    <a:pt x="5658" y="176"/>
                  </a:lnTo>
                  <a:lnTo>
                    <a:pt x="5654" y="156"/>
                  </a:lnTo>
                  <a:lnTo>
                    <a:pt x="5645" y="141"/>
                  </a:lnTo>
                  <a:lnTo>
                    <a:pt x="5636" y="127"/>
                  </a:lnTo>
                  <a:lnTo>
                    <a:pt x="5627" y="112"/>
                  </a:lnTo>
                  <a:lnTo>
                    <a:pt x="5622" y="94"/>
                  </a:lnTo>
                  <a:lnTo>
                    <a:pt x="5631" y="94"/>
                  </a:lnTo>
                  <a:lnTo>
                    <a:pt x="5634" y="107"/>
                  </a:lnTo>
                  <a:lnTo>
                    <a:pt x="5642" y="111"/>
                  </a:lnTo>
                  <a:lnTo>
                    <a:pt x="5654" y="134"/>
                  </a:lnTo>
                  <a:lnTo>
                    <a:pt x="5662" y="160"/>
                  </a:lnTo>
                  <a:lnTo>
                    <a:pt x="5665" y="160"/>
                  </a:lnTo>
                  <a:lnTo>
                    <a:pt x="5665" y="87"/>
                  </a:lnTo>
                  <a:lnTo>
                    <a:pt x="5671" y="87"/>
                  </a:lnTo>
                  <a:lnTo>
                    <a:pt x="5671" y="54"/>
                  </a:lnTo>
                  <a:lnTo>
                    <a:pt x="5674" y="54"/>
                  </a:lnTo>
                  <a:lnTo>
                    <a:pt x="5676" y="51"/>
                  </a:lnTo>
                  <a:lnTo>
                    <a:pt x="5676" y="47"/>
                  </a:lnTo>
                  <a:lnTo>
                    <a:pt x="5676" y="43"/>
                  </a:lnTo>
                  <a:lnTo>
                    <a:pt x="5678" y="40"/>
                  </a:lnTo>
                  <a:lnTo>
                    <a:pt x="5680" y="40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2" y="41"/>
                  </a:lnTo>
                  <a:lnTo>
                    <a:pt x="5682" y="43"/>
                  </a:lnTo>
                  <a:lnTo>
                    <a:pt x="5685" y="43"/>
                  </a:lnTo>
                  <a:lnTo>
                    <a:pt x="5682" y="87"/>
                  </a:lnTo>
                  <a:lnTo>
                    <a:pt x="5678" y="87"/>
                  </a:lnTo>
                  <a:lnTo>
                    <a:pt x="5682" y="107"/>
                  </a:lnTo>
                  <a:lnTo>
                    <a:pt x="5689" y="111"/>
                  </a:lnTo>
                  <a:lnTo>
                    <a:pt x="5693" y="114"/>
                  </a:lnTo>
                  <a:lnTo>
                    <a:pt x="5698" y="118"/>
                  </a:lnTo>
                  <a:lnTo>
                    <a:pt x="5703" y="121"/>
                  </a:lnTo>
                  <a:lnTo>
                    <a:pt x="5711" y="123"/>
                  </a:lnTo>
                  <a:lnTo>
                    <a:pt x="5711" y="120"/>
                  </a:lnTo>
                  <a:lnTo>
                    <a:pt x="5722" y="111"/>
                  </a:lnTo>
                  <a:lnTo>
                    <a:pt x="5722" y="94"/>
                  </a:lnTo>
                  <a:lnTo>
                    <a:pt x="5734" y="94"/>
                  </a:lnTo>
                  <a:lnTo>
                    <a:pt x="5734" y="103"/>
                  </a:lnTo>
                  <a:lnTo>
                    <a:pt x="5731" y="103"/>
                  </a:lnTo>
                  <a:lnTo>
                    <a:pt x="5731" y="107"/>
                  </a:lnTo>
                  <a:lnTo>
                    <a:pt x="5734" y="107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1" y="109"/>
                  </a:lnTo>
                  <a:lnTo>
                    <a:pt x="5731" y="111"/>
                  </a:lnTo>
                  <a:lnTo>
                    <a:pt x="5731" y="140"/>
                  </a:lnTo>
                  <a:lnTo>
                    <a:pt x="5725" y="140"/>
                  </a:lnTo>
                  <a:lnTo>
                    <a:pt x="5731" y="151"/>
                  </a:lnTo>
                  <a:lnTo>
                    <a:pt x="5725" y="151"/>
                  </a:lnTo>
                  <a:lnTo>
                    <a:pt x="5725" y="154"/>
                  </a:lnTo>
                  <a:lnTo>
                    <a:pt x="5731" y="154"/>
                  </a:lnTo>
                  <a:lnTo>
                    <a:pt x="5731" y="163"/>
                  </a:lnTo>
                  <a:lnTo>
                    <a:pt x="5738" y="167"/>
                  </a:lnTo>
                  <a:lnTo>
                    <a:pt x="5751" y="203"/>
                  </a:lnTo>
                  <a:lnTo>
                    <a:pt x="5754" y="203"/>
                  </a:lnTo>
                  <a:lnTo>
                    <a:pt x="5756" y="176"/>
                  </a:lnTo>
                  <a:lnTo>
                    <a:pt x="5760" y="152"/>
                  </a:lnTo>
                  <a:lnTo>
                    <a:pt x="5765" y="131"/>
                  </a:lnTo>
                  <a:lnTo>
                    <a:pt x="5771" y="107"/>
                  </a:lnTo>
                  <a:lnTo>
                    <a:pt x="5782" y="103"/>
                  </a:lnTo>
                  <a:lnTo>
                    <a:pt x="5782" y="94"/>
                  </a:lnTo>
                  <a:lnTo>
                    <a:pt x="5794" y="100"/>
                  </a:lnTo>
                  <a:lnTo>
                    <a:pt x="5791" y="123"/>
                  </a:lnTo>
                  <a:lnTo>
                    <a:pt x="5785" y="123"/>
                  </a:lnTo>
                  <a:lnTo>
                    <a:pt x="5785" y="160"/>
                  </a:lnTo>
                  <a:lnTo>
                    <a:pt x="5782" y="160"/>
                  </a:lnTo>
                  <a:lnTo>
                    <a:pt x="5778" y="207"/>
                  </a:lnTo>
                  <a:lnTo>
                    <a:pt x="5774" y="207"/>
                  </a:lnTo>
                  <a:lnTo>
                    <a:pt x="5774" y="243"/>
                  </a:lnTo>
                  <a:lnTo>
                    <a:pt x="5771" y="243"/>
                  </a:lnTo>
                  <a:lnTo>
                    <a:pt x="5774" y="300"/>
                  </a:lnTo>
                  <a:lnTo>
                    <a:pt x="5778" y="300"/>
                  </a:lnTo>
                  <a:lnTo>
                    <a:pt x="5780" y="312"/>
                  </a:lnTo>
                  <a:lnTo>
                    <a:pt x="5780" y="323"/>
                  </a:lnTo>
                  <a:lnTo>
                    <a:pt x="5780" y="334"/>
                  </a:lnTo>
                  <a:lnTo>
                    <a:pt x="5785" y="343"/>
                  </a:lnTo>
                  <a:lnTo>
                    <a:pt x="5783" y="314"/>
                  </a:lnTo>
                  <a:lnTo>
                    <a:pt x="5778" y="287"/>
                  </a:lnTo>
                  <a:lnTo>
                    <a:pt x="5774" y="260"/>
                  </a:lnTo>
                  <a:lnTo>
                    <a:pt x="5776" y="260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8" y="263"/>
                  </a:lnTo>
                  <a:lnTo>
                    <a:pt x="5791" y="260"/>
                  </a:lnTo>
                  <a:lnTo>
                    <a:pt x="5791" y="263"/>
                  </a:lnTo>
                  <a:lnTo>
                    <a:pt x="5796" y="276"/>
                  </a:lnTo>
                  <a:lnTo>
                    <a:pt x="5802" y="292"/>
                  </a:lnTo>
                  <a:lnTo>
                    <a:pt x="5807" y="311"/>
                  </a:lnTo>
                  <a:lnTo>
                    <a:pt x="5811" y="327"/>
                  </a:lnTo>
                  <a:lnTo>
                    <a:pt x="5811" y="351"/>
                  </a:lnTo>
                  <a:lnTo>
                    <a:pt x="5814" y="351"/>
                  </a:lnTo>
                  <a:lnTo>
                    <a:pt x="5814" y="309"/>
                  </a:lnTo>
                  <a:lnTo>
                    <a:pt x="5818" y="267"/>
                  </a:lnTo>
                  <a:lnTo>
                    <a:pt x="5825" y="225"/>
                  </a:lnTo>
                  <a:lnTo>
                    <a:pt x="5834" y="191"/>
                  </a:lnTo>
                  <a:lnTo>
                    <a:pt x="5842" y="140"/>
                  </a:lnTo>
                  <a:lnTo>
                    <a:pt x="5845" y="140"/>
                  </a:lnTo>
                  <a:lnTo>
                    <a:pt x="5847" y="138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51" y="136"/>
                  </a:lnTo>
                  <a:lnTo>
                    <a:pt x="5854" y="136"/>
                  </a:lnTo>
                  <a:lnTo>
                    <a:pt x="5853" y="161"/>
                  </a:lnTo>
                  <a:lnTo>
                    <a:pt x="5853" y="192"/>
                  </a:lnTo>
                  <a:lnTo>
                    <a:pt x="5851" y="223"/>
                  </a:lnTo>
                  <a:lnTo>
                    <a:pt x="5849" y="245"/>
                  </a:lnTo>
                  <a:lnTo>
                    <a:pt x="5849" y="272"/>
                  </a:lnTo>
                  <a:lnTo>
                    <a:pt x="5853" y="303"/>
                  </a:lnTo>
                  <a:lnTo>
                    <a:pt x="5858" y="334"/>
                  </a:lnTo>
                  <a:lnTo>
                    <a:pt x="5863" y="363"/>
                  </a:lnTo>
                  <a:lnTo>
                    <a:pt x="5871" y="387"/>
                  </a:lnTo>
                  <a:lnTo>
                    <a:pt x="5873" y="401"/>
                  </a:lnTo>
                  <a:lnTo>
                    <a:pt x="5873" y="420"/>
                  </a:lnTo>
                  <a:lnTo>
                    <a:pt x="5873" y="436"/>
                  </a:lnTo>
                  <a:lnTo>
                    <a:pt x="5873" y="452"/>
                  </a:lnTo>
                  <a:lnTo>
                    <a:pt x="5878" y="463"/>
                  </a:lnTo>
                  <a:lnTo>
                    <a:pt x="5885" y="347"/>
                  </a:lnTo>
                  <a:lnTo>
                    <a:pt x="5882" y="347"/>
                  </a:lnTo>
                  <a:lnTo>
                    <a:pt x="5882" y="300"/>
                  </a:lnTo>
                  <a:lnTo>
                    <a:pt x="5874" y="280"/>
                  </a:lnTo>
                  <a:lnTo>
                    <a:pt x="5871" y="260"/>
                  </a:lnTo>
                  <a:lnTo>
                    <a:pt x="5882" y="263"/>
                  </a:lnTo>
                  <a:lnTo>
                    <a:pt x="5883" y="274"/>
                  </a:lnTo>
                  <a:lnTo>
                    <a:pt x="5889" y="289"/>
                  </a:lnTo>
                  <a:lnTo>
                    <a:pt x="5893" y="305"/>
                  </a:lnTo>
                  <a:lnTo>
                    <a:pt x="5898" y="320"/>
                  </a:lnTo>
                  <a:lnTo>
                    <a:pt x="5902" y="327"/>
                  </a:lnTo>
                  <a:lnTo>
                    <a:pt x="5902" y="320"/>
                  </a:lnTo>
                  <a:lnTo>
                    <a:pt x="5905" y="311"/>
                  </a:lnTo>
                  <a:lnTo>
                    <a:pt x="5907" y="296"/>
                  </a:lnTo>
                  <a:lnTo>
                    <a:pt x="5907" y="276"/>
                  </a:lnTo>
                  <a:lnTo>
                    <a:pt x="5907" y="260"/>
                  </a:lnTo>
                  <a:lnTo>
                    <a:pt x="5905" y="247"/>
                  </a:lnTo>
                  <a:lnTo>
                    <a:pt x="5902" y="247"/>
                  </a:lnTo>
                  <a:lnTo>
                    <a:pt x="5902" y="183"/>
                  </a:lnTo>
                  <a:lnTo>
                    <a:pt x="5898" y="183"/>
                  </a:lnTo>
                  <a:lnTo>
                    <a:pt x="5898" y="160"/>
                  </a:lnTo>
                  <a:lnTo>
                    <a:pt x="5894" y="160"/>
                  </a:lnTo>
                  <a:lnTo>
                    <a:pt x="5894" y="136"/>
                  </a:lnTo>
                  <a:lnTo>
                    <a:pt x="5891" y="136"/>
                  </a:lnTo>
                  <a:lnTo>
                    <a:pt x="5891" y="114"/>
                  </a:lnTo>
                  <a:lnTo>
                    <a:pt x="5885" y="114"/>
                  </a:lnTo>
                  <a:lnTo>
                    <a:pt x="5885" y="87"/>
                  </a:lnTo>
                  <a:lnTo>
                    <a:pt x="5882" y="87"/>
                  </a:lnTo>
                  <a:lnTo>
                    <a:pt x="5878" y="63"/>
                  </a:lnTo>
                  <a:lnTo>
                    <a:pt x="5891" y="67"/>
                  </a:lnTo>
                  <a:lnTo>
                    <a:pt x="5918" y="214"/>
                  </a:lnTo>
                  <a:lnTo>
                    <a:pt x="5920" y="227"/>
                  </a:lnTo>
                  <a:lnTo>
                    <a:pt x="5918" y="238"/>
                  </a:lnTo>
                  <a:lnTo>
                    <a:pt x="5918" y="247"/>
                  </a:lnTo>
                  <a:lnTo>
                    <a:pt x="5922" y="254"/>
                  </a:lnTo>
                  <a:lnTo>
                    <a:pt x="5934" y="163"/>
                  </a:lnTo>
                  <a:lnTo>
                    <a:pt x="5943" y="131"/>
                  </a:lnTo>
                  <a:lnTo>
                    <a:pt x="5951" y="94"/>
                  </a:lnTo>
                  <a:lnTo>
                    <a:pt x="5962" y="100"/>
                  </a:lnTo>
                  <a:lnTo>
                    <a:pt x="5960" y="109"/>
                  </a:lnTo>
                  <a:lnTo>
                    <a:pt x="5954" y="123"/>
                  </a:lnTo>
                  <a:lnTo>
                    <a:pt x="5951" y="141"/>
                  </a:lnTo>
                  <a:lnTo>
                    <a:pt x="5947" y="160"/>
                  </a:lnTo>
                  <a:lnTo>
                    <a:pt x="5945" y="178"/>
                  </a:lnTo>
                  <a:lnTo>
                    <a:pt x="5943" y="191"/>
                  </a:lnTo>
                  <a:lnTo>
                    <a:pt x="5945" y="200"/>
                  </a:lnTo>
                  <a:lnTo>
                    <a:pt x="5947" y="191"/>
                  </a:lnTo>
                  <a:lnTo>
                    <a:pt x="5947" y="185"/>
                  </a:lnTo>
                  <a:lnTo>
                    <a:pt x="5949" y="180"/>
                  </a:lnTo>
                  <a:lnTo>
                    <a:pt x="5953" y="176"/>
                  </a:lnTo>
                  <a:lnTo>
                    <a:pt x="5956" y="172"/>
                  </a:lnTo>
                  <a:lnTo>
                    <a:pt x="5962" y="171"/>
                  </a:lnTo>
                  <a:lnTo>
                    <a:pt x="5962" y="211"/>
                  </a:lnTo>
                  <a:lnTo>
                    <a:pt x="5965" y="211"/>
                  </a:lnTo>
                  <a:lnTo>
                    <a:pt x="5965" y="203"/>
                  </a:lnTo>
                  <a:lnTo>
                    <a:pt x="5978" y="192"/>
                  </a:lnTo>
                  <a:lnTo>
                    <a:pt x="5987" y="178"/>
                  </a:lnTo>
                  <a:lnTo>
                    <a:pt x="5998" y="167"/>
                  </a:lnTo>
                  <a:lnTo>
                    <a:pt x="5998" y="183"/>
                  </a:lnTo>
                  <a:lnTo>
                    <a:pt x="5987" y="194"/>
                  </a:lnTo>
                  <a:lnTo>
                    <a:pt x="5980" y="209"/>
                  </a:lnTo>
                  <a:lnTo>
                    <a:pt x="5971" y="223"/>
                  </a:lnTo>
                  <a:lnTo>
                    <a:pt x="5962" y="236"/>
                  </a:lnTo>
                  <a:lnTo>
                    <a:pt x="5982" y="307"/>
                  </a:lnTo>
                  <a:lnTo>
                    <a:pt x="5985" y="307"/>
                  </a:lnTo>
                  <a:lnTo>
                    <a:pt x="5987" y="292"/>
                  </a:lnTo>
                  <a:lnTo>
                    <a:pt x="5991" y="283"/>
                  </a:lnTo>
                  <a:lnTo>
                    <a:pt x="5994" y="274"/>
                  </a:lnTo>
                  <a:lnTo>
                    <a:pt x="5994" y="254"/>
                  </a:lnTo>
                  <a:lnTo>
                    <a:pt x="5998" y="254"/>
                  </a:lnTo>
                  <a:lnTo>
                    <a:pt x="5998" y="654"/>
                  </a:lnTo>
                  <a:lnTo>
                    <a:pt x="0" y="654"/>
                  </a:lnTo>
                  <a:lnTo>
                    <a:pt x="0" y="247"/>
                  </a:lnTo>
                  <a:lnTo>
                    <a:pt x="2" y="247"/>
                  </a:lnTo>
                  <a:lnTo>
                    <a:pt x="2" y="254"/>
                  </a:lnTo>
                  <a:lnTo>
                    <a:pt x="5" y="254"/>
                  </a:lnTo>
                  <a:lnTo>
                    <a:pt x="5" y="271"/>
                  </a:lnTo>
                  <a:lnTo>
                    <a:pt x="11" y="271"/>
                  </a:lnTo>
                  <a:lnTo>
                    <a:pt x="14" y="307"/>
                  </a:lnTo>
                  <a:lnTo>
                    <a:pt x="25" y="307"/>
                  </a:lnTo>
                  <a:lnTo>
                    <a:pt x="25" y="323"/>
                  </a:lnTo>
                  <a:lnTo>
                    <a:pt x="31" y="323"/>
                  </a:lnTo>
                  <a:lnTo>
                    <a:pt x="31" y="403"/>
                  </a:lnTo>
                  <a:lnTo>
                    <a:pt x="34" y="403"/>
                  </a:lnTo>
                  <a:lnTo>
                    <a:pt x="34" y="434"/>
                  </a:lnTo>
                  <a:lnTo>
                    <a:pt x="38" y="434"/>
                  </a:lnTo>
                  <a:lnTo>
                    <a:pt x="42" y="300"/>
                  </a:lnTo>
                  <a:lnTo>
                    <a:pt x="38" y="283"/>
                  </a:lnTo>
                  <a:lnTo>
                    <a:pt x="33" y="269"/>
                  </a:lnTo>
                  <a:lnTo>
                    <a:pt x="31" y="251"/>
                  </a:lnTo>
                  <a:lnTo>
                    <a:pt x="34" y="251"/>
                  </a:lnTo>
                  <a:lnTo>
                    <a:pt x="34" y="254"/>
                  </a:lnTo>
                  <a:lnTo>
                    <a:pt x="38" y="254"/>
                  </a:lnTo>
                  <a:lnTo>
                    <a:pt x="42" y="267"/>
                  </a:lnTo>
                  <a:lnTo>
                    <a:pt x="45" y="278"/>
                  </a:lnTo>
                  <a:lnTo>
                    <a:pt x="51" y="287"/>
                  </a:lnTo>
                  <a:lnTo>
                    <a:pt x="54" y="207"/>
                  </a:lnTo>
                  <a:lnTo>
                    <a:pt x="45" y="203"/>
                  </a:lnTo>
                  <a:lnTo>
                    <a:pt x="42" y="187"/>
                  </a:lnTo>
                  <a:lnTo>
                    <a:pt x="51" y="187"/>
                  </a:lnTo>
                  <a:lnTo>
                    <a:pt x="45" y="174"/>
                  </a:lnTo>
                  <a:lnTo>
                    <a:pt x="42" y="161"/>
                  </a:lnTo>
                  <a:lnTo>
                    <a:pt x="38" y="147"/>
                  </a:lnTo>
                  <a:lnTo>
                    <a:pt x="43" y="149"/>
                  </a:lnTo>
                  <a:lnTo>
                    <a:pt x="47" y="151"/>
                  </a:lnTo>
                  <a:lnTo>
                    <a:pt x="47" y="151"/>
                  </a:lnTo>
                  <a:lnTo>
                    <a:pt x="49" y="152"/>
                  </a:lnTo>
                  <a:lnTo>
                    <a:pt x="47" y="154"/>
                  </a:lnTo>
                  <a:lnTo>
                    <a:pt x="47" y="156"/>
                  </a:lnTo>
                  <a:lnTo>
                    <a:pt x="47" y="158"/>
                  </a:lnTo>
                  <a:lnTo>
                    <a:pt x="49" y="160"/>
                  </a:lnTo>
                  <a:lnTo>
                    <a:pt x="51" y="163"/>
                  </a:lnTo>
                  <a:lnTo>
                    <a:pt x="54" y="163"/>
                  </a:lnTo>
                  <a:lnTo>
                    <a:pt x="51" y="123"/>
                  </a:lnTo>
                  <a:lnTo>
                    <a:pt x="62" y="123"/>
                  </a:lnTo>
                  <a:lnTo>
                    <a:pt x="65" y="147"/>
                  </a:lnTo>
                  <a:lnTo>
                    <a:pt x="71" y="167"/>
                  </a:lnTo>
                  <a:lnTo>
                    <a:pt x="71" y="203"/>
                  </a:lnTo>
                  <a:lnTo>
                    <a:pt x="74" y="203"/>
                  </a:lnTo>
                  <a:lnTo>
                    <a:pt x="74" y="231"/>
                  </a:lnTo>
                  <a:lnTo>
                    <a:pt x="78" y="231"/>
                  </a:lnTo>
                  <a:lnTo>
                    <a:pt x="78" y="240"/>
                  </a:lnTo>
                  <a:lnTo>
                    <a:pt x="82" y="240"/>
                  </a:lnTo>
                  <a:lnTo>
                    <a:pt x="85" y="263"/>
                  </a:lnTo>
                  <a:lnTo>
                    <a:pt x="91" y="263"/>
                  </a:lnTo>
                  <a:lnTo>
                    <a:pt x="91" y="231"/>
                  </a:lnTo>
                  <a:lnTo>
                    <a:pt x="93" y="201"/>
                  </a:lnTo>
                  <a:lnTo>
                    <a:pt x="98" y="176"/>
                  </a:lnTo>
                  <a:lnTo>
                    <a:pt x="102" y="176"/>
                  </a:lnTo>
                  <a:lnTo>
                    <a:pt x="102" y="180"/>
                  </a:lnTo>
                  <a:lnTo>
                    <a:pt x="103" y="189"/>
                  </a:lnTo>
                  <a:lnTo>
                    <a:pt x="103" y="203"/>
                  </a:lnTo>
                  <a:lnTo>
                    <a:pt x="100" y="220"/>
                  </a:lnTo>
                  <a:lnTo>
                    <a:pt x="96" y="236"/>
                  </a:lnTo>
                  <a:lnTo>
                    <a:pt x="98" y="251"/>
                  </a:lnTo>
                  <a:lnTo>
                    <a:pt x="102" y="251"/>
                  </a:lnTo>
                  <a:lnTo>
                    <a:pt x="102" y="283"/>
                  </a:lnTo>
                  <a:lnTo>
                    <a:pt x="105" y="283"/>
                  </a:lnTo>
                  <a:lnTo>
                    <a:pt x="105" y="323"/>
                  </a:lnTo>
                  <a:lnTo>
                    <a:pt x="111" y="323"/>
                  </a:lnTo>
                  <a:lnTo>
                    <a:pt x="111" y="343"/>
                  </a:lnTo>
                  <a:lnTo>
                    <a:pt x="114" y="343"/>
                  </a:lnTo>
                  <a:lnTo>
                    <a:pt x="114" y="356"/>
                  </a:lnTo>
                  <a:lnTo>
                    <a:pt x="118" y="356"/>
                  </a:lnTo>
                  <a:lnTo>
                    <a:pt x="120" y="367"/>
                  </a:lnTo>
                  <a:lnTo>
                    <a:pt x="120" y="380"/>
                  </a:lnTo>
                  <a:lnTo>
                    <a:pt x="122" y="391"/>
                  </a:lnTo>
                  <a:lnTo>
                    <a:pt x="125" y="400"/>
                  </a:lnTo>
                  <a:lnTo>
                    <a:pt x="122" y="303"/>
                  </a:lnTo>
                  <a:lnTo>
                    <a:pt x="116" y="287"/>
                  </a:lnTo>
                  <a:lnTo>
                    <a:pt x="111" y="272"/>
                  </a:lnTo>
                  <a:lnTo>
                    <a:pt x="105" y="254"/>
                  </a:lnTo>
                  <a:lnTo>
                    <a:pt x="118" y="260"/>
                  </a:lnTo>
                  <a:lnTo>
                    <a:pt x="138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2" y="332"/>
                  </a:lnTo>
                  <a:lnTo>
                    <a:pt x="142" y="331"/>
                  </a:lnTo>
                  <a:lnTo>
                    <a:pt x="145" y="331"/>
                  </a:lnTo>
                  <a:lnTo>
                    <a:pt x="142" y="314"/>
                  </a:lnTo>
                  <a:lnTo>
                    <a:pt x="143" y="294"/>
                  </a:lnTo>
                  <a:lnTo>
                    <a:pt x="143" y="269"/>
                  </a:lnTo>
                  <a:lnTo>
                    <a:pt x="143" y="245"/>
                  </a:lnTo>
                  <a:lnTo>
                    <a:pt x="145" y="223"/>
                  </a:lnTo>
                  <a:lnTo>
                    <a:pt x="151" y="223"/>
                  </a:lnTo>
                  <a:lnTo>
                    <a:pt x="145" y="214"/>
                  </a:lnTo>
                  <a:lnTo>
                    <a:pt x="151" y="214"/>
                  </a:lnTo>
                  <a:lnTo>
                    <a:pt x="151" y="180"/>
                  </a:lnTo>
                  <a:lnTo>
                    <a:pt x="154" y="180"/>
                  </a:lnTo>
                  <a:lnTo>
                    <a:pt x="154" y="154"/>
                  </a:lnTo>
                  <a:lnTo>
                    <a:pt x="162" y="132"/>
                  </a:lnTo>
                  <a:lnTo>
                    <a:pt x="165" y="107"/>
                  </a:lnTo>
                  <a:lnTo>
                    <a:pt x="174" y="107"/>
                  </a:lnTo>
                  <a:lnTo>
                    <a:pt x="165" y="167"/>
                  </a:lnTo>
                  <a:lnTo>
                    <a:pt x="162" y="167"/>
                  </a:lnTo>
                  <a:lnTo>
                    <a:pt x="162" y="203"/>
                  </a:lnTo>
                  <a:lnTo>
                    <a:pt x="158" y="203"/>
                  </a:lnTo>
                  <a:lnTo>
                    <a:pt x="162" y="211"/>
                  </a:lnTo>
                  <a:lnTo>
                    <a:pt x="162" y="214"/>
                  </a:lnTo>
                  <a:lnTo>
                    <a:pt x="160" y="218"/>
                  </a:lnTo>
                  <a:lnTo>
                    <a:pt x="158" y="218"/>
                  </a:lnTo>
                  <a:lnTo>
                    <a:pt x="158" y="220"/>
                  </a:lnTo>
                  <a:lnTo>
                    <a:pt x="162" y="260"/>
                  </a:lnTo>
                  <a:lnTo>
                    <a:pt x="162" y="323"/>
                  </a:lnTo>
                  <a:lnTo>
                    <a:pt x="165" y="323"/>
                  </a:lnTo>
                  <a:lnTo>
                    <a:pt x="167" y="336"/>
                  </a:lnTo>
                  <a:lnTo>
                    <a:pt x="167" y="349"/>
                  </a:lnTo>
                  <a:lnTo>
                    <a:pt x="171" y="360"/>
                  </a:lnTo>
                  <a:lnTo>
                    <a:pt x="174" y="327"/>
                  </a:lnTo>
                  <a:lnTo>
                    <a:pt x="178" y="327"/>
                  </a:lnTo>
                  <a:lnTo>
                    <a:pt x="178" y="320"/>
                  </a:lnTo>
                  <a:lnTo>
                    <a:pt x="182" y="320"/>
                  </a:lnTo>
                  <a:lnTo>
                    <a:pt x="185" y="300"/>
                  </a:lnTo>
                  <a:lnTo>
                    <a:pt x="202" y="287"/>
                  </a:lnTo>
                  <a:lnTo>
                    <a:pt x="203" y="256"/>
                  </a:lnTo>
                  <a:lnTo>
                    <a:pt x="205" y="221"/>
                  </a:lnTo>
                  <a:lnTo>
                    <a:pt x="211" y="185"/>
                  </a:lnTo>
                  <a:lnTo>
                    <a:pt x="218" y="154"/>
                  </a:lnTo>
                  <a:lnTo>
                    <a:pt x="220" y="143"/>
                  </a:lnTo>
                  <a:lnTo>
                    <a:pt x="220" y="132"/>
                  </a:lnTo>
                  <a:lnTo>
                    <a:pt x="223" y="123"/>
                  </a:lnTo>
                  <a:lnTo>
                    <a:pt x="231" y="114"/>
                  </a:lnTo>
                  <a:lnTo>
                    <a:pt x="231" y="114"/>
                  </a:lnTo>
                  <a:lnTo>
                    <a:pt x="231" y="112"/>
                  </a:lnTo>
                  <a:lnTo>
                    <a:pt x="231" y="112"/>
                  </a:lnTo>
                  <a:lnTo>
                    <a:pt x="233" y="112"/>
                  </a:lnTo>
                  <a:lnTo>
                    <a:pt x="233" y="112"/>
                  </a:lnTo>
                  <a:lnTo>
                    <a:pt x="234" y="111"/>
                  </a:lnTo>
                  <a:lnTo>
                    <a:pt x="234" y="131"/>
                  </a:lnTo>
                  <a:lnTo>
                    <a:pt x="231" y="131"/>
                  </a:lnTo>
                  <a:lnTo>
                    <a:pt x="222" y="191"/>
                  </a:lnTo>
                  <a:lnTo>
                    <a:pt x="218" y="211"/>
                  </a:lnTo>
                  <a:lnTo>
                    <a:pt x="216" y="238"/>
                  </a:lnTo>
                  <a:lnTo>
                    <a:pt x="216" y="271"/>
                  </a:lnTo>
                  <a:lnTo>
                    <a:pt x="216" y="305"/>
                  </a:lnTo>
                  <a:lnTo>
                    <a:pt x="216" y="338"/>
                  </a:lnTo>
                  <a:lnTo>
                    <a:pt x="218" y="365"/>
                  </a:lnTo>
                  <a:lnTo>
                    <a:pt x="222" y="383"/>
                  </a:lnTo>
                  <a:lnTo>
                    <a:pt x="223" y="394"/>
                  </a:lnTo>
                  <a:lnTo>
                    <a:pt x="222" y="407"/>
                  </a:lnTo>
                  <a:lnTo>
                    <a:pt x="222" y="418"/>
                  </a:lnTo>
                  <a:lnTo>
                    <a:pt x="225" y="427"/>
                  </a:lnTo>
                  <a:lnTo>
                    <a:pt x="225" y="283"/>
                  </a:lnTo>
                  <a:lnTo>
                    <a:pt x="222" y="283"/>
                  </a:lnTo>
                  <a:lnTo>
                    <a:pt x="222" y="251"/>
                  </a:lnTo>
                  <a:lnTo>
                    <a:pt x="234" y="254"/>
                  </a:lnTo>
                  <a:lnTo>
                    <a:pt x="238" y="283"/>
                  </a:lnTo>
                  <a:lnTo>
                    <a:pt x="242" y="283"/>
                  </a:lnTo>
                  <a:lnTo>
                    <a:pt x="251" y="207"/>
                  </a:lnTo>
                  <a:lnTo>
                    <a:pt x="254" y="207"/>
                  </a:lnTo>
                  <a:lnTo>
                    <a:pt x="254" y="196"/>
                  </a:lnTo>
                  <a:lnTo>
                    <a:pt x="258" y="196"/>
                  </a:lnTo>
                  <a:lnTo>
                    <a:pt x="258" y="180"/>
                  </a:lnTo>
                  <a:lnTo>
                    <a:pt x="262" y="180"/>
                  </a:lnTo>
                  <a:lnTo>
                    <a:pt x="262" y="169"/>
                  </a:lnTo>
                  <a:lnTo>
                    <a:pt x="258" y="156"/>
                  </a:lnTo>
                  <a:lnTo>
                    <a:pt x="253" y="143"/>
                  </a:lnTo>
                  <a:lnTo>
                    <a:pt x="251" y="131"/>
                  </a:lnTo>
                  <a:lnTo>
                    <a:pt x="254" y="132"/>
                  </a:lnTo>
                  <a:lnTo>
                    <a:pt x="258" y="132"/>
                  </a:lnTo>
                  <a:lnTo>
                    <a:pt x="260" y="134"/>
                  </a:lnTo>
                  <a:lnTo>
                    <a:pt x="260" y="136"/>
                  </a:lnTo>
                  <a:lnTo>
                    <a:pt x="262" y="138"/>
                  </a:lnTo>
                  <a:lnTo>
                    <a:pt x="262" y="143"/>
                  </a:lnTo>
                  <a:lnTo>
                    <a:pt x="269" y="154"/>
                  </a:lnTo>
                  <a:lnTo>
                    <a:pt x="273" y="171"/>
                  </a:lnTo>
                  <a:lnTo>
                    <a:pt x="274" y="185"/>
                  </a:lnTo>
                  <a:lnTo>
                    <a:pt x="276" y="200"/>
                  </a:lnTo>
                  <a:lnTo>
                    <a:pt x="282" y="211"/>
                  </a:lnTo>
                  <a:lnTo>
                    <a:pt x="282" y="203"/>
                  </a:lnTo>
                  <a:lnTo>
                    <a:pt x="285" y="192"/>
                  </a:lnTo>
                  <a:lnTo>
                    <a:pt x="285" y="180"/>
                  </a:lnTo>
                  <a:lnTo>
                    <a:pt x="282" y="167"/>
                  </a:lnTo>
                  <a:lnTo>
                    <a:pt x="294" y="167"/>
                  </a:lnTo>
                  <a:lnTo>
                    <a:pt x="294" y="151"/>
                  </a:lnTo>
                  <a:lnTo>
                    <a:pt x="305" y="151"/>
                  </a:lnTo>
                  <a:lnTo>
                    <a:pt x="302" y="200"/>
                  </a:lnTo>
                  <a:lnTo>
                    <a:pt x="311" y="203"/>
                  </a:lnTo>
                  <a:lnTo>
                    <a:pt x="311" y="220"/>
                  </a:lnTo>
                  <a:lnTo>
                    <a:pt x="314" y="220"/>
                  </a:lnTo>
                  <a:lnTo>
                    <a:pt x="318" y="236"/>
                  </a:lnTo>
                  <a:lnTo>
                    <a:pt x="322" y="236"/>
                  </a:lnTo>
                  <a:lnTo>
                    <a:pt x="331" y="271"/>
                  </a:lnTo>
                  <a:lnTo>
                    <a:pt x="338" y="271"/>
                  </a:lnTo>
                  <a:lnTo>
                    <a:pt x="342" y="307"/>
                  </a:lnTo>
                  <a:lnTo>
                    <a:pt x="345" y="307"/>
                  </a:lnTo>
                  <a:lnTo>
                    <a:pt x="345" y="303"/>
                  </a:lnTo>
                  <a:lnTo>
                    <a:pt x="354" y="289"/>
                  </a:lnTo>
                  <a:lnTo>
                    <a:pt x="356" y="269"/>
                  </a:lnTo>
                  <a:lnTo>
                    <a:pt x="356" y="245"/>
                  </a:lnTo>
                  <a:lnTo>
                    <a:pt x="354" y="221"/>
                  </a:lnTo>
                  <a:lnTo>
                    <a:pt x="353" y="198"/>
                  </a:lnTo>
                  <a:lnTo>
                    <a:pt x="351" y="180"/>
                  </a:lnTo>
                  <a:lnTo>
                    <a:pt x="354" y="180"/>
                  </a:lnTo>
                  <a:lnTo>
                    <a:pt x="354" y="183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6" y="183"/>
                  </a:lnTo>
                  <a:lnTo>
                    <a:pt x="358" y="181"/>
                  </a:lnTo>
                  <a:lnTo>
                    <a:pt x="358" y="178"/>
                  </a:lnTo>
                  <a:lnTo>
                    <a:pt x="358" y="176"/>
                  </a:lnTo>
                  <a:lnTo>
                    <a:pt x="358" y="176"/>
                  </a:lnTo>
                  <a:lnTo>
                    <a:pt x="354" y="176"/>
                  </a:lnTo>
                  <a:lnTo>
                    <a:pt x="345" y="123"/>
                  </a:lnTo>
                  <a:lnTo>
                    <a:pt x="342" y="123"/>
                  </a:lnTo>
                  <a:lnTo>
                    <a:pt x="342" y="100"/>
                  </a:lnTo>
                  <a:lnTo>
                    <a:pt x="338" y="100"/>
                  </a:lnTo>
                  <a:lnTo>
                    <a:pt x="334" y="80"/>
                  </a:lnTo>
                  <a:lnTo>
                    <a:pt x="345" y="80"/>
                  </a:lnTo>
                  <a:lnTo>
                    <a:pt x="351" y="112"/>
                  </a:lnTo>
                  <a:lnTo>
                    <a:pt x="360" y="145"/>
                  </a:lnTo>
                  <a:lnTo>
                    <a:pt x="371" y="176"/>
                  </a:lnTo>
                  <a:lnTo>
                    <a:pt x="378" y="240"/>
                  </a:lnTo>
                  <a:lnTo>
                    <a:pt x="382" y="240"/>
                  </a:lnTo>
                  <a:lnTo>
                    <a:pt x="382" y="236"/>
                  </a:lnTo>
                  <a:lnTo>
                    <a:pt x="389" y="227"/>
                  </a:lnTo>
                  <a:lnTo>
                    <a:pt x="391" y="218"/>
                  </a:lnTo>
                  <a:lnTo>
                    <a:pt x="391" y="207"/>
                  </a:lnTo>
                  <a:lnTo>
                    <a:pt x="394" y="196"/>
                  </a:lnTo>
                  <a:lnTo>
                    <a:pt x="405" y="156"/>
                  </a:lnTo>
                  <a:lnTo>
                    <a:pt x="414" y="114"/>
                  </a:lnTo>
                  <a:lnTo>
                    <a:pt x="422" y="114"/>
                  </a:lnTo>
                  <a:lnTo>
                    <a:pt x="420" y="143"/>
                  </a:lnTo>
                  <a:lnTo>
                    <a:pt x="413" y="169"/>
                  </a:lnTo>
                  <a:lnTo>
                    <a:pt x="407" y="194"/>
                  </a:lnTo>
                  <a:lnTo>
                    <a:pt x="402" y="220"/>
                  </a:lnTo>
                  <a:lnTo>
                    <a:pt x="405" y="220"/>
                  </a:lnTo>
                  <a:lnTo>
                    <a:pt x="405" y="211"/>
                  </a:lnTo>
                  <a:lnTo>
                    <a:pt x="413" y="198"/>
                  </a:lnTo>
                  <a:lnTo>
                    <a:pt x="420" y="178"/>
                  </a:lnTo>
                  <a:lnTo>
                    <a:pt x="423" y="154"/>
                  </a:lnTo>
                  <a:lnTo>
                    <a:pt x="429" y="132"/>
                  </a:lnTo>
                  <a:lnTo>
                    <a:pt x="434" y="114"/>
                  </a:lnTo>
                  <a:lnTo>
                    <a:pt x="438" y="114"/>
                  </a:lnTo>
                  <a:lnTo>
                    <a:pt x="438" y="140"/>
                  </a:lnTo>
                  <a:lnTo>
                    <a:pt x="434" y="140"/>
                  </a:lnTo>
                  <a:lnTo>
                    <a:pt x="434" y="160"/>
                  </a:lnTo>
                  <a:lnTo>
                    <a:pt x="431" y="160"/>
                  </a:lnTo>
                  <a:lnTo>
                    <a:pt x="423" y="189"/>
                  </a:lnTo>
                  <a:lnTo>
                    <a:pt x="423" y="220"/>
                  </a:lnTo>
                  <a:lnTo>
                    <a:pt x="425" y="252"/>
                  </a:lnTo>
                  <a:lnTo>
                    <a:pt x="425" y="287"/>
                  </a:lnTo>
                  <a:lnTo>
                    <a:pt x="434" y="287"/>
                  </a:lnTo>
                  <a:lnTo>
                    <a:pt x="434" y="311"/>
                  </a:lnTo>
                  <a:lnTo>
                    <a:pt x="438" y="311"/>
                  </a:lnTo>
                  <a:lnTo>
                    <a:pt x="438" y="307"/>
                  </a:lnTo>
                  <a:lnTo>
                    <a:pt x="442" y="307"/>
                  </a:lnTo>
                  <a:lnTo>
                    <a:pt x="451" y="260"/>
                  </a:lnTo>
                  <a:lnTo>
                    <a:pt x="454" y="260"/>
                  </a:lnTo>
                  <a:lnTo>
                    <a:pt x="454" y="243"/>
                  </a:lnTo>
                  <a:lnTo>
                    <a:pt x="458" y="243"/>
                  </a:lnTo>
                  <a:lnTo>
                    <a:pt x="458" y="223"/>
                  </a:lnTo>
                  <a:lnTo>
                    <a:pt x="462" y="223"/>
                  </a:lnTo>
                  <a:lnTo>
                    <a:pt x="462" y="211"/>
                  </a:lnTo>
                  <a:lnTo>
                    <a:pt x="465" y="211"/>
                  </a:lnTo>
                  <a:lnTo>
                    <a:pt x="465" y="196"/>
                  </a:lnTo>
                  <a:lnTo>
                    <a:pt x="471" y="196"/>
                  </a:lnTo>
                  <a:lnTo>
                    <a:pt x="471" y="176"/>
                  </a:lnTo>
                  <a:lnTo>
                    <a:pt x="476" y="156"/>
                  </a:lnTo>
                  <a:lnTo>
                    <a:pt x="480" y="138"/>
                  </a:lnTo>
                  <a:lnTo>
                    <a:pt x="482" y="114"/>
                  </a:lnTo>
                  <a:lnTo>
                    <a:pt x="494" y="114"/>
                  </a:lnTo>
                  <a:lnTo>
                    <a:pt x="494" y="120"/>
                  </a:lnTo>
                  <a:lnTo>
                    <a:pt x="491" y="120"/>
                  </a:lnTo>
                  <a:lnTo>
                    <a:pt x="491" y="143"/>
                  </a:lnTo>
                  <a:lnTo>
                    <a:pt x="485" y="143"/>
                  </a:lnTo>
                  <a:lnTo>
                    <a:pt x="474" y="211"/>
                  </a:lnTo>
                  <a:lnTo>
                    <a:pt x="478" y="211"/>
                  </a:lnTo>
                  <a:lnTo>
                    <a:pt x="494" y="154"/>
                  </a:lnTo>
                  <a:lnTo>
                    <a:pt x="502" y="154"/>
                  </a:lnTo>
                  <a:lnTo>
                    <a:pt x="498" y="176"/>
                  </a:lnTo>
                  <a:lnTo>
                    <a:pt x="491" y="194"/>
                  </a:lnTo>
                  <a:lnTo>
                    <a:pt x="485" y="214"/>
                  </a:lnTo>
                  <a:lnTo>
                    <a:pt x="494" y="214"/>
                  </a:lnTo>
                  <a:lnTo>
                    <a:pt x="494" y="231"/>
                  </a:lnTo>
                  <a:lnTo>
                    <a:pt x="498" y="231"/>
                  </a:lnTo>
                  <a:lnTo>
                    <a:pt x="500" y="216"/>
                  </a:lnTo>
                  <a:lnTo>
                    <a:pt x="505" y="203"/>
                  </a:lnTo>
                  <a:lnTo>
                    <a:pt x="511" y="191"/>
                  </a:lnTo>
                  <a:lnTo>
                    <a:pt x="511" y="171"/>
                  </a:lnTo>
                  <a:lnTo>
                    <a:pt x="514" y="171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8" y="169"/>
                  </a:lnTo>
                  <a:lnTo>
                    <a:pt x="520" y="169"/>
                  </a:lnTo>
                  <a:lnTo>
                    <a:pt x="522" y="167"/>
                  </a:lnTo>
                  <a:lnTo>
                    <a:pt x="522" y="180"/>
                  </a:lnTo>
                  <a:lnTo>
                    <a:pt x="518" y="196"/>
                  </a:lnTo>
                  <a:lnTo>
                    <a:pt x="518" y="211"/>
                  </a:lnTo>
                  <a:lnTo>
                    <a:pt x="518" y="225"/>
                  </a:lnTo>
                  <a:lnTo>
                    <a:pt x="522" y="236"/>
                  </a:lnTo>
                  <a:lnTo>
                    <a:pt x="523" y="212"/>
                  </a:lnTo>
                  <a:lnTo>
                    <a:pt x="529" y="192"/>
                  </a:lnTo>
                  <a:lnTo>
                    <a:pt x="534" y="172"/>
                  </a:lnTo>
                  <a:lnTo>
                    <a:pt x="538" y="151"/>
                  </a:lnTo>
                  <a:lnTo>
                    <a:pt x="551" y="151"/>
                  </a:lnTo>
                  <a:lnTo>
                    <a:pt x="545" y="189"/>
                  </a:lnTo>
                  <a:lnTo>
                    <a:pt x="542" y="229"/>
                  </a:lnTo>
                  <a:lnTo>
                    <a:pt x="538" y="271"/>
                  </a:lnTo>
                  <a:lnTo>
                    <a:pt x="540" y="311"/>
                  </a:lnTo>
                  <a:lnTo>
                    <a:pt x="545" y="347"/>
                  </a:lnTo>
                  <a:lnTo>
                    <a:pt x="547" y="360"/>
                  </a:lnTo>
                  <a:lnTo>
                    <a:pt x="549" y="374"/>
                  </a:lnTo>
                  <a:lnTo>
                    <a:pt x="549" y="389"/>
                  </a:lnTo>
                  <a:lnTo>
                    <a:pt x="549" y="401"/>
                  </a:lnTo>
                  <a:lnTo>
                    <a:pt x="554" y="411"/>
                  </a:lnTo>
                  <a:lnTo>
                    <a:pt x="554" y="311"/>
                  </a:lnTo>
                  <a:lnTo>
                    <a:pt x="558" y="311"/>
                  </a:lnTo>
                  <a:lnTo>
                    <a:pt x="560" y="294"/>
                  </a:lnTo>
                  <a:lnTo>
                    <a:pt x="560" y="276"/>
                  </a:lnTo>
                  <a:lnTo>
                    <a:pt x="558" y="263"/>
                  </a:lnTo>
                  <a:lnTo>
                    <a:pt x="565" y="263"/>
                  </a:lnTo>
                  <a:lnTo>
                    <a:pt x="565" y="247"/>
                  </a:lnTo>
                  <a:lnTo>
                    <a:pt x="578" y="247"/>
                  </a:lnTo>
                  <a:lnTo>
                    <a:pt x="574" y="271"/>
                  </a:lnTo>
                  <a:lnTo>
                    <a:pt x="571" y="271"/>
                  </a:lnTo>
                  <a:lnTo>
                    <a:pt x="571" y="281"/>
                  </a:lnTo>
                  <a:lnTo>
                    <a:pt x="573" y="296"/>
                  </a:lnTo>
                  <a:lnTo>
                    <a:pt x="576" y="314"/>
                  </a:lnTo>
                  <a:lnTo>
                    <a:pt x="580" y="331"/>
                  </a:lnTo>
                  <a:lnTo>
                    <a:pt x="583" y="345"/>
                  </a:lnTo>
                  <a:lnTo>
                    <a:pt x="585" y="351"/>
                  </a:lnTo>
                  <a:lnTo>
                    <a:pt x="589" y="311"/>
                  </a:lnTo>
                  <a:lnTo>
                    <a:pt x="593" y="271"/>
                  </a:lnTo>
                  <a:lnTo>
                    <a:pt x="594" y="227"/>
                  </a:lnTo>
                  <a:lnTo>
                    <a:pt x="594" y="191"/>
                  </a:lnTo>
                  <a:lnTo>
                    <a:pt x="591" y="191"/>
                  </a:lnTo>
                  <a:lnTo>
                    <a:pt x="591" y="163"/>
                  </a:lnTo>
                  <a:lnTo>
                    <a:pt x="585" y="163"/>
                  </a:lnTo>
                  <a:lnTo>
                    <a:pt x="585" y="136"/>
                  </a:lnTo>
                  <a:lnTo>
                    <a:pt x="578" y="103"/>
                  </a:lnTo>
                  <a:lnTo>
                    <a:pt x="571" y="71"/>
                  </a:lnTo>
                  <a:lnTo>
                    <a:pt x="582" y="76"/>
                  </a:lnTo>
                  <a:lnTo>
                    <a:pt x="605" y="207"/>
                  </a:lnTo>
                  <a:lnTo>
                    <a:pt x="607" y="221"/>
                  </a:lnTo>
                  <a:lnTo>
                    <a:pt x="605" y="238"/>
                  </a:lnTo>
                  <a:lnTo>
                    <a:pt x="605" y="252"/>
                  </a:lnTo>
                  <a:lnTo>
                    <a:pt x="611" y="263"/>
                  </a:lnTo>
                  <a:lnTo>
                    <a:pt x="638" y="103"/>
                  </a:lnTo>
                  <a:lnTo>
                    <a:pt x="645" y="103"/>
                  </a:lnTo>
                  <a:lnTo>
                    <a:pt x="631" y="211"/>
                  </a:lnTo>
                  <a:lnTo>
                    <a:pt x="634" y="211"/>
                  </a:lnTo>
                  <a:lnTo>
                    <a:pt x="638" y="183"/>
                  </a:lnTo>
                  <a:lnTo>
                    <a:pt x="651" y="183"/>
                  </a:lnTo>
                  <a:lnTo>
                    <a:pt x="651" y="214"/>
                  </a:lnTo>
                  <a:lnTo>
                    <a:pt x="653" y="245"/>
                  </a:lnTo>
                  <a:lnTo>
                    <a:pt x="658" y="271"/>
                  </a:lnTo>
                  <a:lnTo>
                    <a:pt x="654" y="283"/>
                  </a:lnTo>
                  <a:lnTo>
                    <a:pt x="662" y="283"/>
                  </a:lnTo>
                  <a:lnTo>
                    <a:pt x="665" y="311"/>
                  </a:lnTo>
                  <a:lnTo>
                    <a:pt x="671" y="311"/>
                  </a:lnTo>
                  <a:lnTo>
                    <a:pt x="671" y="307"/>
                  </a:lnTo>
                  <a:lnTo>
                    <a:pt x="705" y="200"/>
                  </a:lnTo>
                  <a:lnTo>
                    <a:pt x="705" y="183"/>
                  </a:lnTo>
                  <a:lnTo>
                    <a:pt x="711" y="183"/>
                  </a:lnTo>
                  <a:lnTo>
                    <a:pt x="714" y="154"/>
                  </a:lnTo>
                  <a:lnTo>
                    <a:pt x="718" y="154"/>
                  </a:lnTo>
                  <a:lnTo>
                    <a:pt x="720" y="154"/>
                  </a:lnTo>
                  <a:lnTo>
                    <a:pt x="720" y="152"/>
                  </a:lnTo>
                  <a:lnTo>
                    <a:pt x="720" y="152"/>
                  </a:lnTo>
                  <a:lnTo>
                    <a:pt x="722" y="152"/>
                  </a:lnTo>
                  <a:lnTo>
                    <a:pt x="723" y="152"/>
                  </a:lnTo>
                  <a:lnTo>
                    <a:pt x="725" y="151"/>
                  </a:lnTo>
                  <a:lnTo>
                    <a:pt x="714" y="207"/>
                  </a:lnTo>
                  <a:lnTo>
                    <a:pt x="722" y="207"/>
                  </a:lnTo>
                  <a:lnTo>
                    <a:pt x="723" y="223"/>
                  </a:lnTo>
                  <a:lnTo>
                    <a:pt x="729" y="236"/>
                  </a:lnTo>
                  <a:lnTo>
                    <a:pt x="734" y="247"/>
                  </a:lnTo>
                  <a:lnTo>
                    <a:pt x="734" y="267"/>
                  </a:lnTo>
                  <a:lnTo>
                    <a:pt x="738" y="267"/>
                  </a:lnTo>
                  <a:lnTo>
                    <a:pt x="738" y="280"/>
                  </a:lnTo>
                  <a:lnTo>
                    <a:pt x="742" y="280"/>
                  </a:lnTo>
                  <a:lnTo>
                    <a:pt x="745" y="323"/>
                  </a:lnTo>
                  <a:lnTo>
                    <a:pt x="751" y="323"/>
                  </a:lnTo>
                  <a:lnTo>
                    <a:pt x="753" y="338"/>
                  </a:lnTo>
                  <a:lnTo>
                    <a:pt x="753" y="352"/>
                  </a:lnTo>
                  <a:lnTo>
                    <a:pt x="753" y="365"/>
                  </a:lnTo>
                  <a:lnTo>
                    <a:pt x="758" y="374"/>
                  </a:lnTo>
                  <a:lnTo>
                    <a:pt x="758" y="367"/>
                  </a:lnTo>
                  <a:lnTo>
                    <a:pt x="765" y="358"/>
                  </a:lnTo>
                  <a:lnTo>
                    <a:pt x="767" y="343"/>
                  </a:lnTo>
                  <a:lnTo>
                    <a:pt x="765" y="327"/>
                  </a:lnTo>
                  <a:lnTo>
                    <a:pt x="762" y="327"/>
                  </a:lnTo>
                  <a:lnTo>
                    <a:pt x="762" y="300"/>
                  </a:lnTo>
                  <a:lnTo>
                    <a:pt x="758" y="300"/>
                  </a:lnTo>
                  <a:lnTo>
                    <a:pt x="758" y="280"/>
                  </a:lnTo>
                  <a:lnTo>
                    <a:pt x="754" y="280"/>
                  </a:lnTo>
                  <a:lnTo>
                    <a:pt x="754" y="271"/>
                  </a:lnTo>
                  <a:lnTo>
                    <a:pt x="751" y="271"/>
                  </a:lnTo>
                  <a:lnTo>
                    <a:pt x="749" y="269"/>
                  </a:lnTo>
                  <a:lnTo>
                    <a:pt x="749" y="269"/>
                  </a:lnTo>
                  <a:lnTo>
                    <a:pt x="751" y="269"/>
                  </a:lnTo>
                  <a:lnTo>
                    <a:pt x="751" y="269"/>
                  </a:lnTo>
                  <a:lnTo>
                    <a:pt x="753" y="269"/>
                  </a:lnTo>
                  <a:lnTo>
                    <a:pt x="754" y="267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8" y="265"/>
                  </a:lnTo>
                  <a:lnTo>
                    <a:pt x="760" y="263"/>
                  </a:lnTo>
                  <a:lnTo>
                    <a:pt x="762" y="263"/>
                  </a:lnTo>
                  <a:lnTo>
                    <a:pt x="762" y="274"/>
                  </a:lnTo>
                  <a:lnTo>
                    <a:pt x="765" y="274"/>
                  </a:lnTo>
                  <a:lnTo>
                    <a:pt x="765" y="260"/>
                  </a:lnTo>
                  <a:lnTo>
                    <a:pt x="778" y="260"/>
                  </a:lnTo>
                  <a:lnTo>
                    <a:pt x="780" y="280"/>
                  </a:lnTo>
                  <a:lnTo>
                    <a:pt x="785" y="298"/>
                  </a:lnTo>
                  <a:lnTo>
                    <a:pt x="791" y="314"/>
                  </a:lnTo>
                  <a:lnTo>
                    <a:pt x="791" y="347"/>
                  </a:lnTo>
                  <a:lnTo>
                    <a:pt x="796" y="385"/>
                  </a:lnTo>
                  <a:lnTo>
                    <a:pt x="798" y="431"/>
                  </a:lnTo>
                  <a:lnTo>
                    <a:pt x="798" y="441"/>
                  </a:lnTo>
                  <a:lnTo>
                    <a:pt x="800" y="449"/>
                  </a:lnTo>
                  <a:lnTo>
                    <a:pt x="800" y="454"/>
                  </a:lnTo>
                  <a:lnTo>
                    <a:pt x="798" y="463"/>
                  </a:lnTo>
                  <a:lnTo>
                    <a:pt x="811" y="463"/>
                  </a:lnTo>
                  <a:lnTo>
                    <a:pt x="814" y="314"/>
                  </a:lnTo>
                  <a:lnTo>
                    <a:pt x="809" y="300"/>
                  </a:lnTo>
                  <a:lnTo>
                    <a:pt x="803" y="283"/>
                  </a:lnTo>
                  <a:lnTo>
                    <a:pt x="802" y="263"/>
                  </a:lnTo>
                  <a:lnTo>
                    <a:pt x="805" y="263"/>
                  </a:lnTo>
                  <a:lnTo>
                    <a:pt x="807" y="267"/>
                  </a:lnTo>
                  <a:lnTo>
                    <a:pt x="807" y="267"/>
                  </a:lnTo>
                  <a:lnTo>
                    <a:pt x="807" y="269"/>
                  </a:lnTo>
                  <a:lnTo>
                    <a:pt x="807" y="269"/>
                  </a:lnTo>
                  <a:lnTo>
                    <a:pt x="809" y="269"/>
                  </a:lnTo>
                  <a:lnTo>
                    <a:pt x="811" y="271"/>
                  </a:lnTo>
                  <a:lnTo>
                    <a:pt x="811" y="260"/>
                  </a:lnTo>
                  <a:lnTo>
                    <a:pt x="805" y="247"/>
                  </a:lnTo>
                  <a:lnTo>
                    <a:pt x="803" y="232"/>
                  </a:lnTo>
                  <a:lnTo>
                    <a:pt x="802" y="220"/>
                  </a:lnTo>
                  <a:lnTo>
                    <a:pt x="782" y="163"/>
                  </a:lnTo>
                  <a:lnTo>
                    <a:pt x="785" y="163"/>
                  </a:lnTo>
                  <a:lnTo>
                    <a:pt x="785" y="160"/>
                  </a:lnTo>
                  <a:lnTo>
                    <a:pt x="791" y="160"/>
                  </a:lnTo>
                  <a:lnTo>
                    <a:pt x="791" y="163"/>
                  </a:lnTo>
                  <a:lnTo>
                    <a:pt x="796" y="174"/>
                  </a:lnTo>
                  <a:lnTo>
                    <a:pt x="800" y="185"/>
                  </a:lnTo>
                  <a:lnTo>
                    <a:pt x="802" y="200"/>
                  </a:lnTo>
                  <a:lnTo>
                    <a:pt x="805" y="200"/>
                  </a:lnTo>
                  <a:lnTo>
                    <a:pt x="805" y="220"/>
                  </a:lnTo>
                  <a:lnTo>
                    <a:pt x="811" y="220"/>
                  </a:lnTo>
                  <a:lnTo>
                    <a:pt x="811" y="231"/>
                  </a:lnTo>
                  <a:lnTo>
                    <a:pt x="814" y="231"/>
                  </a:lnTo>
                  <a:lnTo>
                    <a:pt x="814" y="254"/>
                  </a:lnTo>
                  <a:lnTo>
                    <a:pt x="818" y="254"/>
                  </a:lnTo>
                  <a:lnTo>
                    <a:pt x="818" y="271"/>
                  </a:lnTo>
                  <a:lnTo>
                    <a:pt x="823" y="291"/>
                  </a:lnTo>
                  <a:lnTo>
                    <a:pt x="831" y="311"/>
                  </a:lnTo>
                  <a:lnTo>
                    <a:pt x="834" y="311"/>
                  </a:lnTo>
                  <a:lnTo>
                    <a:pt x="834" y="267"/>
                  </a:lnTo>
                  <a:lnTo>
                    <a:pt x="831" y="267"/>
                  </a:lnTo>
                  <a:lnTo>
                    <a:pt x="831" y="243"/>
                  </a:lnTo>
                  <a:lnTo>
                    <a:pt x="825" y="243"/>
                  </a:lnTo>
                  <a:lnTo>
                    <a:pt x="822" y="220"/>
                  </a:lnTo>
                  <a:lnTo>
                    <a:pt x="814" y="214"/>
                  </a:lnTo>
                  <a:lnTo>
                    <a:pt x="811" y="200"/>
                  </a:lnTo>
                  <a:lnTo>
                    <a:pt x="818" y="203"/>
                  </a:lnTo>
                  <a:lnTo>
                    <a:pt x="805" y="163"/>
                  </a:lnTo>
                  <a:lnTo>
                    <a:pt x="814" y="163"/>
                  </a:lnTo>
                  <a:lnTo>
                    <a:pt x="865" y="314"/>
                  </a:lnTo>
                  <a:lnTo>
                    <a:pt x="865" y="311"/>
                  </a:lnTo>
                  <a:lnTo>
                    <a:pt x="869" y="309"/>
                  </a:lnTo>
                  <a:lnTo>
                    <a:pt x="869" y="307"/>
                  </a:lnTo>
                  <a:lnTo>
                    <a:pt x="869" y="305"/>
                  </a:lnTo>
                  <a:lnTo>
                    <a:pt x="869" y="305"/>
                  </a:lnTo>
                  <a:lnTo>
                    <a:pt x="869" y="303"/>
                  </a:lnTo>
                  <a:lnTo>
                    <a:pt x="869" y="301"/>
                  </a:lnTo>
                  <a:lnTo>
                    <a:pt x="871" y="300"/>
                  </a:lnTo>
                  <a:lnTo>
                    <a:pt x="874" y="300"/>
                  </a:lnTo>
                  <a:lnTo>
                    <a:pt x="874" y="303"/>
                  </a:lnTo>
                  <a:lnTo>
                    <a:pt x="876" y="301"/>
                  </a:lnTo>
                  <a:lnTo>
                    <a:pt x="876" y="301"/>
                  </a:lnTo>
                  <a:lnTo>
                    <a:pt x="876" y="300"/>
                  </a:lnTo>
                  <a:lnTo>
                    <a:pt x="876" y="300"/>
                  </a:lnTo>
                  <a:lnTo>
                    <a:pt x="878" y="298"/>
                  </a:lnTo>
                  <a:lnTo>
                    <a:pt x="878" y="296"/>
                  </a:lnTo>
                  <a:lnTo>
                    <a:pt x="871" y="296"/>
                  </a:lnTo>
                  <a:lnTo>
                    <a:pt x="865" y="263"/>
                  </a:lnTo>
                  <a:lnTo>
                    <a:pt x="874" y="263"/>
                  </a:lnTo>
                  <a:lnTo>
                    <a:pt x="874" y="254"/>
                  </a:lnTo>
                  <a:lnTo>
                    <a:pt x="882" y="254"/>
                  </a:lnTo>
                  <a:lnTo>
                    <a:pt x="882" y="271"/>
                  </a:lnTo>
                  <a:lnTo>
                    <a:pt x="880" y="281"/>
                  </a:lnTo>
                  <a:lnTo>
                    <a:pt x="882" y="291"/>
                  </a:lnTo>
                  <a:lnTo>
                    <a:pt x="885" y="291"/>
                  </a:lnTo>
                  <a:lnTo>
                    <a:pt x="891" y="236"/>
                  </a:lnTo>
                  <a:lnTo>
                    <a:pt x="898" y="231"/>
                  </a:lnTo>
                  <a:lnTo>
                    <a:pt x="898" y="220"/>
                  </a:lnTo>
                  <a:lnTo>
                    <a:pt x="902" y="220"/>
                  </a:lnTo>
                  <a:lnTo>
                    <a:pt x="902" y="214"/>
                  </a:lnTo>
                  <a:lnTo>
                    <a:pt x="898" y="214"/>
                  </a:lnTo>
                  <a:lnTo>
                    <a:pt x="898" y="163"/>
                  </a:lnTo>
                  <a:lnTo>
                    <a:pt x="894" y="163"/>
                  </a:lnTo>
                  <a:lnTo>
                    <a:pt x="894" y="160"/>
                  </a:lnTo>
                  <a:lnTo>
                    <a:pt x="898" y="160"/>
                  </a:lnTo>
                  <a:lnTo>
                    <a:pt x="898" y="154"/>
                  </a:lnTo>
                  <a:lnTo>
                    <a:pt x="894" y="154"/>
                  </a:lnTo>
                  <a:lnTo>
                    <a:pt x="894" y="152"/>
                  </a:lnTo>
                  <a:lnTo>
                    <a:pt x="896" y="149"/>
                  </a:lnTo>
                  <a:lnTo>
                    <a:pt x="898" y="147"/>
                  </a:lnTo>
                  <a:lnTo>
                    <a:pt x="898" y="147"/>
                  </a:lnTo>
                  <a:lnTo>
                    <a:pt x="894" y="140"/>
                  </a:lnTo>
                  <a:lnTo>
                    <a:pt x="894" y="136"/>
                  </a:lnTo>
                  <a:lnTo>
                    <a:pt x="898" y="136"/>
                  </a:lnTo>
                  <a:lnTo>
                    <a:pt x="898" y="131"/>
                  </a:lnTo>
                  <a:lnTo>
                    <a:pt x="894" y="131"/>
                  </a:lnTo>
                  <a:lnTo>
                    <a:pt x="898" y="107"/>
                  </a:lnTo>
                  <a:lnTo>
                    <a:pt x="905" y="107"/>
                  </a:lnTo>
                  <a:lnTo>
                    <a:pt x="905" y="167"/>
                  </a:lnTo>
                  <a:lnTo>
                    <a:pt x="914" y="167"/>
                  </a:lnTo>
                  <a:lnTo>
                    <a:pt x="922" y="311"/>
                  </a:lnTo>
                  <a:lnTo>
                    <a:pt x="925" y="311"/>
                  </a:lnTo>
                  <a:lnTo>
                    <a:pt x="927" y="325"/>
                  </a:lnTo>
                  <a:lnTo>
                    <a:pt x="927" y="341"/>
                  </a:lnTo>
                  <a:lnTo>
                    <a:pt x="929" y="356"/>
                  </a:lnTo>
                  <a:lnTo>
                    <a:pt x="934" y="367"/>
                  </a:lnTo>
                  <a:lnTo>
                    <a:pt x="931" y="323"/>
                  </a:lnTo>
                  <a:lnTo>
                    <a:pt x="934" y="323"/>
                  </a:lnTo>
                  <a:lnTo>
                    <a:pt x="938" y="329"/>
                  </a:lnTo>
                  <a:lnTo>
                    <a:pt x="942" y="332"/>
                  </a:lnTo>
                  <a:lnTo>
                    <a:pt x="945" y="334"/>
                  </a:lnTo>
                  <a:lnTo>
                    <a:pt x="945" y="296"/>
                  </a:lnTo>
                  <a:lnTo>
                    <a:pt x="938" y="296"/>
                  </a:lnTo>
                  <a:lnTo>
                    <a:pt x="938" y="287"/>
                  </a:lnTo>
                  <a:lnTo>
                    <a:pt x="945" y="287"/>
                  </a:lnTo>
                  <a:lnTo>
                    <a:pt x="942" y="107"/>
                  </a:lnTo>
                  <a:lnTo>
                    <a:pt x="954" y="107"/>
                  </a:lnTo>
                  <a:lnTo>
                    <a:pt x="954" y="111"/>
                  </a:lnTo>
                  <a:lnTo>
                    <a:pt x="951" y="121"/>
                  </a:lnTo>
                  <a:lnTo>
                    <a:pt x="949" y="138"/>
                  </a:lnTo>
                  <a:lnTo>
                    <a:pt x="949" y="156"/>
                  </a:lnTo>
                  <a:lnTo>
                    <a:pt x="951" y="171"/>
                  </a:lnTo>
                  <a:lnTo>
                    <a:pt x="962" y="287"/>
                  </a:lnTo>
                  <a:lnTo>
                    <a:pt x="967" y="287"/>
                  </a:lnTo>
                  <a:lnTo>
                    <a:pt x="971" y="289"/>
                  </a:lnTo>
                  <a:lnTo>
                    <a:pt x="974" y="289"/>
                  </a:lnTo>
                  <a:lnTo>
                    <a:pt x="978" y="291"/>
                  </a:lnTo>
                  <a:lnTo>
                    <a:pt x="978" y="236"/>
                  </a:lnTo>
                  <a:lnTo>
                    <a:pt x="991" y="236"/>
                  </a:lnTo>
                  <a:lnTo>
                    <a:pt x="993" y="269"/>
                  </a:lnTo>
                  <a:lnTo>
                    <a:pt x="1002" y="300"/>
                  </a:lnTo>
                  <a:lnTo>
                    <a:pt x="1005" y="300"/>
                  </a:lnTo>
                  <a:lnTo>
                    <a:pt x="1005" y="143"/>
                  </a:lnTo>
                  <a:lnTo>
                    <a:pt x="1018" y="147"/>
                  </a:lnTo>
                  <a:lnTo>
                    <a:pt x="1022" y="189"/>
                  </a:lnTo>
                  <a:lnTo>
                    <a:pt x="1031" y="223"/>
                  </a:lnTo>
                  <a:lnTo>
                    <a:pt x="1031" y="254"/>
                  </a:lnTo>
                  <a:lnTo>
                    <a:pt x="1034" y="254"/>
                  </a:lnTo>
                  <a:lnTo>
                    <a:pt x="1038" y="300"/>
                  </a:lnTo>
                  <a:lnTo>
                    <a:pt x="1045" y="303"/>
                  </a:lnTo>
                  <a:lnTo>
                    <a:pt x="1045" y="314"/>
                  </a:lnTo>
                  <a:lnTo>
                    <a:pt x="1049" y="323"/>
                  </a:lnTo>
                  <a:lnTo>
                    <a:pt x="1054" y="329"/>
                  </a:lnTo>
                  <a:lnTo>
                    <a:pt x="1060" y="336"/>
                  </a:lnTo>
                  <a:lnTo>
                    <a:pt x="1065" y="340"/>
                  </a:lnTo>
                  <a:lnTo>
                    <a:pt x="1074" y="343"/>
                  </a:lnTo>
                  <a:lnTo>
                    <a:pt x="1074" y="347"/>
                  </a:lnTo>
                  <a:lnTo>
                    <a:pt x="1076" y="349"/>
                  </a:lnTo>
                  <a:lnTo>
                    <a:pt x="1076" y="351"/>
                  </a:lnTo>
                  <a:lnTo>
                    <a:pt x="1078" y="352"/>
                  </a:lnTo>
                  <a:lnTo>
                    <a:pt x="1080" y="354"/>
                  </a:lnTo>
                  <a:lnTo>
                    <a:pt x="1082" y="356"/>
                  </a:lnTo>
                  <a:lnTo>
                    <a:pt x="1082" y="360"/>
                  </a:lnTo>
                  <a:lnTo>
                    <a:pt x="1085" y="360"/>
                  </a:lnTo>
                  <a:lnTo>
                    <a:pt x="1085" y="351"/>
                  </a:lnTo>
                  <a:lnTo>
                    <a:pt x="1082" y="351"/>
                  </a:lnTo>
                  <a:lnTo>
                    <a:pt x="1082" y="323"/>
                  </a:lnTo>
                  <a:lnTo>
                    <a:pt x="1078" y="323"/>
                  </a:lnTo>
                  <a:lnTo>
                    <a:pt x="1071" y="287"/>
                  </a:lnTo>
                  <a:lnTo>
                    <a:pt x="1065" y="287"/>
                  </a:lnTo>
                  <a:lnTo>
                    <a:pt x="1065" y="274"/>
                  </a:lnTo>
                  <a:lnTo>
                    <a:pt x="1062" y="274"/>
                  </a:lnTo>
                  <a:lnTo>
                    <a:pt x="1060" y="272"/>
                  </a:lnTo>
                  <a:lnTo>
                    <a:pt x="1060" y="269"/>
                  </a:lnTo>
                  <a:lnTo>
                    <a:pt x="1058" y="265"/>
                  </a:lnTo>
                  <a:lnTo>
                    <a:pt x="1058" y="260"/>
                  </a:lnTo>
                  <a:lnTo>
                    <a:pt x="1062" y="260"/>
                  </a:lnTo>
                  <a:lnTo>
                    <a:pt x="1069" y="269"/>
                  </a:lnTo>
                  <a:lnTo>
                    <a:pt x="1074" y="280"/>
                  </a:lnTo>
                  <a:lnTo>
                    <a:pt x="1078" y="291"/>
                  </a:lnTo>
                  <a:lnTo>
                    <a:pt x="1082" y="291"/>
                  </a:lnTo>
                  <a:lnTo>
                    <a:pt x="1074" y="267"/>
                  </a:lnTo>
                  <a:lnTo>
                    <a:pt x="1063" y="243"/>
                  </a:lnTo>
                  <a:lnTo>
                    <a:pt x="1054" y="220"/>
                  </a:lnTo>
                  <a:lnTo>
                    <a:pt x="1058" y="220"/>
                  </a:lnTo>
                  <a:lnTo>
                    <a:pt x="1062" y="221"/>
                  </a:lnTo>
                  <a:lnTo>
                    <a:pt x="1063" y="221"/>
                  </a:lnTo>
                  <a:lnTo>
                    <a:pt x="1063" y="223"/>
                  </a:lnTo>
                  <a:lnTo>
                    <a:pt x="1065" y="227"/>
                  </a:lnTo>
                  <a:lnTo>
                    <a:pt x="1065" y="231"/>
                  </a:lnTo>
                  <a:lnTo>
                    <a:pt x="1076" y="245"/>
                  </a:lnTo>
                  <a:lnTo>
                    <a:pt x="1083" y="263"/>
                  </a:lnTo>
                  <a:lnTo>
                    <a:pt x="1089" y="283"/>
                  </a:lnTo>
                  <a:lnTo>
                    <a:pt x="1094" y="303"/>
                  </a:lnTo>
                  <a:lnTo>
                    <a:pt x="1098" y="303"/>
                  </a:lnTo>
                  <a:lnTo>
                    <a:pt x="1098" y="323"/>
                  </a:lnTo>
                  <a:lnTo>
                    <a:pt x="1102" y="323"/>
                  </a:lnTo>
                  <a:lnTo>
                    <a:pt x="1094" y="240"/>
                  </a:lnTo>
                  <a:lnTo>
                    <a:pt x="1091" y="240"/>
                  </a:lnTo>
                  <a:lnTo>
                    <a:pt x="1091" y="223"/>
                  </a:lnTo>
                  <a:lnTo>
                    <a:pt x="1085" y="223"/>
                  </a:lnTo>
                  <a:lnTo>
                    <a:pt x="1082" y="191"/>
                  </a:lnTo>
                  <a:lnTo>
                    <a:pt x="1078" y="191"/>
                  </a:lnTo>
                  <a:lnTo>
                    <a:pt x="1078" y="183"/>
                  </a:lnTo>
                  <a:lnTo>
                    <a:pt x="1074" y="183"/>
                  </a:lnTo>
                  <a:lnTo>
                    <a:pt x="1074" y="171"/>
                  </a:lnTo>
                  <a:lnTo>
                    <a:pt x="1071" y="171"/>
                  </a:lnTo>
                  <a:lnTo>
                    <a:pt x="1065" y="154"/>
                  </a:lnTo>
                  <a:lnTo>
                    <a:pt x="1062" y="154"/>
                  </a:lnTo>
                  <a:lnTo>
                    <a:pt x="1062" y="143"/>
                  </a:lnTo>
                  <a:lnTo>
                    <a:pt x="1058" y="143"/>
                  </a:lnTo>
                  <a:lnTo>
                    <a:pt x="1051" y="120"/>
                  </a:lnTo>
                  <a:lnTo>
                    <a:pt x="1045" y="120"/>
                  </a:lnTo>
                  <a:lnTo>
                    <a:pt x="1045" y="111"/>
                  </a:lnTo>
                  <a:lnTo>
                    <a:pt x="1038" y="98"/>
                  </a:lnTo>
                  <a:lnTo>
                    <a:pt x="1031" y="85"/>
                  </a:lnTo>
                  <a:lnTo>
                    <a:pt x="1025" y="67"/>
                  </a:lnTo>
                  <a:lnTo>
                    <a:pt x="1038" y="71"/>
                  </a:lnTo>
                  <a:lnTo>
                    <a:pt x="1042" y="89"/>
                  </a:lnTo>
                  <a:lnTo>
                    <a:pt x="1051" y="101"/>
                  </a:lnTo>
                  <a:lnTo>
                    <a:pt x="1058" y="114"/>
                  </a:lnTo>
                  <a:lnTo>
                    <a:pt x="1058" y="123"/>
                  </a:lnTo>
                  <a:lnTo>
                    <a:pt x="1062" y="123"/>
                  </a:lnTo>
                  <a:lnTo>
                    <a:pt x="1062" y="131"/>
                  </a:lnTo>
                  <a:lnTo>
                    <a:pt x="1065" y="131"/>
                  </a:lnTo>
                  <a:lnTo>
                    <a:pt x="1065" y="140"/>
                  </a:lnTo>
                  <a:lnTo>
                    <a:pt x="1071" y="140"/>
                  </a:lnTo>
                  <a:lnTo>
                    <a:pt x="1071" y="147"/>
                  </a:lnTo>
                  <a:lnTo>
                    <a:pt x="1074" y="147"/>
                  </a:lnTo>
                  <a:lnTo>
                    <a:pt x="1082" y="171"/>
                  </a:lnTo>
                  <a:lnTo>
                    <a:pt x="1085" y="171"/>
                  </a:lnTo>
                  <a:lnTo>
                    <a:pt x="1085" y="183"/>
                  </a:lnTo>
                  <a:lnTo>
                    <a:pt x="1091" y="183"/>
                  </a:lnTo>
                  <a:lnTo>
                    <a:pt x="1091" y="191"/>
                  </a:lnTo>
                  <a:lnTo>
                    <a:pt x="1094" y="191"/>
                  </a:lnTo>
                  <a:lnTo>
                    <a:pt x="1102" y="227"/>
                  </a:lnTo>
                  <a:lnTo>
                    <a:pt x="1105" y="227"/>
                  </a:lnTo>
                  <a:lnTo>
                    <a:pt x="1105" y="236"/>
                  </a:lnTo>
                  <a:lnTo>
                    <a:pt x="1111" y="236"/>
                  </a:lnTo>
                  <a:lnTo>
                    <a:pt x="1111" y="254"/>
                  </a:lnTo>
                  <a:lnTo>
                    <a:pt x="1114" y="254"/>
                  </a:lnTo>
                  <a:lnTo>
                    <a:pt x="1116" y="218"/>
                  </a:lnTo>
                  <a:lnTo>
                    <a:pt x="1118" y="178"/>
                  </a:lnTo>
                  <a:lnTo>
                    <a:pt x="1114" y="140"/>
                  </a:lnTo>
                  <a:lnTo>
                    <a:pt x="1105" y="103"/>
                  </a:lnTo>
                  <a:lnTo>
                    <a:pt x="1118" y="103"/>
                  </a:lnTo>
                  <a:lnTo>
                    <a:pt x="1123" y="134"/>
                  </a:lnTo>
                  <a:lnTo>
                    <a:pt x="1131" y="163"/>
                  </a:lnTo>
                  <a:lnTo>
                    <a:pt x="1131" y="178"/>
                  </a:lnTo>
                  <a:lnTo>
                    <a:pt x="1131" y="194"/>
                  </a:lnTo>
                  <a:lnTo>
                    <a:pt x="1129" y="209"/>
                  </a:lnTo>
                  <a:lnTo>
                    <a:pt x="1134" y="220"/>
                  </a:lnTo>
                  <a:lnTo>
                    <a:pt x="1138" y="180"/>
                  </a:lnTo>
                  <a:lnTo>
                    <a:pt x="1145" y="180"/>
                  </a:lnTo>
                  <a:lnTo>
                    <a:pt x="1151" y="196"/>
                  </a:lnTo>
                  <a:lnTo>
                    <a:pt x="1154" y="196"/>
                  </a:lnTo>
                  <a:lnTo>
                    <a:pt x="1154" y="211"/>
                  </a:lnTo>
                  <a:lnTo>
                    <a:pt x="1158" y="211"/>
                  </a:lnTo>
                  <a:lnTo>
                    <a:pt x="1162" y="247"/>
                  </a:lnTo>
                  <a:lnTo>
                    <a:pt x="1165" y="247"/>
                  </a:lnTo>
                  <a:lnTo>
                    <a:pt x="1165" y="271"/>
                  </a:lnTo>
                  <a:lnTo>
                    <a:pt x="1174" y="274"/>
                  </a:lnTo>
                  <a:lnTo>
                    <a:pt x="1174" y="283"/>
                  </a:lnTo>
                  <a:lnTo>
                    <a:pt x="1178" y="283"/>
                  </a:lnTo>
                  <a:lnTo>
                    <a:pt x="1178" y="296"/>
                  </a:lnTo>
                  <a:lnTo>
                    <a:pt x="1182" y="296"/>
                  </a:lnTo>
                  <a:lnTo>
                    <a:pt x="1185" y="320"/>
                  </a:lnTo>
                  <a:lnTo>
                    <a:pt x="1191" y="320"/>
                  </a:lnTo>
                  <a:lnTo>
                    <a:pt x="1193" y="291"/>
                  </a:lnTo>
                  <a:lnTo>
                    <a:pt x="1198" y="265"/>
                  </a:lnTo>
                  <a:lnTo>
                    <a:pt x="1207" y="240"/>
                  </a:lnTo>
                  <a:lnTo>
                    <a:pt x="1214" y="214"/>
                  </a:lnTo>
                  <a:lnTo>
                    <a:pt x="1211" y="154"/>
                  </a:lnTo>
                  <a:lnTo>
                    <a:pt x="1222" y="154"/>
                  </a:lnTo>
                  <a:lnTo>
                    <a:pt x="1225" y="214"/>
                  </a:lnTo>
                  <a:lnTo>
                    <a:pt x="1234" y="214"/>
                  </a:lnTo>
                  <a:lnTo>
                    <a:pt x="1238" y="231"/>
                  </a:lnTo>
                  <a:lnTo>
                    <a:pt x="1231" y="231"/>
                  </a:lnTo>
                  <a:lnTo>
                    <a:pt x="1231" y="223"/>
                  </a:lnTo>
                  <a:lnTo>
                    <a:pt x="1225" y="223"/>
                  </a:lnTo>
                  <a:lnTo>
                    <a:pt x="1225" y="327"/>
                  </a:lnTo>
                  <a:lnTo>
                    <a:pt x="1231" y="327"/>
                  </a:lnTo>
                  <a:lnTo>
                    <a:pt x="1231" y="340"/>
                  </a:lnTo>
                  <a:lnTo>
                    <a:pt x="1234" y="340"/>
                  </a:lnTo>
                  <a:lnTo>
                    <a:pt x="1234" y="334"/>
                  </a:lnTo>
                  <a:lnTo>
                    <a:pt x="1238" y="334"/>
                  </a:lnTo>
                  <a:lnTo>
                    <a:pt x="1245" y="340"/>
                  </a:lnTo>
                  <a:lnTo>
                    <a:pt x="1245" y="303"/>
                  </a:lnTo>
                  <a:lnTo>
                    <a:pt x="1242" y="303"/>
                  </a:lnTo>
                  <a:lnTo>
                    <a:pt x="1242" y="271"/>
                  </a:lnTo>
                  <a:lnTo>
                    <a:pt x="1231" y="236"/>
                  </a:lnTo>
                  <a:lnTo>
                    <a:pt x="1242" y="236"/>
                  </a:lnTo>
                  <a:lnTo>
                    <a:pt x="1245" y="254"/>
                  </a:lnTo>
                  <a:lnTo>
                    <a:pt x="1251" y="254"/>
                  </a:lnTo>
                  <a:lnTo>
                    <a:pt x="1251" y="274"/>
                  </a:lnTo>
                  <a:lnTo>
                    <a:pt x="1254" y="274"/>
                  </a:lnTo>
                  <a:lnTo>
                    <a:pt x="1254" y="283"/>
                  </a:lnTo>
                  <a:lnTo>
                    <a:pt x="1258" y="283"/>
                  </a:lnTo>
                  <a:lnTo>
                    <a:pt x="1258" y="300"/>
                  </a:lnTo>
                  <a:lnTo>
                    <a:pt x="1262" y="300"/>
                  </a:lnTo>
                  <a:lnTo>
                    <a:pt x="1262" y="314"/>
                  </a:lnTo>
                  <a:lnTo>
                    <a:pt x="1265" y="314"/>
                  </a:lnTo>
                  <a:lnTo>
                    <a:pt x="1271" y="343"/>
                  </a:lnTo>
                  <a:lnTo>
                    <a:pt x="1274" y="343"/>
                  </a:lnTo>
                  <a:lnTo>
                    <a:pt x="1278" y="334"/>
                  </a:lnTo>
                  <a:lnTo>
                    <a:pt x="1282" y="325"/>
                  </a:lnTo>
                  <a:lnTo>
                    <a:pt x="1282" y="311"/>
                  </a:lnTo>
                  <a:lnTo>
                    <a:pt x="1271" y="274"/>
                  </a:lnTo>
                  <a:lnTo>
                    <a:pt x="1282" y="280"/>
                  </a:lnTo>
                  <a:lnTo>
                    <a:pt x="1283" y="287"/>
                  </a:lnTo>
                  <a:lnTo>
                    <a:pt x="1287" y="301"/>
                  </a:lnTo>
                  <a:lnTo>
                    <a:pt x="1291" y="318"/>
                  </a:lnTo>
                  <a:lnTo>
                    <a:pt x="1294" y="332"/>
                  </a:lnTo>
                  <a:lnTo>
                    <a:pt x="1300" y="345"/>
                  </a:lnTo>
                  <a:lnTo>
                    <a:pt x="1302" y="351"/>
                  </a:lnTo>
                  <a:lnTo>
                    <a:pt x="1303" y="332"/>
                  </a:lnTo>
                  <a:lnTo>
                    <a:pt x="1305" y="316"/>
                  </a:lnTo>
                  <a:lnTo>
                    <a:pt x="1305" y="296"/>
                  </a:lnTo>
                  <a:lnTo>
                    <a:pt x="1302" y="271"/>
                  </a:lnTo>
                  <a:lnTo>
                    <a:pt x="1314" y="271"/>
                  </a:lnTo>
                  <a:lnTo>
                    <a:pt x="1316" y="294"/>
                  </a:lnTo>
                  <a:lnTo>
                    <a:pt x="1323" y="316"/>
                  </a:lnTo>
                  <a:lnTo>
                    <a:pt x="1331" y="334"/>
                  </a:lnTo>
                  <a:lnTo>
                    <a:pt x="1331" y="356"/>
                  </a:lnTo>
                  <a:lnTo>
                    <a:pt x="1334" y="356"/>
                  </a:lnTo>
                  <a:lnTo>
                    <a:pt x="1322" y="223"/>
                  </a:lnTo>
                  <a:lnTo>
                    <a:pt x="1318" y="223"/>
                  </a:lnTo>
                  <a:lnTo>
                    <a:pt x="1314" y="200"/>
                  </a:lnTo>
                  <a:lnTo>
                    <a:pt x="1311" y="194"/>
                  </a:lnTo>
                  <a:lnTo>
                    <a:pt x="1309" y="191"/>
                  </a:lnTo>
                  <a:lnTo>
                    <a:pt x="1305" y="187"/>
                  </a:lnTo>
                  <a:lnTo>
                    <a:pt x="1303" y="183"/>
                  </a:lnTo>
                  <a:lnTo>
                    <a:pt x="1300" y="178"/>
                  </a:lnTo>
                  <a:lnTo>
                    <a:pt x="1298" y="171"/>
                  </a:lnTo>
                  <a:lnTo>
                    <a:pt x="1311" y="180"/>
                  </a:lnTo>
                  <a:lnTo>
                    <a:pt x="1322" y="194"/>
                  </a:lnTo>
                  <a:lnTo>
                    <a:pt x="1331" y="212"/>
                  </a:lnTo>
                  <a:lnTo>
                    <a:pt x="1338" y="234"/>
                  </a:lnTo>
                  <a:lnTo>
                    <a:pt x="1345" y="254"/>
                  </a:lnTo>
                  <a:lnTo>
                    <a:pt x="1351" y="271"/>
                  </a:lnTo>
                  <a:lnTo>
                    <a:pt x="1351" y="296"/>
                  </a:lnTo>
                  <a:lnTo>
                    <a:pt x="1358" y="300"/>
                  </a:lnTo>
                  <a:lnTo>
                    <a:pt x="1354" y="307"/>
                  </a:lnTo>
                  <a:lnTo>
                    <a:pt x="1362" y="311"/>
                  </a:lnTo>
                  <a:lnTo>
                    <a:pt x="1362" y="327"/>
                  </a:lnTo>
                  <a:lnTo>
                    <a:pt x="1365" y="327"/>
                  </a:lnTo>
                  <a:lnTo>
                    <a:pt x="1365" y="340"/>
                  </a:lnTo>
                  <a:lnTo>
                    <a:pt x="1371" y="340"/>
                  </a:lnTo>
                  <a:lnTo>
                    <a:pt x="1373" y="352"/>
                  </a:lnTo>
                  <a:lnTo>
                    <a:pt x="1373" y="365"/>
                  </a:lnTo>
                  <a:lnTo>
                    <a:pt x="1378" y="374"/>
                  </a:lnTo>
                  <a:lnTo>
                    <a:pt x="1380" y="347"/>
                  </a:lnTo>
                  <a:lnTo>
                    <a:pt x="1382" y="321"/>
                  </a:lnTo>
                  <a:lnTo>
                    <a:pt x="1378" y="300"/>
                  </a:lnTo>
                  <a:lnTo>
                    <a:pt x="1378" y="267"/>
                  </a:lnTo>
                  <a:lnTo>
                    <a:pt x="1374" y="267"/>
                  </a:lnTo>
                  <a:lnTo>
                    <a:pt x="1371" y="240"/>
                  </a:lnTo>
                  <a:lnTo>
                    <a:pt x="1365" y="240"/>
                  </a:lnTo>
                  <a:lnTo>
                    <a:pt x="1363" y="234"/>
                  </a:lnTo>
                  <a:lnTo>
                    <a:pt x="1360" y="232"/>
                  </a:lnTo>
                  <a:lnTo>
                    <a:pt x="1358" y="229"/>
                  </a:lnTo>
                  <a:lnTo>
                    <a:pt x="1356" y="227"/>
                  </a:lnTo>
                  <a:lnTo>
                    <a:pt x="1354" y="221"/>
                  </a:lnTo>
                  <a:lnTo>
                    <a:pt x="1354" y="214"/>
                  </a:lnTo>
                  <a:lnTo>
                    <a:pt x="1362" y="220"/>
                  </a:lnTo>
                  <a:lnTo>
                    <a:pt x="1338" y="176"/>
                  </a:lnTo>
                  <a:lnTo>
                    <a:pt x="1345" y="176"/>
                  </a:lnTo>
                  <a:lnTo>
                    <a:pt x="1382" y="231"/>
                  </a:lnTo>
                  <a:lnTo>
                    <a:pt x="1382" y="240"/>
                  </a:lnTo>
                  <a:lnTo>
                    <a:pt x="1385" y="240"/>
                  </a:lnTo>
                  <a:lnTo>
                    <a:pt x="1385" y="247"/>
                  </a:lnTo>
                  <a:lnTo>
                    <a:pt x="1391" y="247"/>
                  </a:lnTo>
                  <a:lnTo>
                    <a:pt x="1394" y="271"/>
                  </a:lnTo>
                  <a:lnTo>
                    <a:pt x="1398" y="271"/>
                  </a:lnTo>
                  <a:lnTo>
                    <a:pt x="1398" y="280"/>
                  </a:lnTo>
                  <a:lnTo>
                    <a:pt x="1402" y="280"/>
                  </a:lnTo>
                  <a:lnTo>
                    <a:pt x="1402" y="296"/>
                  </a:lnTo>
                  <a:lnTo>
                    <a:pt x="1405" y="296"/>
                  </a:lnTo>
                  <a:lnTo>
                    <a:pt x="1411" y="323"/>
                  </a:lnTo>
                  <a:lnTo>
                    <a:pt x="1414" y="323"/>
                  </a:lnTo>
                  <a:lnTo>
                    <a:pt x="1416" y="289"/>
                  </a:lnTo>
                  <a:lnTo>
                    <a:pt x="1418" y="254"/>
                  </a:lnTo>
                  <a:lnTo>
                    <a:pt x="1420" y="218"/>
                  </a:lnTo>
                  <a:lnTo>
                    <a:pt x="1420" y="183"/>
                  </a:lnTo>
                  <a:lnTo>
                    <a:pt x="1414" y="151"/>
                  </a:lnTo>
                  <a:lnTo>
                    <a:pt x="1414" y="120"/>
                  </a:lnTo>
                  <a:lnTo>
                    <a:pt x="1411" y="120"/>
                  </a:lnTo>
                  <a:lnTo>
                    <a:pt x="1407" y="105"/>
                  </a:lnTo>
                  <a:lnTo>
                    <a:pt x="1407" y="92"/>
                  </a:lnTo>
                  <a:lnTo>
                    <a:pt x="1409" y="81"/>
                  </a:lnTo>
                  <a:lnTo>
                    <a:pt x="1409" y="72"/>
                  </a:lnTo>
                  <a:lnTo>
                    <a:pt x="1405" y="67"/>
                  </a:lnTo>
                  <a:lnTo>
                    <a:pt x="1405" y="63"/>
                  </a:lnTo>
                  <a:lnTo>
                    <a:pt x="1411" y="63"/>
                  </a:lnTo>
                  <a:lnTo>
                    <a:pt x="1411" y="60"/>
                  </a:lnTo>
                  <a:lnTo>
                    <a:pt x="1413" y="60"/>
                  </a:lnTo>
                  <a:lnTo>
                    <a:pt x="1414" y="60"/>
                  </a:lnTo>
                  <a:lnTo>
                    <a:pt x="1416" y="60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8" y="63"/>
                  </a:lnTo>
                  <a:lnTo>
                    <a:pt x="1422" y="72"/>
                  </a:lnTo>
                  <a:lnTo>
                    <a:pt x="1422" y="85"/>
                  </a:lnTo>
                  <a:lnTo>
                    <a:pt x="1420" y="98"/>
                  </a:lnTo>
                  <a:lnTo>
                    <a:pt x="1422" y="111"/>
                  </a:lnTo>
                  <a:lnTo>
                    <a:pt x="1431" y="145"/>
                  </a:lnTo>
                  <a:lnTo>
                    <a:pt x="1438" y="181"/>
                  </a:lnTo>
                  <a:lnTo>
                    <a:pt x="1445" y="214"/>
                  </a:lnTo>
                  <a:lnTo>
                    <a:pt x="1445" y="243"/>
                  </a:lnTo>
                  <a:lnTo>
                    <a:pt x="1451" y="243"/>
                  </a:lnTo>
                  <a:lnTo>
                    <a:pt x="1453" y="258"/>
                  </a:lnTo>
                  <a:lnTo>
                    <a:pt x="1453" y="276"/>
                  </a:lnTo>
                  <a:lnTo>
                    <a:pt x="1451" y="292"/>
                  </a:lnTo>
                  <a:lnTo>
                    <a:pt x="1453" y="309"/>
                  </a:lnTo>
                  <a:lnTo>
                    <a:pt x="1458" y="320"/>
                  </a:lnTo>
                  <a:lnTo>
                    <a:pt x="1465" y="220"/>
                  </a:lnTo>
                  <a:lnTo>
                    <a:pt x="1471" y="220"/>
                  </a:lnTo>
                  <a:lnTo>
                    <a:pt x="1473" y="203"/>
                  </a:lnTo>
                  <a:lnTo>
                    <a:pt x="1473" y="181"/>
                  </a:lnTo>
                  <a:lnTo>
                    <a:pt x="1471" y="158"/>
                  </a:lnTo>
                  <a:lnTo>
                    <a:pt x="1471" y="132"/>
                  </a:lnTo>
                  <a:lnTo>
                    <a:pt x="1471" y="111"/>
                  </a:lnTo>
                  <a:lnTo>
                    <a:pt x="1482" y="114"/>
                  </a:lnTo>
                  <a:lnTo>
                    <a:pt x="1474" y="327"/>
                  </a:lnTo>
                  <a:lnTo>
                    <a:pt x="1474" y="340"/>
                  </a:lnTo>
                  <a:lnTo>
                    <a:pt x="1473" y="356"/>
                  </a:lnTo>
                  <a:lnTo>
                    <a:pt x="1473" y="374"/>
                  </a:lnTo>
                  <a:lnTo>
                    <a:pt x="1473" y="392"/>
                  </a:lnTo>
                  <a:lnTo>
                    <a:pt x="1474" y="407"/>
                  </a:lnTo>
                  <a:lnTo>
                    <a:pt x="1478" y="416"/>
                  </a:lnTo>
                  <a:lnTo>
                    <a:pt x="1480" y="403"/>
                  </a:lnTo>
                  <a:lnTo>
                    <a:pt x="1482" y="385"/>
                  </a:lnTo>
                  <a:lnTo>
                    <a:pt x="1487" y="365"/>
                  </a:lnTo>
                  <a:lnTo>
                    <a:pt x="1491" y="349"/>
                  </a:lnTo>
                  <a:lnTo>
                    <a:pt x="1494" y="340"/>
                  </a:lnTo>
                  <a:lnTo>
                    <a:pt x="1496" y="338"/>
                  </a:lnTo>
                  <a:lnTo>
                    <a:pt x="1496" y="336"/>
                  </a:lnTo>
                  <a:lnTo>
                    <a:pt x="1496" y="336"/>
                  </a:lnTo>
                  <a:lnTo>
                    <a:pt x="1498" y="336"/>
                  </a:lnTo>
                  <a:lnTo>
                    <a:pt x="1500" y="336"/>
                  </a:lnTo>
                  <a:lnTo>
                    <a:pt x="1502" y="334"/>
                  </a:lnTo>
                  <a:lnTo>
                    <a:pt x="1502" y="356"/>
                  </a:lnTo>
                  <a:lnTo>
                    <a:pt x="1505" y="356"/>
                  </a:lnTo>
                  <a:lnTo>
                    <a:pt x="1511" y="291"/>
                  </a:lnTo>
                  <a:lnTo>
                    <a:pt x="1513" y="285"/>
                  </a:lnTo>
                  <a:lnTo>
                    <a:pt x="1516" y="276"/>
                  </a:lnTo>
                  <a:lnTo>
                    <a:pt x="1520" y="265"/>
                  </a:lnTo>
                  <a:lnTo>
                    <a:pt x="1518" y="254"/>
                  </a:lnTo>
                  <a:lnTo>
                    <a:pt x="1511" y="251"/>
                  </a:lnTo>
                  <a:lnTo>
                    <a:pt x="1511" y="243"/>
                  </a:lnTo>
                  <a:lnTo>
                    <a:pt x="1518" y="243"/>
                  </a:lnTo>
                  <a:lnTo>
                    <a:pt x="1531" y="103"/>
                  </a:lnTo>
                  <a:lnTo>
                    <a:pt x="1538" y="103"/>
                  </a:lnTo>
                  <a:lnTo>
                    <a:pt x="1531" y="280"/>
                  </a:lnTo>
                  <a:lnTo>
                    <a:pt x="1534" y="280"/>
                  </a:lnTo>
                  <a:lnTo>
                    <a:pt x="1534" y="291"/>
                  </a:lnTo>
                  <a:lnTo>
                    <a:pt x="1538" y="291"/>
                  </a:lnTo>
                  <a:lnTo>
                    <a:pt x="1540" y="301"/>
                  </a:lnTo>
                  <a:lnTo>
                    <a:pt x="1542" y="314"/>
                  </a:lnTo>
                  <a:lnTo>
                    <a:pt x="1542" y="327"/>
                  </a:lnTo>
                  <a:lnTo>
                    <a:pt x="1545" y="334"/>
                  </a:lnTo>
                  <a:lnTo>
                    <a:pt x="1565" y="154"/>
                  </a:lnTo>
                  <a:lnTo>
                    <a:pt x="1574" y="154"/>
                  </a:lnTo>
                  <a:lnTo>
                    <a:pt x="1578" y="176"/>
                  </a:lnTo>
                  <a:lnTo>
                    <a:pt x="1578" y="178"/>
                  </a:lnTo>
                  <a:lnTo>
                    <a:pt x="1576" y="178"/>
                  </a:lnTo>
                  <a:lnTo>
                    <a:pt x="1576" y="178"/>
                  </a:lnTo>
                  <a:lnTo>
                    <a:pt x="1574" y="176"/>
                  </a:lnTo>
                  <a:lnTo>
                    <a:pt x="1574" y="178"/>
                  </a:lnTo>
                  <a:lnTo>
                    <a:pt x="1574" y="180"/>
                  </a:lnTo>
                  <a:lnTo>
                    <a:pt x="1578" y="180"/>
                  </a:lnTo>
                  <a:lnTo>
                    <a:pt x="1578" y="231"/>
                  </a:lnTo>
                  <a:lnTo>
                    <a:pt x="1582" y="231"/>
                  </a:lnTo>
                  <a:lnTo>
                    <a:pt x="1591" y="154"/>
                  </a:lnTo>
                  <a:lnTo>
                    <a:pt x="1578" y="151"/>
                  </a:lnTo>
                  <a:lnTo>
                    <a:pt x="1578" y="143"/>
                  </a:lnTo>
                  <a:lnTo>
                    <a:pt x="1583" y="141"/>
                  </a:lnTo>
                  <a:lnTo>
                    <a:pt x="1587" y="141"/>
                  </a:lnTo>
                  <a:lnTo>
                    <a:pt x="1591" y="140"/>
                  </a:lnTo>
                  <a:lnTo>
                    <a:pt x="1594" y="138"/>
                  </a:lnTo>
                  <a:lnTo>
                    <a:pt x="1596" y="136"/>
                  </a:lnTo>
                  <a:lnTo>
                    <a:pt x="1602" y="136"/>
                  </a:lnTo>
                  <a:lnTo>
                    <a:pt x="1602" y="154"/>
                  </a:lnTo>
                  <a:lnTo>
                    <a:pt x="1613" y="163"/>
                  </a:lnTo>
                  <a:lnTo>
                    <a:pt x="1625" y="178"/>
                  </a:lnTo>
                  <a:lnTo>
                    <a:pt x="1638" y="194"/>
                  </a:lnTo>
                  <a:lnTo>
                    <a:pt x="1649" y="211"/>
                  </a:lnTo>
                  <a:lnTo>
                    <a:pt x="1654" y="223"/>
                  </a:lnTo>
                  <a:lnTo>
                    <a:pt x="1658" y="223"/>
                  </a:lnTo>
                  <a:lnTo>
                    <a:pt x="1647" y="172"/>
                  </a:lnTo>
                  <a:lnTo>
                    <a:pt x="1634" y="127"/>
                  </a:lnTo>
                  <a:lnTo>
                    <a:pt x="1631" y="94"/>
                  </a:lnTo>
                  <a:lnTo>
                    <a:pt x="1623" y="76"/>
                  </a:lnTo>
                  <a:lnTo>
                    <a:pt x="1618" y="54"/>
                  </a:lnTo>
                  <a:lnTo>
                    <a:pt x="1625" y="54"/>
                  </a:lnTo>
                  <a:lnTo>
                    <a:pt x="1651" y="136"/>
                  </a:lnTo>
                  <a:lnTo>
                    <a:pt x="1651" y="151"/>
                  </a:lnTo>
                  <a:lnTo>
                    <a:pt x="1654" y="151"/>
                  </a:lnTo>
                  <a:lnTo>
                    <a:pt x="1658" y="180"/>
                  </a:lnTo>
                  <a:lnTo>
                    <a:pt x="1662" y="180"/>
                  </a:lnTo>
                  <a:lnTo>
                    <a:pt x="1662" y="176"/>
                  </a:lnTo>
                  <a:lnTo>
                    <a:pt x="1665" y="176"/>
                  </a:lnTo>
                  <a:lnTo>
                    <a:pt x="1674" y="180"/>
                  </a:lnTo>
                  <a:lnTo>
                    <a:pt x="1673" y="196"/>
                  </a:lnTo>
                  <a:lnTo>
                    <a:pt x="1671" y="214"/>
                  </a:lnTo>
                  <a:lnTo>
                    <a:pt x="1665" y="214"/>
                  </a:lnTo>
                  <a:lnTo>
                    <a:pt x="1665" y="220"/>
                  </a:lnTo>
                  <a:lnTo>
                    <a:pt x="1671" y="220"/>
                  </a:lnTo>
                  <a:lnTo>
                    <a:pt x="1671" y="243"/>
                  </a:lnTo>
                  <a:lnTo>
                    <a:pt x="1678" y="243"/>
                  </a:lnTo>
                  <a:lnTo>
                    <a:pt x="1676" y="232"/>
                  </a:lnTo>
                  <a:lnTo>
                    <a:pt x="1678" y="220"/>
                  </a:lnTo>
                  <a:lnTo>
                    <a:pt x="1678" y="203"/>
                  </a:lnTo>
                  <a:lnTo>
                    <a:pt x="1678" y="83"/>
                  </a:lnTo>
                  <a:lnTo>
                    <a:pt x="1685" y="83"/>
                  </a:lnTo>
                  <a:lnTo>
                    <a:pt x="1685" y="136"/>
                  </a:lnTo>
                  <a:lnTo>
                    <a:pt x="1691" y="136"/>
                  </a:lnTo>
                  <a:lnTo>
                    <a:pt x="1685" y="143"/>
                  </a:lnTo>
                  <a:lnTo>
                    <a:pt x="1691" y="154"/>
                  </a:lnTo>
                  <a:lnTo>
                    <a:pt x="1689" y="156"/>
                  </a:lnTo>
                  <a:lnTo>
                    <a:pt x="1687" y="156"/>
                  </a:lnTo>
                  <a:lnTo>
                    <a:pt x="1685" y="156"/>
                  </a:lnTo>
                  <a:lnTo>
                    <a:pt x="1685" y="158"/>
                  </a:lnTo>
                  <a:lnTo>
                    <a:pt x="1685" y="160"/>
                  </a:lnTo>
                  <a:lnTo>
                    <a:pt x="1691" y="160"/>
                  </a:lnTo>
                  <a:lnTo>
                    <a:pt x="1691" y="191"/>
                  </a:lnTo>
                  <a:lnTo>
                    <a:pt x="1694" y="191"/>
                  </a:lnTo>
                  <a:lnTo>
                    <a:pt x="1694" y="163"/>
                  </a:lnTo>
                  <a:lnTo>
                    <a:pt x="1702" y="163"/>
                  </a:lnTo>
                  <a:lnTo>
                    <a:pt x="1705" y="191"/>
                  </a:lnTo>
                  <a:lnTo>
                    <a:pt x="1713" y="218"/>
                  </a:lnTo>
                  <a:lnTo>
                    <a:pt x="1718" y="245"/>
                  </a:lnTo>
                  <a:lnTo>
                    <a:pt x="1722" y="274"/>
                  </a:lnTo>
                  <a:lnTo>
                    <a:pt x="1731" y="274"/>
                  </a:lnTo>
                  <a:lnTo>
                    <a:pt x="1733" y="289"/>
                  </a:lnTo>
                  <a:lnTo>
                    <a:pt x="1736" y="305"/>
                  </a:lnTo>
                  <a:lnTo>
                    <a:pt x="1742" y="314"/>
                  </a:lnTo>
                  <a:lnTo>
                    <a:pt x="1743" y="294"/>
                  </a:lnTo>
                  <a:lnTo>
                    <a:pt x="1745" y="276"/>
                  </a:lnTo>
                  <a:lnTo>
                    <a:pt x="1751" y="260"/>
                  </a:lnTo>
                  <a:lnTo>
                    <a:pt x="1751" y="227"/>
                  </a:lnTo>
                  <a:lnTo>
                    <a:pt x="1754" y="227"/>
                  </a:lnTo>
                  <a:lnTo>
                    <a:pt x="1754" y="191"/>
                  </a:lnTo>
                  <a:lnTo>
                    <a:pt x="1758" y="191"/>
                  </a:lnTo>
                  <a:lnTo>
                    <a:pt x="1760" y="174"/>
                  </a:lnTo>
                  <a:lnTo>
                    <a:pt x="1760" y="156"/>
                  </a:lnTo>
                  <a:lnTo>
                    <a:pt x="1760" y="138"/>
                  </a:lnTo>
                  <a:lnTo>
                    <a:pt x="1762" y="123"/>
                  </a:lnTo>
                  <a:lnTo>
                    <a:pt x="1765" y="123"/>
                  </a:lnTo>
                  <a:lnTo>
                    <a:pt x="1765" y="187"/>
                  </a:lnTo>
                  <a:lnTo>
                    <a:pt x="1774" y="187"/>
                  </a:lnTo>
                  <a:lnTo>
                    <a:pt x="1773" y="192"/>
                  </a:lnTo>
                  <a:lnTo>
                    <a:pt x="1773" y="196"/>
                  </a:lnTo>
                  <a:lnTo>
                    <a:pt x="1771" y="200"/>
                  </a:lnTo>
                  <a:lnTo>
                    <a:pt x="1771" y="203"/>
                  </a:lnTo>
                  <a:lnTo>
                    <a:pt x="1782" y="200"/>
                  </a:lnTo>
                  <a:lnTo>
                    <a:pt x="1778" y="207"/>
                  </a:lnTo>
                  <a:lnTo>
                    <a:pt x="1785" y="211"/>
                  </a:lnTo>
                  <a:lnTo>
                    <a:pt x="1785" y="223"/>
                  </a:lnTo>
                  <a:lnTo>
                    <a:pt x="1791" y="223"/>
                  </a:lnTo>
                  <a:lnTo>
                    <a:pt x="1791" y="231"/>
                  </a:lnTo>
                  <a:lnTo>
                    <a:pt x="1794" y="231"/>
                  </a:lnTo>
                  <a:lnTo>
                    <a:pt x="1794" y="243"/>
                  </a:lnTo>
                  <a:lnTo>
                    <a:pt x="1798" y="243"/>
                  </a:lnTo>
                  <a:lnTo>
                    <a:pt x="1798" y="254"/>
                  </a:lnTo>
                  <a:lnTo>
                    <a:pt x="1802" y="254"/>
                  </a:lnTo>
                  <a:lnTo>
                    <a:pt x="1802" y="267"/>
                  </a:lnTo>
                  <a:lnTo>
                    <a:pt x="1805" y="267"/>
                  </a:lnTo>
                  <a:lnTo>
                    <a:pt x="1805" y="283"/>
                  </a:lnTo>
                  <a:lnTo>
                    <a:pt x="1811" y="283"/>
                  </a:lnTo>
                  <a:lnTo>
                    <a:pt x="1814" y="320"/>
                  </a:lnTo>
                  <a:lnTo>
                    <a:pt x="1818" y="320"/>
                  </a:lnTo>
                  <a:lnTo>
                    <a:pt x="1820" y="331"/>
                  </a:lnTo>
                  <a:lnTo>
                    <a:pt x="1820" y="345"/>
                  </a:lnTo>
                  <a:lnTo>
                    <a:pt x="1820" y="361"/>
                  </a:lnTo>
                  <a:lnTo>
                    <a:pt x="1822" y="374"/>
                  </a:lnTo>
                  <a:lnTo>
                    <a:pt x="1825" y="383"/>
                  </a:lnTo>
                  <a:lnTo>
                    <a:pt x="1825" y="361"/>
                  </a:lnTo>
                  <a:lnTo>
                    <a:pt x="1825" y="338"/>
                  </a:lnTo>
                  <a:lnTo>
                    <a:pt x="1825" y="318"/>
                  </a:lnTo>
                  <a:lnTo>
                    <a:pt x="1825" y="303"/>
                  </a:lnTo>
                  <a:lnTo>
                    <a:pt x="1827" y="303"/>
                  </a:lnTo>
                  <a:lnTo>
                    <a:pt x="1827" y="301"/>
                  </a:lnTo>
                  <a:lnTo>
                    <a:pt x="1829" y="300"/>
                  </a:lnTo>
                  <a:lnTo>
                    <a:pt x="1831" y="296"/>
                  </a:lnTo>
                  <a:lnTo>
                    <a:pt x="1831" y="291"/>
                  </a:lnTo>
                  <a:lnTo>
                    <a:pt x="1825" y="291"/>
                  </a:lnTo>
                  <a:lnTo>
                    <a:pt x="1825" y="271"/>
                  </a:lnTo>
                  <a:lnTo>
                    <a:pt x="1822" y="271"/>
                  </a:lnTo>
                  <a:lnTo>
                    <a:pt x="1820" y="269"/>
                  </a:lnTo>
                  <a:lnTo>
                    <a:pt x="1820" y="265"/>
                  </a:lnTo>
                  <a:lnTo>
                    <a:pt x="1820" y="263"/>
                  </a:lnTo>
                  <a:lnTo>
                    <a:pt x="1818" y="260"/>
                  </a:lnTo>
                  <a:lnTo>
                    <a:pt x="1818" y="254"/>
                  </a:lnTo>
                  <a:lnTo>
                    <a:pt x="1825" y="260"/>
                  </a:lnTo>
                  <a:lnTo>
                    <a:pt x="1825" y="247"/>
                  </a:lnTo>
                  <a:lnTo>
                    <a:pt x="1838" y="251"/>
                  </a:lnTo>
                  <a:lnTo>
                    <a:pt x="1840" y="263"/>
                  </a:lnTo>
                  <a:lnTo>
                    <a:pt x="1843" y="274"/>
                  </a:lnTo>
                  <a:lnTo>
                    <a:pt x="1845" y="283"/>
                  </a:lnTo>
                  <a:lnTo>
                    <a:pt x="1845" y="307"/>
                  </a:lnTo>
                  <a:lnTo>
                    <a:pt x="1858" y="311"/>
                  </a:lnTo>
                  <a:lnTo>
                    <a:pt x="1858" y="314"/>
                  </a:lnTo>
                  <a:lnTo>
                    <a:pt x="1854" y="321"/>
                  </a:lnTo>
                  <a:lnTo>
                    <a:pt x="1853" y="334"/>
                  </a:lnTo>
                  <a:lnTo>
                    <a:pt x="1853" y="349"/>
                  </a:lnTo>
                  <a:lnTo>
                    <a:pt x="1854" y="360"/>
                  </a:lnTo>
                  <a:lnTo>
                    <a:pt x="1858" y="360"/>
                  </a:lnTo>
                  <a:lnTo>
                    <a:pt x="1865" y="463"/>
                  </a:lnTo>
                  <a:lnTo>
                    <a:pt x="1874" y="463"/>
                  </a:lnTo>
                  <a:lnTo>
                    <a:pt x="1876" y="429"/>
                  </a:lnTo>
                  <a:lnTo>
                    <a:pt x="1878" y="391"/>
                  </a:lnTo>
                  <a:lnTo>
                    <a:pt x="1878" y="351"/>
                  </a:lnTo>
                  <a:lnTo>
                    <a:pt x="1878" y="307"/>
                  </a:lnTo>
                  <a:lnTo>
                    <a:pt x="1874" y="307"/>
                  </a:lnTo>
                  <a:lnTo>
                    <a:pt x="1874" y="283"/>
                  </a:lnTo>
                  <a:lnTo>
                    <a:pt x="1871" y="283"/>
                  </a:lnTo>
                  <a:lnTo>
                    <a:pt x="1865" y="254"/>
                  </a:lnTo>
                  <a:lnTo>
                    <a:pt x="1871" y="254"/>
                  </a:lnTo>
                  <a:lnTo>
                    <a:pt x="1871" y="260"/>
                  </a:lnTo>
                  <a:lnTo>
                    <a:pt x="1876" y="267"/>
                  </a:lnTo>
                  <a:lnTo>
                    <a:pt x="1880" y="274"/>
                  </a:lnTo>
                  <a:lnTo>
                    <a:pt x="1880" y="283"/>
                  </a:lnTo>
                  <a:lnTo>
                    <a:pt x="1882" y="296"/>
                  </a:lnTo>
                  <a:lnTo>
                    <a:pt x="1885" y="296"/>
                  </a:lnTo>
                  <a:lnTo>
                    <a:pt x="1885" y="320"/>
                  </a:lnTo>
                  <a:lnTo>
                    <a:pt x="1891" y="320"/>
                  </a:lnTo>
                  <a:lnTo>
                    <a:pt x="1891" y="334"/>
                  </a:lnTo>
                  <a:lnTo>
                    <a:pt x="1894" y="334"/>
                  </a:lnTo>
                  <a:lnTo>
                    <a:pt x="1896" y="349"/>
                  </a:lnTo>
                  <a:lnTo>
                    <a:pt x="1896" y="361"/>
                  </a:lnTo>
                  <a:lnTo>
                    <a:pt x="1896" y="372"/>
                  </a:lnTo>
                  <a:lnTo>
                    <a:pt x="1902" y="383"/>
                  </a:lnTo>
                  <a:lnTo>
                    <a:pt x="1903" y="352"/>
                  </a:lnTo>
                  <a:lnTo>
                    <a:pt x="1905" y="321"/>
                  </a:lnTo>
                  <a:lnTo>
                    <a:pt x="1907" y="291"/>
                  </a:lnTo>
                  <a:lnTo>
                    <a:pt x="1902" y="263"/>
                  </a:lnTo>
                  <a:lnTo>
                    <a:pt x="1902" y="236"/>
                  </a:lnTo>
                  <a:lnTo>
                    <a:pt x="1898" y="236"/>
                  </a:lnTo>
                  <a:lnTo>
                    <a:pt x="1894" y="211"/>
                  </a:lnTo>
                  <a:lnTo>
                    <a:pt x="1885" y="207"/>
                  </a:lnTo>
                  <a:lnTo>
                    <a:pt x="1874" y="187"/>
                  </a:lnTo>
                  <a:lnTo>
                    <a:pt x="1885" y="187"/>
                  </a:lnTo>
                  <a:lnTo>
                    <a:pt x="1885" y="183"/>
                  </a:lnTo>
                  <a:lnTo>
                    <a:pt x="1876" y="172"/>
                  </a:lnTo>
                  <a:lnTo>
                    <a:pt x="1867" y="158"/>
                  </a:lnTo>
                  <a:lnTo>
                    <a:pt x="1862" y="143"/>
                  </a:lnTo>
                  <a:lnTo>
                    <a:pt x="1874" y="143"/>
                  </a:lnTo>
                  <a:lnTo>
                    <a:pt x="1876" y="151"/>
                  </a:lnTo>
                  <a:lnTo>
                    <a:pt x="1880" y="156"/>
                  </a:lnTo>
                  <a:lnTo>
                    <a:pt x="1883" y="161"/>
                  </a:lnTo>
                  <a:lnTo>
                    <a:pt x="1887" y="165"/>
                  </a:lnTo>
                  <a:lnTo>
                    <a:pt x="1891" y="171"/>
                  </a:lnTo>
                  <a:lnTo>
                    <a:pt x="1891" y="180"/>
                  </a:lnTo>
                  <a:lnTo>
                    <a:pt x="1894" y="180"/>
                  </a:lnTo>
                  <a:lnTo>
                    <a:pt x="1894" y="187"/>
                  </a:lnTo>
                  <a:lnTo>
                    <a:pt x="1902" y="191"/>
                  </a:lnTo>
                  <a:lnTo>
                    <a:pt x="1905" y="211"/>
                  </a:lnTo>
                  <a:lnTo>
                    <a:pt x="1911" y="211"/>
                  </a:lnTo>
                  <a:lnTo>
                    <a:pt x="1914" y="227"/>
                  </a:lnTo>
                  <a:lnTo>
                    <a:pt x="1918" y="227"/>
                  </a:lnTo>
                  <a:lnTo>
                    <a:pt x="1918" y="240"/>
                  </a:lnTo>
                  <a:lnTo>
                    <a:pt x="1922" y="240"/>
                  </a:lnTo>
                  <a:lnTo>
                    <a:pt x="1922" y="260"/>
                  </a:lnTo>
                  <a:lnTo>
                    <a:pt x="1925" y="260"/>
                  </a:lnTo>
                  <a:lnTo>
                    <a:pt x="1934" y="311"/>
                  </a:lnTo>
                  <a:lnTo>
                    <a:pt x="1938" y="311"/>
                  </a:lnTo>
                  <a:lnTo>
                    <a:pt x="1940" y="267"/>
                  </a:lnTo>
                  <a:lnTo>
                    <a:pt x="1943" y="223"/>
                  </a:lnTo>
                  <a:lnTo>
                    <a:pt x="1945" y="176"/>
                  </a:lnTo>
                  <a:lnTo>
                    <a:pt x="1938" y="176"/>
                  </a:lnTo>
                  <a:lnTo>
                    <a:pt x="1934" y="156"/>
                  </a:lnTo>
                  <a:lnTo>
                    <a:pt x="1925" y="141"/>
                  </a:lnTo>
                  <a:lnTo>
                    <a:pt x="1916" y="127"/>
                  </a:lnTo>
                  <a:lnTo>
                    <a:pt x="1907" y="112"/>
                  </a:lnTo>
                  <a:lnTo>
                    <a:pt x="1902" y="94"/>
                  </a:lnTo>
                  <a:lnTo>
                    <a:pt x="1911" y="94"/>
                  </a:lnTo>
                  <a:lnTo>
                    <a:pt x="1914" y="107"/>
                  </a:lnTo>
                  <a:lnTo>
                    <a:pt x="1922" y="111"/>
                  </a:lnTo>
                  <a:lnTo>
                    <a:pt x="1934" y="134"/>
                  </a:lnTo>
                  <a:lnTo>
                    <a:pt x="1942" y="160"/>
                  </a:lnTo>
                  <a:lnTo>
                    <a:pt x="1945" y="160"/>
                  </a:lnTo>
                  <a:lnTo>
                    <a:pt x="1945" y="87"/>
                  </a:lnTo>
                  <a:lnTo>
                    <a:pt x="1951" y="87"/>
                  </a:lnTo>
                  <a:lnTo>
                    <a:pt x="1951" y="54"/>
                  </a:lnTo>
                  <a:lnTo>
                    <a:pt x="1954" y="54"/>
                  </a:lnTo>
                  <a:lnTo>
                    <a:pt x="1956" y="51"/>
                  </a:lnTo>
                  <a:lnTo>
                    <a:pt x="1956" y="47"/>
                  </a:lnTo>
                  <a:lnTo>
                    <a:pt x="1956" y="43"/>
                  </a:lnTo>
                  <a:lnTo>
                    <a:pt x="1958" y="40"/>
                  </a:lnTo>
                  <a:lnTo>
                    <a:pt x="1962" y="40"/>
                  </a:lnTo>
                  <a:lnTo>
                    <a:pt x="1962" y="43"/>
                  </a:lnTo>
                  <a:lnTo>
                    <a:pt x="1965" y="43"/>
                  </a:lnTo>
                  <a:lnTo>
                    <a:pt x="1962" y="87"/>
                  </a:lnTo>
                  <a:lnTo>
                    <a:pt x="1958" y="87"/>
                  </a:lnTo>
                  <a:lnTo>
                    <a:pt x="1962" y="107"/>
                  </a:lnTo>
                  <a:lnTo>
                    <a:pt x="1969" y="111"/>
                  </a:lnTo>
                  <a:lnTo>
                    <a:pt x="1973" y="114"/>
                  </a:lnTo>
                  <a:lnTo>
                    <a:pt x="1978" y="118"/>
                  </a:lnTo>
                  <a:lnTo>
                    <a:pt x="1983" y="121"/>
                  </a:lnTo>
                  <a:lnTo>
                    <a:pt x="1991" y="123"/>
                  </a:lnTo>
                  <a:lnTo>
                    <a:pt x="1991" y="120"/>
                  </a:lnTo>
                  <a:lnTo>
                    <a:pt x="2002" y="111"/>
                  </a:lnTo>
                  <a:lnTo>
                    <a:pt x="2002" y="94"/>
                  </a:lnTo>
                  <a:lnTo>
                    <a:pt x="2014" y="94"/>
                  </a:lnTo>
                  <a:lnTo>
                    <a:pt x="2014" y="103"/>
                  </a:lnTo>
                  <a:lnTo>
                    <a:pt x="2011" y="103"/>
                  </a:lnTo>
                  <a:lnTo>
                    <a:pt x="2011" y="107"/>
                  </a:lnTo>
                  <a:lnTo>
                    <a:pt x="2014" y="107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1" y="109"/>
                  </a:lnTo>
                  <a:lnTo>
                    <a:pt x="2011" y="111"/>
                  </a:lnTo>
                  <a:lnTo>
                    <a:pt x="2011" y="140"/>
                  </a:lnTo>
                  <a:lnTo>
                    <a:pt x="2005" y="140"/>
                  </a:lnTo>
                  <a:lnTo>
                    <a:pt x="2011" y="151"/>
                  </a:lnTo>
                  <a:lnTo>
                    <a:pt x="2005" y="151"/>
                  </a:lnTo>
                  <a:lnTo>
                    <a:pt x="2005" y="154"/>
                  </a:lnTo>
                  <a:lnTo>
                    <a:pt x="2011" y="154"/>
                  </a:lnTo>
                  <a:lnTo>
                    <a:pt x="2011" y="163"/>
                  </a:lnTo>
                  <a:lnTo>
                    <a:pt x="2018" y="167"/>
                  </a:lnTo>
                  <a:lnTo>
                    <a:pt x="2031" y="203"/>
                  </a:lnTo>
                  <a:lnTo>
                    <a:pt x="2034" y="203"/>
                  </a:lnTo>
                  <a:lnTo>
                    <a:pt x="2036" y="176"/>
                  </a:lnTo>
                  <a:lnTo>
                    <a:pt x="2040" y="152"/>
                  </a:lnTo>
                  <a:lnTo>
                    <a:pt x="2045" y="131"/>
                  </a:lnTo>
                  <a:lnTo>
                    <a:pt x="2051" y="107"/>
                  </a:lnTo>
                  <a:lnTo>
                    <a:pt x="2062" y="103"/>
                  </a:lnTo>
                  <a:lnTo>
                    <a:pt x="2062" y="94"/>
                  </a:lnTo>
                  <a:lnTo>
                    <a:pt x="2074" y="100"/>
                  </a:lnTo>
                  <a:lnTo>
                    <a:pt x="2071" y="123"/>
                  </a:lnTo>
                  <a:lnTo>
                    <a:pt x="2065" y="123"/>
                  </a:lnTo>
                  <a:lnTo>
                    <a:pt x="2065" y="160"/>
                  </a:lnTo>
                  <a:lnTo>
                    <a:pt x="2062" y="160"/>
                  </a:lnTo>
                  <a:lnTo>
                    <a:pt x="2058" y="207"/>
                  </a:lnTo>
                  <a:lnTo>
                    <a:pt x="2054" y="207"/>
                  </a:lnTo>
                  <a:lnTo>
                    <a:pt x="2054" y="243"/>
                  </a:lnTo>
                  <a:lnTo>
                    <a:pt x="2051" y="243"/>
                  </a:lnTo>
                  <a:lnTo>
                    <a:pt x="2054" y="300"/>
                  </a:lnTo>
                  <a:lnTo>
                    <a:pt x="2058" y="300"/>
                  </a:lnTo>
                  <a:lnTo>
                    <a:pt x="2060" y="312"/>
                  </a:lnTo>
                  <a:lnTo>
                    <a:pt x="2060" y="323"/>
                  </a:lnTo>
                  <a:lnTo>
                    <a:pt x="2060" y="334"/>
                  </a:lnTo>
                  <a:lnTo>
                    <a:pt x="2065" y="343"/>
                  </a:lnTo>
                  <a:lnTo>
                    <a:pt x="2063" y="314"/>
                  </a:lnTo>
                  <a:lnTo>
                    <a:pt x="2058" y="287"/>
                  </a:lnTo>
                  <a:lnTo>
                    <a:pt x="2054" y="260"/>
                  </a:lnTo>
                  <a:lnTo>
                    <a:pt x="2056" y="260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8" y="263"/>
                  </a:lnTo>
                  <a:lnTo>
                    <a:pt x="2071" y="260"/>
                  </a:lnTo>
                  <a:lnTo>
                    <a:pt x="2071" y="263"/>
                  </a:lnTo>
                  <a:lnTo>
                    <a:pt x="2076" y="276"/>
                  </a:lnTo>
                  <a:lnTo>
                    <a:pt x="2082" y="292"/>
                  </a:lnTo>
                  <a:lnTo>
                    <a:pt x="2087" y="311"/>
                  </a:lnTo>
                  <a:lnTo>
                    <a:pt x="2091" y="327"/>
                  </a:lnTo>
                  <a:lnTo>
                    <a:pt x="2091" y="351"/>
                  </a:lnTo>
                  <a:lnTo>
                    <a:pt x="2094" y="351"/>
                  </a:lnTo>
                  <a:lnTo>
                    <a:pt x="2094" y="309"/>
                  </a:lnTo>
                  <a:lnTo>
                    <a:pt x="2098" y="267"/>
                  </a:lnTo>
                  <a:lnTo>
                    <a:pt x="2105" y="225"/>
                  </a:lnTo>
                  <a:lnTo>
                    <a:pt x="2114" y="191"/>
                  </a:lnTo>
                  <a:lnTo>
                    <a:pt x="2122" y="140"/>
                  </a:lnTo>
                  <a:lnTo>
                    <a:pt x="2125" y="140"/>
                  </a:lnTo>
                  <a:lnTo>
                    <a:pt x="2127" y="138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31" y="136"/>
                  </a:lnTo>
                  <a:lnTo>
                    <a:pt x="2134" y="136"/>
                  </a:lnTo>
                  <a:lnTo>
                    <a:pt x="2133" y="161"/>
                  </a:lnTo>
                  <a:lnTo>
                    <a:pt x="2133" y="192"/>
                  </a:lnTo>
                  <a:lnTo>
                    <a:pt x="2131" y="223"/>
                  </a:lnTo>
                  <a:lnTo>
                    <a:pt x="2129" y="245"/>
                  </a:lnTo>
                  <a:lnTo>
                    <a:pt x="2129" y="272"/>
                  </a:lnTo>
                  <a:lnTo>
                    <a:pt x="2133" y="303"/>
                  </a:lnTo>
                  <a:lnTo>
                    <a:pt x="2138" y="334"/>
                  </a:lnTo>
                  <a:lnTo>
                    <a:pt x="2143" y="363"/>
                  </a:lnTo>
                  <a:lnTo>
                    <a:pt x="2151" y="387"/>
                  </a:lnTo>
                  <a:lnTo>
                    <a:pt x="2153" y="401"/>
                  </a:lnTo>
                  <a:lnTo>
                    <a:pt x="2153" y="420"/>
                  </a:lnTo>
                  <a:lnTo>
                    <a:pt x="2153" y="436"/>
                  </a:lnTo>
                  <a:lnTo>
                    <a:pt x="2153" y="452"/>
                  </a:lnTo>
                  <a:lnTo>
                    <a:pt x="2158" y="463"/>
                  </a:lnTo>
                  <a:lnTo>
                    <a:pt x="2165" y="347"/>
                  </a:lnTo>
                  <a:lnTo>
                    <a:pt x="2162" y="347"/>
                  </a:lnTo>
                  <a:lnTo>
                    <a:pt x="2162" y="300"/>
                  </a:lnTo>
                  <a:lnTo>
                    <a:pt x="2154" y="280"/>
                  </a:lnTo>
                  <a:lnTo>
                    <a:pt x="2151" y="260"/>
                  </a:lnTo>
                  <a:lnTo>
                    <a:pt x="2162" y="263"/>
                  </a:lnTo>
                  <a:lnTo>
                    <a:pt x="2163" y="274"/>
                  </a:lnTo>
                  <a:lnTo>
                    <a:pt x="2169" y="289"/>
                  </a:lnTo>
                  <a:lnTo>
                    <a:pt x="2173" y="305"/>
                  </a:lnTo>
                  <a:lnTo>
                    <a:pt x="2178" y="320"/>
                  </a:lnTo>
                  <a:lnTo>
                    <a:pt x="2182" y="327"/>
                  </a:lnTo>
                  <a:lnTo>
                    <a:pt x="2182" y="320"/>
                  </a:lnTo>
                  <a:lnTo>
                    <a:pt x="2185" y="311"/>
                  </a:lnTo>
                  <a:lnTo>
                    <a:pt x="2187" y="296"/>
                  </a:lnTo>
                  <a:lnTo>
                    <a:pt x="2187" y="276"/>
                  </a:lnTo>
                  <a:lnTo>
                    <a:pt x="2187" y="260"/>
                  </a:lnTo>
                  <a:lnTo>
                    <a:pt x="2185" y="247"/>
                  </a:lnTo>
                  <a:lnTo>
                    <a:pt x="2182" y="247"/>
                  </a:lnTo>
                  <a:lnTo>
                    <a:pt x="2182" y="183"/>
                  </a:lnTo>
                  <a:lnTo>
                    <a:pt x="2178" y="183"/>
                  </a:lnTo>
                  <a:lnTo>
                    <a:pt x="2178" y="160"/>
                  </a:lnTo>
                  <a:lnTo>
                    <a:pt x="2174" y="160"/>
                  </a:lnTo>
                  <a:lnTo>
                    <a:pt x="2174" y="136"/>
                  </a:lnTo>
                  <a:lnTo>
                    <a:pt x="2171" y="136"/>
                  </a:lnTo>
                  <a:lnTo>
                    <a:pt x="2171" y="114"/>
                  </a:lnTo>
                  <a:lnTo>
                    <a:pt x="2165" y="114"/>
                  </a:lnTo>
                  <a:lnTo>
                    <a:pt x="2165" y="87"/>
                  </a:lnTo>
                  <a:lnTo>
                    <a:pt x="2162" y="87"/>
                  </a:lnTo>
                  <a:lnTo>
                    <a:pt x="2158" y="63"/>
                  </a:lnTo>
                  <a:lnTo>
                    <a:pt x="2171" y="67"/>
                  </a:lnTo>
                  <a:lnTo>
                    <a:pt x="2198" y="214"/>
                  </a:lnTo>
                  <a:lnTo>
                    <a:pt x="2200" y="227"/>
                  </a:lnTo>
                  <a:lnTo>
                    <a:pt x="2198" y="238"/>
                  </a:lnTo>
                  <a:lnTo>
                    <a:pt x="2198" y="247"/>
                  </a:lnTo>
                  <a:lnTo>
                    <a:pt x="2202" y="254"/>
                  </a:lnTo>
                  <a:lnTo>
                    <a:pt x="2214" y="163"/>
                  </a:lnTo>
                  <a:lnTo>
                    <a:pt x="2223" y="131"/>
                  </a:lnTo>
                  <a:lnTo>
                    <a:pt x="2231" y="94"/>
                  </a:lnTo>
                  <a:lnTo>
                    <a:pt x="2242" y="100"/>
                  </a:lnTo>
                  <a:lnTo>
                    <a:pt x="2240" y="109"/>
                  </a:lnTo>
                  <a:lnTo>
                    <a:pt x="2234" y="123"/>
                  </a:lnTo>
                  <a:lnTo>
                    <a:pt x="2231" y="141"/>
                  </a:lnTo>
                  <a:lnTo>
                    <a:pt x="2227" y="160"/>
                  </a:lnTo>
                  <a:lnTo>
                    <a:pt x="2225" y="178"/>
                  </a:lnTo>
                  <a:lnTo>
                    <a:pt x="2223" y="191"/>
                  </a:lnTo>
                  <a:lnTo>
                    <a:pt x="2225" y="200"/>
                  </a:lnTo>
                  <a:lnTo>
                    <a:pt x="2227" y="191"/>
                  </a:lnTo>
                  <a:lnTo>
                    <a:pt x="2227" y="185"/>
                  </a:lnTo>
                  <a:lnTo>
                    <a:pt x="2229" y="180"/>
                  </a:lnTo>
                  <a:lnTo>
                    <a:pt x="2233" y="176"/>
                  </a:lnTo>
                  <a:lnTo>
                    <a:pt x="2236" y="172"/>
                  </a:lnTo>
                  <a:lnTo>
                    <a:pt x="2242" y="171"/>
                  </a:lnTo>
                  <a:lnTo>
                    <a:pt x="2242" y="211"/>
                  </a:lnTo>
                  <a:lnTo>
                    <a:pt x="2245" y="211"/>
                  </a:lnTo>
                  <a:lnTo>
                    <a:pt x="2245" y="203"/>
                  </a:lnTo>
                  <a:lnTo>
                    <a:pt x="2258" y="192"/>
                  </a:lnTo>
                  <a:lnTo>
                    <a:pt x="2267" y="180"/>
                  </a:lnTo>
                  <a:lnTo>
                    <a:pt x="2276" y="167"/>
                  </a:lnTo>
                  <a:lnTo>
                    <a:pt x="2287" y="154"/>
                  </a:lnTo>
                  <a:lnTo>
                    <a:pt x="2302" y="147"/>
                  </a:lnTo>
                  <a:lnTo>
                    <a:pt x="2300" y="154"/>
                  </a:lnTo>
                  <a:lnTo>
                    <a:pt x="2298" y="158"/>
                  </a:lnTo>
                  <a:lnTo>
                    <a:pt x="2294" y="163"/>
                  </a:lnTo>
                  <a:lnTo>
                    <a:pt x="2291" y="167"/>
                  </a:lnTo>
                  <a:lnTo>
                    <a:pt x="2285" y="167"/>
                  </a:lnTo>
                  <a:lnTo>
                    <a:pt x="2285" y="176"/>
                  </a:lnTo>
                  <a:lnTo>
                    <a:pt x="2278" y="180"/>
                  </a:lnTo>
                  <a:lnTo>
                    <a:pt x="2278" y="183"/>
                  </a:lnTo>
                  <a:lnTo>
                    <a:pt x="2271" y="187"/>
                  </a:lnTo>
                  <a:lnTo>
                    <a:pt x="2271" y="196"/>
                  </a:lnTo>
                  <a:lnTo>
                    <a:pt x="2262" y="200"/>
                  </a:lnTo>
                  <a:lnTo>
                    <a:pt x="2256" y="212"/>
                  </a:lnTo>
                  <a:lnTo>
                    <a:pt x="2251" y="225"/>
                  </a:lnTo>
                  <a:lnTo>
                    <a:pt x="2242" y="236"/>
                  </a:lnTo>
                  <a:lnTo>
                    <a:pt x="2262" y="307"/>
                  </a:lnTo>
                  <a:lnTo>
                    <a:pt x="2265" y="307"/>
                  </a:lnTo>
                  <a:lnTo>
                    <a:pt x="2267" y="296"/>
                  </a:lnTo>
                  <a:lnTo>
                    <a:pt x="2269" y="289"/>
                  </a:lnTo>
                  <a:lnTo>
                    <a:pt x="2271" y="283"/>
                  </a:lnTo>
                  <a:lnTo>
                    <a:pt x="2274" y="274"/>
                  </a:lnTo>
                  <a:lnTo>
                    <a:pt x="2282" y="227"/>
                  </a:lnTo>
                  <a:lnTo>
                    <a:pt x="2314" y="136"/>
                  </a:lnTo>
                  <a:lnTo>
                    <a:pt x="2322" y="136"/>
                  </a:lnTo>
                  <a:lnTo>
                    <a:pt x="2311" y="191"/>
                  </a:lnTo>
                  <a:lnTo>
                    <a:pt x="2309" y="192"/>
                  </a:lnTo>
                  <a:lnTo>
                    <a:pt x="2309" y="194"/>
                  </a:lnTo>
                  <a:lnTo>
                    <a:pt x="2307" y="192"/>
                  </a:lnTo>
                  <a:lnTo>
                    <a:pt x="2307" y="192"/>
                  </a:lnTo>
                  <a:lnTo>
                    <a:pt x="2305" y="196"/>
                  </a:lnTo>
                  <a:lnTo>
                    <a:pt x="2314" y="200"/>
                  </a:lnTo>
                  <a:lnTo>
                    <a:pt x="2325" y="254"/>
                  </a:lnTo>
                  <a:lnTo>
                    <a:pt x="2327" y="254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1"/>
                  </a:lnTo>
                  <a:lnTo>
                    <a:pt x="2331" y="247"/>
                  </a:lnTo>
                  <a:lnTo>
                    <a:pt x="2331" y="238"/>
                  </a:lnTo>
                  <a:lnTo>
                    <a:pt x="2329" y="223"/>
                  </a:lnTo>
                  <a:lnTo>
                    <a:pt x="2325" y="207"/>
                  </a:lnTo>
                  <a:lnTo>
                    <a:pt x="2320" y="192"/>
                  </a:lnTo>
                  <a:lnTo>
                    <a:pt x="2318" y="180"/>
                  </a:lnTo>
                  <a:lnTo>
                    <a:pt x="2331" y="183"/>
                  </a:lnTo>
                  <a:lnTo>
                    <a:pt x="2333" y="198"/>
                  </a:lnTo>
                  <a:lnTo>
                    <a:pt x="2336" y="212"/>
                  </a:lnTo>
                  <a:lnTo>
                    <a:pt x="2342" y="223"/>
                  </a:lnTo>
                  <a:lnTo>
                    <a:pt x="2342" y="220"/>
                  </a:lnTo>
                  <a:lnTo>
                    <a:pt x="2351" y="209"/>
                  </a:lnTo>
                  <a:lnTo>
                    <a:pt x="2356" y="196"/>
                  </a:lnTo>
                  <a:lnTo>
                    <a:pt x="2362" y="183"/>
                  </a:lnTo>
                  <a:lnTo>
                    <a:pt x="2374" y="176"/>
                  </a:lnTo>
                  <a:lnTo>
                    <a:pt x="2374" y="167"/>
                  </a:lnTo>
                  <a:lnTo>
                    <a:pt x="2378" y="163"/>
                  </a:lnTo>
                  <a:lnTo>
                    <a:pt x="2380" y="161"/>
                  </a:lnTo>
                  <a:lnTo>
                    <a:pt x="2383" y="160"/>
                  </a:lnTo>
                  <a:lnTo>
                    <a:pt x="2387" y="156"/>
                  </a:lnTo>
                  <a:lnTo>
                    <a:pt x="2389" y="154"/>
                  </a:lnTo>
                  <a:lnTo>
                    <a:pt x="2393" y="149"/>
                  </a:lnTo>
                  <a:lnTo>
                    <a:pt x="2394" y="143"/>
                  </a:lnTo>
                  <a:lnTo>
                    <a:pt x="2402" y="143"/>
                  </a:lnTo>
                  <a:lnTo>
                    <a:pt x="2402" y="140"/>
                  </a:lnTo>
                  <a:lnTo>
                    <a:pt x="2400" y="138"/>
                  </a:lnTo>
                  <a:lnTo>
                    <a:pt x="2398" y="136"/>
                  </a:lnTo>
                  <a:lnTo>
                    <a:pt x="2396" y="134"/>
                  </a:lnTo>
                  <a:lnTo>
                    <a:pt x="2396" y="134"/>
                  </a:lnTo>
                  <a:lnTo>
                    <a:pt x="2394" y="131"/>
                  </a:lnTo>
                  <a:lnTo>
                    <a:pt x="2394" y="127"/>
                  </a:lnTo>
                  <a:lnTo>
                    <a:pt x="2405" y="127"/>
                  </a:lnTo>
                  <a:lnTo>
                    <a:pt x="2405" y="136"/>
                  </a:lnTo>
                  <a:lnTo>
                    <a:pt x="2414" y="136"/>
                  </a:lnTo>
                  <a:lnTo>
                    <a:pt x="2411" y="147"/>
                  </a:lnTo>
                  <a:lnTo>
                    <a:pt x="2414" y="147"/>
                  </a:lnTo>
                  <a:lnTo>
                    <a:pt x="2414" y="160"/>
                  </a:lnTo>
                  <a:lnTo>
                    <a:pt x="2418" y="160"/>
                  </a:lnTo>
                  <a:lnTo>
                    <a:pt x="2418" y="176"/>
                  </a:lnTo>
                  <a:lnTo>
                    <a:pt x="2422" y="176"/>
                  </a:lnTo>
                  <a:lnTo>
                    <a:pt x="2422" y="191"/>
                  </a:lnTo>
                  <a:lnTo>
                    <a:pt x="2425" y="191"/>
                  </a:lnTo>
                  <a:lnTo>
                    <a:pt x="2425" y="207"/>
                  </a:lnTo>
                  <a:lnTo>
                    <a:pt x="2431" y="207"/>
                  </a:lnTo>
                  <a:lnTo>
                    <a:pt x="2434" y="236"/>
                  </a:lnTo>
                  <a:lnTo>
                    <a:pt x="2438" y="236"/>
                  </a:lnTo>
                  <a:lnTo>
                    <a:pt x="2438" y="251"/>
                  </a:lnTo>
                  <a:lnTo>
                    <a:pt x="2442" y="251"/>
                  </a:lnTo>
                  <a:lnTo>
                    <a:pt x="2443" y="263"/>
                  </a:lnTo>
                  <a:lnTo>
                    <a:pt x="2443" y="276"/>
                  </a:lnTo>
                  <a:lnTo>
                    <a:pt x="2445" y="287"/>
                  </a:lnTo>
                  <a:lnTo>
                    <a:pt x="2451" y="296"/>
                  </a:lnTo>
                  <a:lnTo>
                    <a:pt x="2451" y="280"/>
                  </a:lnTo>
                  <a:lnTo>
                    <a:pt x="2462" y="280"/>
                  </a:lnTo>
                  <a:lnTo>
                    <a:pt x="2462" y="274"/>
                  </a:lnTo>
                  <a:lnTo>
                    <a:pt x="2460" y="274"/>
                  </a:lnTo>
                  <a:lnTo>
                    <a:pt x="2458" y="274"/>
                  </a:lnTo>
                  <a:lnTo>
                    <a:pt x="2456" y="274"/>
                  </a:lnTo>
                  <a:lnTo>
                    <a:pt x="2456" y="274"/>
                  </a:lnTo>
                  <a:lnTo>
                    <a:pt x="2456" y="272"/>
                  </a:lnTo>
                  <a:lnTo>
                    <a:pt x="2454" y="271"/>
                  </a:lnTo>
                  <a:lnTo>
                    <a:pt x="2458" y="261"/>
                  </a:lnTo>
                  <a:lnTo>
                    <a:pt x="2463" y="245"/>
                  </a:lnTo>
                  <a:lnTo>
                    <a:pt x="2465" y="223"/>
                  </a:lnTo>
                  <a:lnTo>
                    <a:pt x="2469" y="201"/>
                  </a:lnTo>
                  <a:lnTo>
                    <a:pt x="2469" y="181"/>
                  </a:lnTo>
                  <a:lnTo>
                    <a:pt x="2471" y="167"/>
                  </a:lnTo>
                  <a:lnTo>
                    <a:pt x="2482" y="171"/>
                  </a:lnTo>
                  <a:lnTo>
                    <a:pt x="2483" y="183"/>
                  </a:lnTo>
                  <a:lnTo>
                    <a:pt x="2485" y="198"/>
                  </a:lnTo>
                  <a:lnTo>
                    <a:pt x="2491" y="207"/>
                  </a:lnTo>
                  <a:lnTo>
                    <a:pt x="2474" y="91"/>
                  </a:lnTo>
                  <a:lnTo>
                    <a:pt x="2482" y="91"/>
                  </a:lnTo>
                  <a:lnTo>
                    <a:pt x="2491" y="140"/>
                  </a:lnTo>
                  <a:lnTo>
                    <a:pt x="2502" y="187"/>
                  </a:lnTo>
                  <a:lnTo>
                    <a:pt x="2503" y="200"/>
                  </a:lnTo>
                  <a:lnTo>
                    <a:pt x="2503" y="214"/>
                  </a:lnTo>
                  <a:lnTo>
                    <a:pt x="2503" y="229"/>
                  </a:lnTo>
                  <a:lnTo>
                    <a:pt x="2505" y="241"/>
                  </a:lnTo>
                  <a:lnTo>
                    <a:pt x="2511" y="251"/>
                  </a:lnTo>
                  <a:lnTo>
                    <a:pt x="2514" y="200"/>
                  </a:lnTo>
                  <a:lnTo>
                    <a:pt x="2525" y="154"/>
                  </a:lnTo>
                  <a:lnTo>
                    <a:pt x="2534" y="94"/>
                  </a:lnTo>
                  <a:lnTo>
                    <a:pt x="2538" y="94"/>
                  </a:lnTo>
                  <a:lnTo>
                    <a:pt x="2538" y="83"/>
                  </a:lnTo>
                  <a:lnTo>
                    <a:pt x="2542" y="83"/>
                  </a:lnTo>
                  <a:lnTo>
                    <a:pt x="2542" y="63"/>
                  </a:lnTo>
                  <a:lnTo>
                    <a:pt x="2545" y="63"/>
                  </a:lnTo>
                  <a:lnTo>
                    <a:pt x="2531" y="16"/>
                  </a:lnTo>
                  <a:lnTo>
                    <a:pt x="2534" y="16"/>
                  </a:lnTo>
                  <a:lnTo>
                    <a:pt x="2534" y="20"/>
                  </a:lnTo>
                  <a:lnTo>
                    <a:pt x="2538" y="20"/>
                  </a:lnTo>
                  <a:lnTo>
                    <a:pt x="2549" y="45"/>
                  </a:lnTo>
                  <a:lnTo>
                    <a:pt x="2562" y="72"/>
                  </a:lnTo>
                  <a:lnTo>
                    <a:pt x="2573" y="100"/>
                  </a:lnTo>
                  <a:lnTo>
                    <a:pt x="2578" y="131"/>
                  </a:lnTo>
                  <a:lnTo>
                    <a:pt x="2585" y="131"/>
                  </a:lnTo>
                  <a:lnTo>
                    <a:pt x="2587" y="152"/>
                  </a:lnTo>
                  <a:lnTo>
                    <a:pt x="2593" y="171"/>
                  </a:lnTo>
                  <a:lnTo>
                    <a:pt x="2598" y="187"/>
                  </a:lnTo>
                  <a:lnTo>
                    <a:pt x="2598" y="214"/>
                  </a:lnTo>
                  <a:lnTo>
                    <a:pt x="2602" y="214"/>
                  </a:lnTo>
                  <a:lnTo>
                    <a:pt x="2605" y="176"/>
                  </a:lnTo>
                  <a:lnTo>
                    <a:pt x="2602" y="176"/>
                  </a:lnTo>
                  <a:lnTo>
                    <a:pt x="2602" y="147"/>
                  </a:lnTo>
                  <a:lnTo>
                    <a:pt x="2614" y="151"/>
                  </a:lnTo>
                  <a:lnTo>
                    <a:pt x="2618" y="185"/>
                  </a:lnTo>
                  <a:lnTo>
                    <a:pt x="2625" y="214"/>
                  </a:lnTo>
                  <a:lnTo>
                    <a:pt x="2638" y="331"/>
                  </a:lnTo>
                  <a:lnTo>
                    <a:pt x="2645" y="331"/>
                  </a:lnTo>
                  <a:lnTo>
                    <a:pt x="2651" y="203"/>
                  </a:lnTo>
                  <a:lnTo>
                    <a:pt x="2631" y="94"/>
                  </a:lnTo>
                  <a:lnTo>
                    <a:pt x="2642" y="100"/>
                  </a:lnTo>
                  <a:lnTo>
                    <a:pt x="2645" y="132"/>
                  </a:lnTo>
                  <a:lnTo>
                    <a:pt x="2654" y="163"/>
                  </a:lnTo>
                  <a:lnTo>
                    <a:pt x="2654" y="191"/>
                  </a:lnTo>
                  <a:lnTo>
                    <a:pt x="2658" y="191"/>
                  </a:lnTo>
                  <a:lnTo>
                    <a:pt x="2658" y="187"/>
                  </a:lnTo>
                  <a:lnTo>
                    <a:pt x="2662" y="176"/>
                  </a:lnTo>
                  <a:lnTo>
                    <a:pt x="2665" y="161"/>
                  </a:lnTo>
                  <a:lnTo>
                    <a:pt x="2665" y="147"/>
                  </a:lnTo>
                  <a:lnTo>
                    <a:pt x="2674" y="147"/>
                  </a:lnTo>
                  <a:lnTo>
                    <a:pt x="2674" y="207"/>
                  </a:lnTo>
                  <a:lnTo>
                    <a:pt x="2671" y="207"/>
                  </a:lnTo>
                  <a:lnTo>
                    <a:pt x="2674" y="331"/>
                  </a:lnTo>
                  <a:lnTo>
                    <a:pt x="2691" y="331"/>
                  </a:lnTo>
                  <a:lnTo>
                    <a:pt x="2705" y="416"/>
                  </a:lnTo>
                  <a:lnTo>
                    <a:pt x="2711" y="416"/>
                  </a:lnTo>
                  <a:lnTo>
                    <a:pt x="2705" y="263"/>
                  </a:lnTo>
                  <a:lnTo>
                    <a:pt x="2702" y="263"/>
                  </a:lnTo>
                  <a:lnTo>
                    <a:pt x="2702" y="231"/>
                  </a:lnTo>
                  <a:lnTo>
                    <a:pt x="2698" y="231"/>
                  </a:lnTo>
                  <a:lnTo>
                    <a:pt x="2698" y="196"/>
                  </a:lnTo>
                  <a:lnTo>
                    <a:pt x="2694" y="196"/>
                  </a:lnTo>
                  <a:lnTo>
                    <a:pt x="2694" y="167"/>
                  </a:lnTo>
                  <a:lnTo>
                    <a:pt x="2691" y="167"/>
                  </a:lnTo>
                  <a:lnTo>
                    <a:pt x="2691" y="143"/>
                  </a:lnTo>
                  <a:lnTo>
                    <a:pt x="2685" y="143"/>
                  </a:lnTo>
                  <a:lnTo>
                    <a:pt x="2685" y="123"/>
                  </a:lnTo>
                  <a:lnTo>
                    <a:pt x="2682" y="123"/>
                  </a:lnTo>
                  <a:lnTo>
                    <a:pt x="2682" y="103"/>
                  </a:lnTo>
                  <a:lnTo>
                    <a:pt x="2678" y="103"/>
                  </a:lnTo>
                  <a:lnTo>
                    <a:pt x="2678" y="100"/>
                  </a:lnTo>
                  <a:lnTo>
                    <a:pt x="2682" y="100"/>
                  </a:lnTo>
                  <a:lnTo>
                    <a:pt x="2682" y="94"/>
                  </a:lnTo>
                  <a:lnTo>
                    <a:pt x="2685" y="94"/>
                  </a:lnTo>
                  <a:lnTo>
                    <a:pt x="2685" y="100"/>
                  </a:lnTo>
                  <a:lnTo>
                    <a:pt x="2691" y="109"/>
                  </a:lnTo>
                  <a:lnTo>
                    <a:pt x="2693" y="118"/>
                  </a:lnTo>
                  <a:lnTo>
                    <a:pt x="2694" y="131"/>
                  </a:lnTo>
                  <a:lnTo>
                    <a:pt x="2698" y="131"/>
                  </a:lnTo>
                  <a:lnTo>
                    <a:pt x="2698" y="154"/>
                  </a:lnTo>
                  <a:lnTo>
                    <a:pt x="2705" y="185"/>
                  </a:lnTo>
                  <a:lnTo>
                    <a:pt x="2711" y="218"/>
                  </a:lnTo>
                  <a:lnTo>
                    <a:pt x="2718" y="247"/>
                  </a:lnTo>
                  <a:lnTo>
                    <a:pt x="2720" y="260"/>
                  </a:lnTo>
                  <a:lnTo>
                    <a:pt x="2720" y="276"/>
                  </a:lnTo>
                  <a:lnTo>
                    <a:pt x="2722" y="289"/>
                  </a:lnTo>
                  <a:lnTo>
                    <a:pt x="2725" y="300"/>
                  </a:lnTo>
                  <a:lnTo>
                    <a:pt x="2731" y="203"/>
                  </a:lnTo>
                  <a:lnTo>
                    <a:pt x="2725" y="203"/>
                  </a:lnTo>
                  <a:lnTo>
                    <a:pt x="2725" y="114"/>
                  </a:lnTo>
                  <a:lnTo>
                    <a:pt x="2718" y="81"/>
                  </a:lnTo>
                  <a:lnTo>
                    <a:pt x="2714" y="47"/>
                  </a:lnTo>
                  <a:lnTo>
                    <a:pt x="2722" y="47"/>
                  </a:lnTo>
                  <a:lnTo>
                    <a:pt x="2725" y="76"/>
                  </a:lnTo>
                  <a:lnTo>
                    <a:pt x="2731" y="76"/>
                  </a:lnTo>
                  <a:lnTo>
                    <a:pt x="2731" y="94"/>
                  </a:lnTo>
                  <a:lnTo>
                    <a:pt x="2734" y="94"/>
                  </a:lnTo>
                  <a:lnTo>
                    <a:pt x="2734" y="114"/>
                  </a:lnTo>
                  <a:lnTo>
                    <a:pt x="2738" y="114"/>
                  </a:lnTo>
                  <a:lnTo>
                    <a:pt x="2738" y="131"/>
                  </a:lnTo>
                  <a:lnTo>
                    <a:pt x="2742" y="131"/>
                  </a:lnTo>
                  <a:lnTo>
                    <a:pt x="2742" y="151"/>
                  </a:lnTo>
                  <a:lnTo>
                    <a:pt x="2747" y="176"/>
                  </a:lnTo>
                  <a:lnTo>
                    <a:pt x="2753" y="203"/>
                  </a:lnTo>
                  <a:lnTo>
                    <a:pt x="2758" y="227"/>
                  </a:lnTo>
                  <a:lnTo>
                    <a:pt x="2758" y="260"/>
                  </a:lnTo>
                  <a:lnTo>
                    <a:pt x="2762" y="260"/>
                  </a:lnTo>
                  <a:lnTo>
                    <a:pt x="2763" y="272"/>
                  </a:lnTo>
                  <a:lnTo>
                    <a:pt x="2763" y="285"/>
                  </a:lnTo>
                  <a:lnTo>
                    <a:pt x="2765" y="298"/>
                  </a:lnTo>
                  <a:lnTo>
                    <a:pt x="2771" y="307"/>
                  </a:lnTo>
                  <a:lnTo>
                    <a:pt x="2773" y="281"/>
                  </a:lnTo>
                  <a:lnTo>
                    <a:pt x="2780" y="256"/>
                  </a:lnTo>
                  <a:lnTo>
                    <a:pt x="2785" y="236"/>
                  </a:lnTo>
                  <a:lnTo>
                    <a:pt x="2794" y="196"/>
                  </a:lnTo>
                  <a:lnTo>
                    <a:pt x="2798" y="196"/>
                  </a:lnTo>
                  <a:lnTo>
                    <a:pt x="2798" y="180"/>
                  </a:lnTo>
                  <a:lnTo>
                    <a:pt x="2802" y="180"/>
                  </a:lnTo>
                  <a:lnTo>
                    <a:pt x="2802" y="171"/>
                  </a:lnTo>
                  <a:lnTo>
                    <a:pt x="2805" y="171"/>
                  </a:lnTo>
                  <a:lnTo>
                    <a:pt x="2811" y="151"/>
                  </a:lnTo>
                  <a:lnTo>
                    <a:pt x="2822" y="151"/>
                  </a:lnTo>
                  <a:lnTo>
                    <a:pt x="2811" y="187"/>
                  </a:lnTo>
                  <a:lnTo>
                    <a:pt x="2818" y="187"/>
                  </a:lnTo>
                  <a:lnTo>
                    <a:pt x="2805" y="223"/>
                  </a:lnTo>
                  <a:lnTo>
                    <a:pt x="2802" y="223"/>
                  </a:lnTo>
                  <a:lnTo>
                    <a:pt x="2802" y="247"/>
                  </a:lnTo>
                  <a:lnTo>
                    <a:pt x="2798" y="247"/>
                  </a:lnTo>
                  <a:lnTo>
                    <a:pt x="2798" y="251"/>
                  </a:lnTo>
                  <a:lnTo>
                    <a:pt x="2802" y="251"/>
                  </a:lnTo>
                  <a:lnTo>
                    <a:pt x="2802" y="254"/>
                  </a:lnTo>
                  <a:lnTo>
                    <a:pt x="2798" y="254"/>
                  </a:lnTo>
                  <a:lnTo>
                    <a:pt x="2798" y="260"/>
                  </a:lnTo>
                  <a:lnTo>
                    <a:pt x="2802" y="260"/>
                  </a:lnTo>
                  <a:lnTo>
                    <a:pt x="2798" y="280"/>
                  </a:lnTo>
                  <a:lnTo>
                    <a:pt x="2798" y="281"/>
                  </a:lnTo>
                  <a:lnTo>
                    <a:pt x="2800" y="281"/>
                  </a:lnTo>
                  <a:lnTo>
                    <a:pt x="2800" y="281"/>
                  </a:lnTo>
                  <a:lnTo>
                    <a:pt x="2802" y="281"/>
                  </a:lnTo>
                  <a:lnTo>
                    <a:pt x="2802" y="283"/>
                  </a:lnTo>
                  <a:lnTo>
                    <a:pt x="2802" y="298"/>
                  </a:lnTo>
                  <a:lnTo>
                    <a:pt x="2802" y="314"/>
                  </a:lnTo>
                  <a:lnTo>
                    <a:pt x="2800" y="331"/>
                  </a:lnTo>
                  <a:lnTo>
                    <a:pt x="2802" y="345"/>
                  </a:lnTo>
                  <a:lnTo>
                    <a:pt x="2805" y="356"/>
                  </a:lnTo>
                  <a:lnTo>
                    <a:pt x="2811" y="334"/>
                  </a:lnTo>
                  <a:lnTo>
                    <a:pt x="2814" y="334"/>
                  </a:lnTo>
                  <a:lnTo>
                    <a:pt x="2814" y="327"/>
                  </a:lnTo>
                  <a:lnTo>
                    <a:pt x="2818" y="327"/>
                  </a:lnTo>
                  <a:lnTo>
                    <a:pt x="2818" y="296"/>
                  </a:lnTo>
                  <a:lnTo>
                    <a:pt x="2822" y="296"/>
                  </a:lnTo>
                  <a:lnTo>
                    <a:pt x="2831" y="247"/>
                  </a:lnTo>
                  <a:lnTo>
                    <a:pt x="2838" y="247"/>
                  </a:lnTo>
                  <a:lnTo>
                    <a:pt x="2842" y="276"/>
                  </a:lnTo>
                  <a:lnTo>
                    <a:pt x="2851" y="303"/>
                  </a:lnTo>
                  <a:lnTo>
                    <a:pt x="2851" y="331"/>
                  </a:lnTo>
                  <a:lnTo>
                    <a:pt x="2854" y="331"/>
                  </a:lnTo>
                  <a:lnTo>
                    <a:pt x="2858" y="301"/>
                  </a:lnTo>
                  <a:lnTo>
                    <a:pt x="2865" y="272"/>
                  </a:lnTo>
                  <a:lnTo>
                    <a:pt x="2874" y="247"/>
                  </a:lnTo>
                  <a:lnTo>
                    <a:pt x="2878" y="247"/>
                  </a:lnTo>
                  <a:lnTo>
                    <a:pt x="2878" y="251"/>
                  </a:lnTo>
                  <a:lnTo>
                    <a:pt x="2882" y="251"/>
                  </a:lnTo>
                  <a:lnTo>
                    <a:pt x="2882" y="254"/>
                  </a:lnTo>
                  <a:lnTo>
                    <a:pt x="2882" y="258"/>
                  </a:lnTo>
                  <a:lnTo>
                    <a:pt x="2880" y="263"/>
                  </a:lnTo>
                  <a:lnTo>
                    <a:pt x="2878" y="269"/>
                  </a:lnTo>
                  <a:lnTo>
                    <a:pt x="2878" y="274"/>
                  </a:lnTo>
                  <a:lnTo>
                    <a:pt x="2878" y="280"/>
                  </a:lnTo>
                  <a:lnTo>
                    <a:pt x="2882" y="280"/>
                  </a:lnTo>
                  <a:lnTo>
                    <a:pt x="2885" y="300"/>
                  </a:lnTo>
                  <a:lnTo>
                    <a:pt x="2891" y="300"/>
                  </a:lnTo>
                  <a:lnTo>
                    <a:pt x="2893" y="283"/>
                  </a:lnTo>
                  <a:lnTo>
                    <a:pt x="2896" y="265"/>
                  </a:lnTo>
                  <a:lnTo>
                    <a:pt x="2902" y="251"/>
                  </a:lnTo>
                  <a:lnTo>
                    <a:pt x="2911" y="247"/>
                  </a:lnTo>
                  <a:lnTo>
                    <a:pt x="2911" y="238"/>
                  </a:lnTo>
                  <a:lnTo>
                    <a:pt x="2907" y="225"/>
                  </a:lnTo>
                  <a:lnTo>
                    <a:pt x="2902" y="212"/>
                  </a:lnTo>
                  <a:lnTo>
                    <a:pt x="2896" y="200"/>
                  </a:lnTo>
                  <a:lnTo>
                    <a:pt x="2894" y="191"/>
                  </a:lnTo>
                  <a:lnTo>
                    <a:pt x="2905" y="196"/>
                  </a:lnTo>
                  <a:lnTo>
                    <a:pt x="2905" y="183"/>
                  </a:lnTo>
                  <a:lnTo>
                    <a:pt x="2902" y="183"/>
                  </a:lnTo>
                  <a:lnTo>
                    <a:pt x="2898" y="154"/>
                  </a:lnTo>
                  <a:lnTo>
                    <a:pt x="2905" y="154"/>
                  </a:lnTo>
                  <a:lnTo>
                    <a:pt x="2918" y="191"/>
                  </a:lnTo>
                  <a:lnTo>
                    <a:pt x="2922" y="220"/>
                  </a:lnTo>
                  <a:lnTo>
                    <a:pt x="2925" y="220"/>
                  </a:lnTo>
                  <a:lnTo>
                    <a:pt x="2925" y="243"/>
                  </a:lnTo>
                  <a:lnTo>
                    <a:pt x="2931" y="243"/>
                  </a:lnTo>
                  <a:lnTo>
                    <a:pt x="2931" y="267"/>
                  </a:lnTo>
                  <a:lnTo>
                    <a:pt x="2934" y="267"/>
                  </a:lnTo>
                  <a:lnTo>
                    <a:pt x="2936" y="281"/>
                  </a:lnTo>
                  <a:lnTo>
                    <a:pt x="2936" y="296"/>
                  </a:lnTo>
                  <a:lnTo>
                    <a:pt x="2938" y="307"/>
                  </a:lnTo>
                  <a:lnTo>
                    <a:pt x="2942" y="307"/>
                  </a:lnTo>
                  <a:lnTo>
                    <a:pt x="2943" y="280"/>
                  </a:lnTo>
                  <a:lnTo>
                    <a:pt x="2951" y="254"/>
                  </a:lnTo>
                  <a:lnTo>
                    <a:pt x="2958" y="232"/>
                  </a:lnTo>
                  <a:lnTo>
                    <a:pt x="2965" y="211"/>
                  </a:lnTo>
                  <a:lnTo>
                    <a:pt x="2965" y="196"/>
                  </a:lnTo>
                  <a:lnTo>
                    <a:pt x="2971" y="196"/>
                  </a:lnTo>
                  <a:lnTo>
                    <a:pt x="2971" y="183"/>
                  </a:lnTo>
                  <a:lnTo>
                    <a:pt x="2974" y="183"/>
                  </a:lnTo>
                  <a:lnTo>
                    <a:pt x="2974" y="167"/>
                  </a:lnTo>
                  <a:lnTo>
                    <a:pt x="2993" y="112"/>
                  </a:lnTo>
                  <a:lnTo>
                    <a:pt x="3005" y="54"/>
                  </a:lnTo>
                  <a:lnTo>
                    <a:pt x="3018" y="54"/>
                  </a:lnTo>
                  <a:lnTo>
                    <a:pt x="2998" y="131"/>
                  </a:lnTo>
                  <a:lnTo>
                    <a:pt x="2998" y="163"/>
                  </a:lnTo>
                  <a:lnTo>
                    <a:pt x="2994" y="163"/>
                  </a:lnTo>
                  <a:lnTo>
                    <a:pt x="2994" y="196"/>
                  </a:lnTo>
                  <a:lnTo>
                    <a:pt x="2991" y="196"/>
                  </a:lnTo>
                  <a:lnTo>
                    <a:pt x="2991" y="231"/>
                  </a:lnTo>
                  <a:lnTo>
                    <a:pt x="2985" y="231"/>
                  </a:lnTo>
                  <a:lnTo>
                    <a:pt x="2983" y="243"/>
                  </a:lnTo>
                  <a:lnTo>
                    <a:pt x="2985" y="260"/>
                  </a:lnTo>
                  <a:lnTo>
                    <a:pt x="2987" y="274"/>
                  </a:lnTo>
                  <a:lnTo>
                    <a:pt x="2991" y="283"/>
                  </a:lnTo>
                  <a:lnTo>
                    <a:pt x="3002" y="231"/>
                  </a:lnTo>
                  <a:lnTo>
                    <a:pt x="3005" y="231"/>
                  </a:lnTo>
                  <a:lnTo>
                    <a:pt x="3005" y="220"/>
                  </a:lnTo>
                  <a:lnTo>
                    <a:pt x="3011" y="220"/>
                  </a:lnTo>
                  <a:lnTo>
                    <a:pt x="3042" y="103"/>
                  </a:lnTo>
                  <a:lnTo>
                    <a:pt x="3051" y="103"/>
                  </a:lnTo>
                  <a:lnTo>
                    <a:pt x="3045" y="138"/>
                  </a:lnTo>
                  <a:lnTo>
                    <a:pt x="3033" y="172"/>
                  </a:lnTo>
                  <a:lnTo>
                    <a:pt x="3022" y="203"/>
                  </a:lnTo>
                  <a:lnTo>
                    <a:pt x="3022" y="220"/>
                  </a:lnTo>
                  <a:lnTo>
                    <a:pt x="3018" y="220"/>
                  </a:lnTo>
                  <a:lnTo>
                    <a:pt x="3018" y="236"/>
                  </a:lnTo>
                  <a:lnTo>
                    <a:pt x="3014" y="236"/>
                  </a:lnTo>
                  <a:lnTo>
                    <a:pt x="3014" y="247"/>
                  </a:lnTo>
                  <a:lnTo>
                    <a:pt x="3011" y="247"/>
                  </a:lnTo>
                  <a:lnTo>
                    <a:pt x="3011" y="263"/>
                  </a:lnTo>
                  <a:lnTo>
                    <a:pt x="3005" y="263"/>
                  </a:lnTo>
                  <a:lnTo>
                    <a:pt x="3005" y="271"/>
                  </a:lnTo>
                  <a:lnTo>
                    <a:pt x="3003" y="278"/>
                  </a:lnTo>
                  <a:lnTo>
                    <a:pt x="3003" y="285"/>
                  </a:lnTo>
                  <a:lnTo>
                    <a:pt x="3002" y="291"/>
                  </a:lnTo>
                  <a:lnTo>
                    <a:pt x="3011" y="291"/>
                  </a:lnTo>
                  <a:lnTo>
                    <a:pt x="3011" y="287"/>
                  </a:lnTo>
                  <a:lnTo>
                    <a:pt x="3038" y="287"/>
                  </a:lnTo>
                  <a:lnTo>
                    <a:pt x="3038" y="283"/>
                  </a:lnTo>
                  <a:lnTo>
                    <a:pt x="3042" y="283"/>
                  </a:lnTo>
                  <a:lnTo>
                    <a:pt x="3047" y="256"/>
                  </a:lnTo>
                  <a:lnTo>
                    <a:pt x="3056" y="231"/>
                  </a:lnTo>
                  <a:lnTo>
                    <a:pt x="3065" y="207"/>
                  </a:lnTo>
                  <a:lnTo>
                    <a:pt x="3067" y="192"/>
                  </a:lnTo>
                  <a:lnTo>
                    <a:pt x="3065" y="180"/>
                  </a:lnTo>
                  <a:lnTo>
                    <a:pt x="3063" y="169"/>
                  </a:lnTo>
                  <a:lnTo>
                    <a:pt x="3065" y="160"/>
                  </a:lnTo>
                  <a:lnTo>
                    <a:pt x="3069" y="163"/>
                  </a:lnTo>
                  <a:lnTo>
                    <a:pt x="3073" y="167"/>
                  </a:lnTo>
                  <a:lnTo>
                    <a:pt x="3078" y="171"/>
                  </a:lnTo>
                  <a:lnTo>
                    <a:pt x="3080" y="152"/>
                  </a:lnTo>
                  <a:lnTo>
                    <a:pt x="3083" y="136"/>
                  </a:lnTo>
                  <a:lnTo>
                    <a:pt x="3089" y="120"/>
                  </a:lnTo>
                  <a:lnTo>
                    <a:pt x="3094" y="103"/>
                  </a:lnTo>
                  <a:lnTo>
                    <a:pt x="3102" y="103"/>
                  </a:lnTo>
                  <a:lnTo>
                    <a:pt x="3085" y="171"/>
                  </a:lnTo>
                  <a:lnTo>
                    <a:pt x="3082" y="171"/>
                  </a:lnTo>
                  <a:lnTo>
                    <a:pt x="3078" y="196"/>
                  </a:lnTo>
                  <a:lnTo>
                    <a:pt x="3082" y="196"/>
                  </a:lnTo>
                  <a:lnTo>
                    <a:pt x="3082" y="214"/>
                  </a:lnTo>
                  <a:lnTo>
                    <a:pt x="3085" y="214"/>
                  </a:lnTo>
                  <a:lnTo>
                    <a:pt x="3085" y="247"/>
                  </a:lnTo>
                  <a:lnTo>
                    <a:pt x="3091" y="247"/>
                  </a:lnTo>
                  <a:lnTo>
                    <a:pt x="3094" y="223"/>
                  </a:lnTo>
                  <a:lnTo>
                    <a:pt x="3102" y="200"/>
                  </a:lnTo>
                  <a:lnTo>
                    <a:pt x="3111" y="178"/>
                  </a:lnTo>
                  <a:lnTo>
                    <a:pt x="3118" y="154"/>
                  </a:lnTo>
                  <a:lnTo>
                    <a:pt x="3125" y="154"/>
                  </a:lnTo>
                  <a:lnTo>
                    <a:pt x="3125" y="169"/>
                  </a:lnTo>
                  <a:lnTo>
                    <a:pt x="3122" y="185"/>
                  </a:lnTo>
                  <a:lnTo>
                    <a:pt x="3120" y="200"/>
                  </a:lnTo>
                  <a:lnTo>
                    <a:pt x="3118" y="214"/>
                  </a:lnTo>
                  <a:lnTo>
                    <a:pt x="3122" y="223"/>
                  </a:lnTo>
                  <a:lnTo>
                    <a:pt x="3123" y="209"/>
                  </a:lnTo>
                  <a:lnTo>
                    <a:pt x="3129" y="198"/>
                  </a:lnTo>
                  <a:lnTo>
                    <a:pt x="3134" y="187"/>
                  </a:lnTo>
                  <a:lnTo>
                    <a:pt x="3145" y="140"/>
                  </a:lnTo>
                  <a:lnTo>
                    <a:pt x="3154" y="140"/>
                  </a:lnTo>
                  <a:lnTo>
                    <a:pt x="3149" y="176"/>
                  </a:lnTo>
                  <a:lnTo>
                    <a:pt x="3142" y="214"/>
                  </a:lnTo>
                  <a:lnTo>
                    <a:pt x="3136" y="251"/>
                  </a:lnTo>
                  <a:lnTo>
                    <a:pt x="3133" y="287"/>
                  </a:lnTo>
                  <a:lnTo>
                    <a:pt x="3138" y="323"/>
                  </a:lnTo>
                  <a:lnTo>
                    <a:pt x="3140" y="338"/>
                  </a:lnTo>
                  <a:lnTo>
                    <a:pt x="3142" y="352"/>
                  </a:lnTo>
                  <a:lnTo>
                    <a:pt x="3145" y="363"/>
                  </a:lnTo>
                  <a:lnTo>
                    <a:pt x="3145" y="360"/>
                  </a:lnTo>
                  <a:lnTo>
                    <a:pt x="3156" y="343"/>
                  </a:lnTo>
                  <a:lnTo>
                    <a:pt x="3160" y="323"/>
                  </a:lnTo>
                  <a:lnTo>
                    <a:pt x="3160" y="303"/>
                  </a:lnTo>
                  <a:lnTo>
                    <a:pt x="3156" y="281"/>
                  </a:lnTo>
                  <a:lnTo>
                    <a:pt x="3154" y="260"/>
                  </a:lnTo>
                  <a:lnTo>
                    <a:pt x="3165" y="260"/>
                  </a:lnTo>
                  <a:lnTo>
                    <a:pt x="3165" y="274"/>
                  </a:lnTo>
                  <a:lnTo>
                    <a:pt x="3169" y="285"/>
                  </a:lnTo>
                  <a:lnTo>
                    <a:pt x="3174" y="296"/>
                  </a:lnTo>
                  <a:lnTo>
                    <a:pt x="3178" y="258"/>
                  </a:lnTo>
                  <a:lnTo>
                    <a:pt x="3185" y="223"/>
                  </a:lnTo>
                  <a:lnTo>
                    <a:pt x="3194" y="191"/>
                  </a:lnTo>
                  <a:lnTo>
                    <a:pt x="3194" y="178"/>
                  </a:lnTo>
                  <a:lnTo>
                    <a:pt x="3193" y="165"/>
                  </a:lnTo>
                  <a:lnTo>
                    <a:pt x="3191" y="154"/>
                  </a:lnTo>
                  <a:lnTo>
                    <a:pt x="3191" y="111"/>
                  </a:lnTo>
                  <a:lnTo>
                    <a:pt x="3183" y="91"/>
                  </a:lnTo>
                  <a:lnTo>
                    <a:pt x="3178" y="67"/>
                  </a:lnTo>
                  <a:lnTo>
                    <a:pt x="3191" y="67"/>
                  </a:lnTo>
                  <a:lnTo>
                    <a:pt x="3193" y="85"/>
                  </a:lnTo>
                  <a:lnTo>
                    <a:pt x="3198" y="100"/>
                  </a:lnTo>
                  <a:lnTo>
                    <a:pt x="3198" y="127"/>
                  </a:lnTo>
                  <a:lnTo>
                    <a:pt x="3202" y="127"/>
                  </a:lnTo>
                  <a:lnTo>
                    <a:pt x="3214" y="20"/>
                  </a:lnTo>
                  <a:lnTo>
                    <a:pt x="3222" y="20"/>
                  </a:lnTo>
                  <a:lnTo>
                    <a:pt x="3214" y="120"/>
                  </a:lnTo>
                  <a:lnTo>
                    <a:pt x="3211" y="131"/>
                  </a:lnTo>
                  <a:lnTo>
                    <a:pt x="3207" y="147"/>
                  </a:lnTo>
                  <a:lnTo>
                    <a:pt x="3203" y="167"/>
                  </a:lnTo>
                  <a:lnTo>
                    <a:pt x="3202" y="185"/>
                  </a:lnTo>
                  <a:lnTo>
                    <a:pt x="3202" y="200"/>
                  </a:lnTo>
                  <a:lnTo>
                    <a:pt x="3205" y="200"/>
                  </a:lnTo>
                  <a:lnTo>
                    <a:pt x="3205" y="214"/>
                  </a:lnTo>
                  <a:lnTo>
                    <a:pt x="3202" y="214"/>
                  </a:lnTo>
                  <a:lnTo>
                    <a:pt x="3202" y="220"/>
                  </a:lnTo>
                  <a:lnTo>
                    <a:pt x="3205" y="220"/>
                  </a:lnTo>
                  <a:lnTo>
                    <a:pt x="3205" y="247"/>
                  </a:lnTo>
                  <a:lnTo>
                    <a:pt x="3211" y="247"/>
                  </a:lnTo>
                  <a:lnTo>
                    <a:pt x="3213" y="220"/>
                  </a:lnTo>
                  <a:lnTo>
                    <a:pt x="3220" y="191"/>
                  </a:lnTo>
                  <a:lnTo>
                    <a:pt x="3229" y="163"/>
                  </a:lnTo>
                  <a:lnTo>
                    <a:pt x="3238" y="140"/>
                  </a:lnTo>
                  <a:lnTo>
                    <a:pt x="3240" y="127"/>
                  </a:lnTo>
                  <a:lnTo>
                    <a:pt x="3240" y="118"/>
                  </a:lnTo>
                  <a:lnTo>
                    <a:pt x="3242" y="111"/>
                  </a:lnTo>
                  <a:lnTo>
                    <a:pt x="3251" y="103"/>
                  </a:lnTo>
                  <a:lnTo>
                    <a:pt x="3251" y="100"/>
                  </a:lnTo>
                  <a:lnTo>
                    <a:pt x="3254" y="100"/>
                  </a:lnTo>
                  <a:lnTo>
                    <a:pt x="3254" y="114"/>
                  </a:lnTo>
                  <a:lnTo>
                    <a:pt x="3249" y="123"/>
                  </a:lnTo>
                  <a:lnTo>
                    <a:pt x="3247" y="131"/>
                  </a:lnTo>
                  <a:lnTo>
                    <a:pt x="3247" y="140"/>
                  </a:lnTo>
                  <a:lnTo>
                    <a:pt x="3245" y="151"/>
                  </a:lnTo>
                  <a:lnTo>
                    <a:pt x="3240" y="169"/>
                  </a:lnTo>
                  <a:lnTo>
                    <a:pt x="3234" y="187"/>
                  </a:lnTo>
                  <a:lnTo>
                    <a:pt x="3231" y="207"/>
                  </a:lnTo>
                  <a:lnTo>
                    <a:pt x="3234" y="207"/>
                  </a:lnTo>
                  <a:lnTo>
                    <a:pt x="3236" y="196"/>
                  </a:lnTo>
                  <a:lnTo>
                    <a:pt x="3240" y="185"/>
                  </a:lnTo>
                  <a:lnTo>
                    <a:pt x="3242" y="176"/>
                  </a:lnTo>
                  <a:lnTo>
                    <a:pt x="3251" y="176"/>
                  </a:lnTo>
                  <a:lnTo>
                    <a:pt x="3251" y="263"/>
                  </a:lnTo>
                  <a:lnTo>
                    <a:pt x="3254" y="263"/>
                  </a:lnTo>
                  <a:lnTo>
                    <a:pt x="3258" y="274"/>
                  </a:lnTo>
                  <a:lnTo>
                    <a:pt x="3251" y="274"/>
                  </a:lnTo>
                  <a:lnTo>
                    <a:pt x="3251" y="280"/>
                  </a:lnTo>
                  <a:lnTo>
                    <a:pt x="3258" y="280"/>
                  </a:lnTo>
                  <a:lnTo>
                    <a:pt x="3258" y="292"/>
                  </a:lnTo>
                  <a:lnTo>
                    <a:pt x="3262" y="305"/>
                  </a:lnTo>
                  <a:lnTo>
                    <a:pt x="3265" y="314"/>
                  </a:lnTo>
                  <a:lnTo>
                    <a:pt x="3269" y="294"/>
                  </a:lnTo>
                  <a:lnTo>
                    <a:pt x="3274" y="276"/>
                  </a:lnTo>
                  <a:lnTo>
                    <a:pt x="3282" y="260"/>
                  </a:lnTo>
                  <a:lnTo>
                    <a:pt x="3291" y="223"/>
                  </a:lnTo>
                  <a:lnTo>
                    <a:pt x="3294" y="223"/>
                  </a:lnTo>
                  <a:lnTo>
                    <a:pt x="3294" y="214"/>
                  </a:lnTo>
                  <a:lnTo>
                    <a:pt x="3298" y="214"/>
                  </a:lnTo>
                  <a:lnTo>
                    <a:pt x="3298" y="203"/>
                  </a:lnTo>
                  <a:lnTo>
                    <a:pt x="3325" y="143"/>
                  </a:lnTo>
                  <a:lnTo>
                    <a:pt x="3331" y="143"/>
                  </a:lnTo>
                  <a:lnTo>
                    <a:pt x="3331" y="160"/>
                  </a:lnTo>
                  <a:lnTo>
                    <a:pt x="3322" y="172"/>
                  </a:lnTo>
                  <a:lnTo>
                    <a:pt x="3314" y="196"/>
                  </a:lnTo>
                  <a:lnTo>
                    <a:pt x="3309" y="223"/>
                  </a:lnTo>
                  <a:lnTo>
                    <a:pt x="3303" y="251"/>
                  </a:lnTo>
                  <a:lnTo>
                    <a:pt x="3302" y="271"/>
                  </a:lnTo>
                  <a:lnTo>
                    <a:pt x="3302" y="283"/>
                  </a:lnTo>
                  <a:lnTo>
                    <a:pt x="3302" y="298"/>
                  </a:lnTo>
                  <a:lnTo>
                    <a:pt x="3302" y="311"/>
                  </a:lnTo>
                  <a:lnTo>
                    <a:pt x="3305" y="320"/>
                  </a:lnTo>
                  <a:lnTo>
                    <a:pt x="3311" y="251"/>
                  </a:lnTo>
                  <a:lnTo>
                    <a:pt x="3322" y="251"/>
                  </a:lnTo>
                  <a:lnTo>
                    <a:pt x="3322" y="254"/>
                  </a:lnTo>
                  <a:lnTo>
                    <a:pt x="3318" y="254"/>
                  </a:lnTo>
                  <a:lnTo>
                    <a:pt x="3318" y="287"/>
                  </a:lnTo>
                  <a:lnTo>
                    <a:pt x="3316" y="298"/>
                  </a:lnTo>
                  <a:lnTo>
                    <a:pt x="3314" y="311"/>
                  </a:lnTo>
                  <a:lnTo>
                    <a:pt x="3313" y="325"/>
                  </a:lnTo>
                  <a:lnTo>
                    <a:pt x="3314" y="338"/>
                  </a:lnTo>
                  <a:lnTo>
                    <a:pt x="3318" y="347"/>
                  </a:lnTo>
                  <a:lnTo>
                    <a:pt x="3325" y="300"/>
                  </a:lnTo>
                  <a:lnTo>
                    <a:pt x="3331" y="300"/>
                  </a:lnTo>
                  <a:lnTo>
                    <a:pt x="3331" y="287"/>
                  </a:lnTo>
                  <a:lnTo>
                    <a:pt x="3334" y="287"/>
                  </a:lnTo>
                  <a:lnTo>
                    <a:pt x="3331" y="260"/>
                  </a:lnTo>
                  <a:lnTo>
                    <a:pt x="3334" y="260"/>
                  </a:lnTo>
                  <a:lnTo>
                    <a:pt x="3334" y="263"/>
                  </a:lnTo>
                  <a:lnTo>
                    <a:pt x="3336" y="263"/>
                  </a:lnTo>
                  <a:lnTo>
                    <a:pt x="3340" y="261"/>
                  </a:lnTo>
                  <a:lnTo>
                    <a:pt x="3345" y="260"/>
                  </a:lnTo>
                  <a:lnTo>
                    <a:pt x="3351" y="260"/>
                  </a:lnTo>
                  <a:lnTo>
                    <a:pt x="3351" y="261"/>
                  </a:lnTo>
                  <a:lnTo>
                    <a:pt x="3354" y="263"/>
                  </a:lnTo>
                  <a:lnTo>
                    <a:pt x="3356" y="265"/>
                  </a:lnTo>
                  <a:lnTo>
                    <a:pt x="3358" y="267"/>
                  </a:lnTo>
                  <a:lnTo>
                    <a:pt x="3358" y="267"/>
                  </a:lnTo>
                  <a:lnTo>
                    <a:pt x="3358" y="287"/>
                  </a:lnTo>
                  <a:lnTo>
                    <a:pt x="3362" y="287"/>
                  </a:lnTo>
                  <a:lnTo>
                    <a:pt x="3362" y="303"/>
                  </a:lnTo>
                  <a:lnTo>
                    <a:pt x="3365" y="303"/>
                  </a:lnTo>
                  <a:lnTo>
                    <a:pt x="3367" y="316"/>
                  </a:lnTo>
                  <a:lnTo>
                    <a:pt x="3369" y="329"/>
                  </a:lnTo>
                  <a:lnTo>
                    <a:pt x="3371" y="340"/>
                  </a:lnTo>
                  <a:lnTo>
                    <a:pt x="3374" y="340"/>
                  </a:lnTo>
                  <a:lnTo>
                    <a:pt x="3376" y="318"/>
                  </a:lnTo>
                  <a:lnTo>
                    <a:pt x="3382" y="300"/>
                  </a:lnTo>
                  <a:lnTo>
                    <a:pt x="3387" y="281"/>
                  </a:lnTo>
                  <a:lnTo>
                    <a:pt x="3391" y="263"/>
                  </a:lnTo>
                  <a:lnTo>
                    <a:pt x="3402" y="263"/>
                  </a:lnTo>
                  <a:lnTo>
                    <a:pt x="3391" y="300"/>
                  </a:lnTo>
                  <a:lnTo>
                    <a:pt x="3391" y="320"/>
                  </a:lnTo>
                  <a:lnTo>
                    <a:pt x="3385" y="320"/>
                  </a:lnTo>
                  <a:lnTo>
                    <a:pt x="3385" y="400"/>
                  </a:lnTo>
                  <a:lnTo>
                    <a:pt x="3385" y="412"/>
                  </a:lnTo>
                  <a:lnTo>
                    <a:pt x="3385" y="427"/>
                  </a:lnTo>
                  <a:lnTo>
                    <a:pt x="3385" y="441"/>
                  </a:lnTo>
                  <a:lnTo>
                    <a:pt x="3391" y="451"/>
                  </a:lnTo>
                  <a:lnTo>
                    <a:pt x="3393" y="392"/>
                  </a:lnTo>
                  <a:lnTo>
                    <a:pt x="3400" y="338"/>
                  </a:lnTo>
                  <a:lnTo>
                    <a:pt x="3413" y="289"/>
                  </a:lnTo>
                  <a:lnTo>
                    <a:pt x="3425" y="243"/>
                  </a:lnTo>
                  <a:lnTo>
                    <a:pt x="3425" y="223"/>
                  </a:lnTo>
                  <a:lnTo>
                    <a:pt x="3431" y="223"/>
                  </a:lnTo>
                  <a:lnTo>
                    <a:pt x="3434" y="207"/>
                  </a:lnTo>
                  <a:lnTo>
                    <a:pt x="3438" y="207"/>
                  </a:lnTo>
                  <a:lnTo>
                    <a:pt x="3438" y="192"/>
                  </a:lnTo>
                  <a:lnTo>
                    <a:pt x="3434" y="178"/>
                  </a:lnTo>
                  <a:lnTo>
                    <a:pt x="3429" y="161"/>
                  </a:lnTo>
                  <a:lnTo>
                    <a:pt x="3425" y="147"/>
                  </a:lnTo>
                  <a:lnTo>
                    <a:pt x="3434" y="147"/>
                  </a:lnTo>
                  <a:lnTo>
                    <a:pt x="3438" y="163"/>
                  </a:lnTo>
                  <a:lnTo>
                    <a:pt x="3442" y="163"/>
                  </a:lnTo>
                  <a:lnTo>
                    <a:pt x="3442" y="180"/>
                  </a:lnTo>
                  <a:lnTo>
                    <a:pt x="3445" y="180"/>
                  </a:lnTo>
                  <a:lnTo>
                    <a:pt x="3445" y="191"/>
                  </a:lnTo>
                  <a:lnTo>
                    <a:pt x="3451" y="191"/>
                  </a:lnTo>
                  <a:lnTo>
                    <a:pt x="3451" y="203"/>
                  </a:lnTo>
                  <a:lnTo>
                    <a:pt x="3454" y="203"/>
                  </a:lnTo>
                  <a:lnTo>
                    <a:pt x="3465" y="260"/>
                  </a:lnTo>
                  <a:lnTo>
                    <a:pt x="3471" y="260"/>
                  </a:lnTo>
                  <a:lnTo>
                    <a:pt x="3471" y="280"/>
                  </a:lnTo>
                  <a:lnTo>
                    <a:pt x="3474" y="280"/>
                  </a:lnTo>
                  <a:lnTo>
                    <a:pt x="3476" y="292"/>
                  </a:lnTo>
                  <a:lnTo>
                    <a:pt x="3476" y="305"/>
                  </a:lnTo>
                  <a:lnTo>
                    <a:pt x="3482" y="314"/>
                  </a:lnTo>
                  <a:lnTo>
                    <a:pt x="3483" y="292"/>
                  </a:lnTo>
                  <a:lnTo>
                    <a:pt x="3491" y="271"/>
                  </a:lnTo>
                  <a:lnTo>
                    <a:pt x="3494" y="271"/>
                  </a:lnTo>
                  <a:lnTo>
                    <a:pt x="3494" y="263"/>
                  </a:lnTo>
                  <a:lnTo>
                    <a:pt x="3498" y="263"/>
                  </a:lnTo>
                  <a:lnTo>
                    <a:pt x="3502" y="183"/>
                  </a:lnTo>
                  <a:lnTo>
                    <a:pt x="3514" y="183"/>
                  </a:lnTo>
                  <a:lnTo>
                    <a:pt x="3514" y="196"/>
                  </a:lnTo>
                  <a:lnTo>
                    <a:pt x="3516" y="207"/>
                  </a:lnTo>
                  <a:lnTo>
                    <a:pt x="3522" y="214"/>
                  </a:lnTo>
                  <a:lnTo>
                    <a:pt x="3520" y="187"/>
                  </a:lnTo>
                  <a:lnTo>
                    <a:pt x="3513" y="160"/>
                  </a:lnTo>
                  <a:lnTo>
                    <a:pt x="3507" y="134"/>
                  </a:lnTo>
                  <a:lnTo>
                    <a:pt x="3502" y="107"/>
                  </a:lnTo>
                  <a:lnTo>
                    <a:pt x="3514" y="111"/>
                  </a:lnTo>
                  <a:lnTo>
                    <a:pt x="3518" y="140"/>
                  </a:lnTo>
                  <a:lnTo>
                    <a:pt x="3525" y="163"/>
                  </a:lnTo>
                  <a:lnTo>
                    <a:pt x="3525" y="187"/>
                  </a:lnTo>
                  <a:lnTo>
                    <a:pt x="3531" y="187"/>
                  </a:lnTo>
                  <a:lnTo>
                    <a:pt x="3531" y="211"/>
                  </a:lnTo>
                  <a:lnTo>
                    <a:pt x="3534" y="211"/>
                  </a:lnTo>
                  <a:lnTo>
                    <a:pt x="3536" y="223"/>
                  </a:lnTo>
                  <a:lnTo>
                    <a:pt x="3536" y="234"/>
                  </a:lnTo>
                  <a:lnTo>
                    <a:pt x="3538" y="247"/>
                  </a:lnTo>
                  <a:lnTo>
                    <a:pt x="3542" y="254"/>
                  </a:lnTo>
                  <a:lnTo>
                    <a:pt x="3543" y="238"/>
                  </a:lnTo>
                  <a:lnTo>
                    <a:pt x="3545" y="221"/>
                  </a:lnTo>
                  <a:lnTo>
                    <a:pt x="3551" y="207"/>
                  </a:lnTo>
                  <a:lnTo>
                    <a:pt x="3551" y="180"/>
                  </a:lnTo>
                  <a:lnTo>
                    <a:pt x="3554" y="180"/>
                  </a:lnTo>
                  <a:lnTo>
                    <a:pt x="3554" y="151"/>
                  </a:lnTo>
                  <a:lnTo>
                    <a:pt x="3558" y="151"/>
                  </a:lnTo>
                  <a:lnTo>
                    <a:pt x="3558" y="127"/>
                  </a:lnTo>
                  <a:lnTo>
                    <a:pt x="3562" y="127"/>
                  </a:lnTo>
                  <a:lnTo>
                    <a:pt x="3562" y="107"/>
                  </a:lnTo>
                  <a:lnTo>
                    <a:pt x="3565" y="107"/>
                  </a:lnTo>
                  <a:lnTo>
                    <a:pt x="3567" y="94"/>
                  </a:lnTo>
                  <a:lnTo>
                    <a:pt x="3569" y="85"/>
                  </a:lnTo>
                  <a:lnTo>
                    <a:pt x="3574" y="76"/>
                  </a:lnTo>
                  <a:lnTo>
                    <a:pt x="3576" y="74"/>
                  </a:lnTo>
                  <a:lnTo>
                    <a:pt x="3576" y="72"/>
                  </a:lnTo>
                  <a:lnTo>
                    <a:pt x="3576" y="72"/>
                  </a:lnTo>
                  <a:lnTo>
                    <a:pt x="3578" y="72"/>
                  </a:lnTo>
                  <a:lnTo>
                    <a:pt x="3580" y="72"/>
                  </a:lnTo>
                  <a:lnTo>
                    <a:pt x="3582" y="71"/>
                  </a:lnTo>
                  <a:lnTo>
                    <a:pt x="3576" y="103"/>
                  </a:lnTo>
                  <a:lnTo>
                    <a:pt x="3569" y="140"/>
                  </a:lnTo>
                  <a:lnTo>
                    <a:pt x="3562" y="171"/>
                  </a:lnTo>
                  <a:lnTo>
                    <a:pt x="3562" y="196"/>
                  </a:lnTo>
                  <a:lnTo>
                    <a:pt x="3558" y="196"/>
                  </a:lnTo>
                  <a:lnTo>
                    <a:pt x="3558" y="254"/>
                  </a:lnTo>
                  <a:lnTo>
                    <a:pt x="3554" y="254"/>
                  </a:lnTo>
                  <a:lnTo>
                    <a:pt x="3554" y="271"/>
                  </a:lnTo>
                  <a:lnTo>
                    <a:pt x="3558" y="271"/>
                  </a:lnTo>
                  <a:lnTo>
                    <a:pt x="3560" y="285"/>
                  </a:lnTo>
                  <a:lnTo>
                    <a:pt x="3558" y="301"/>
                  </a:lnTo>
                  <a:lnTo>
                    <a:pt x="3556" y="318"/>
                  </a:lnTo>
                  <a:lnTo>
                    <a:pt x="3556" y="334"/>
                  </a:lnTo>
                  <a:lnTo>
                    <a:pt x="3558" y="349"/>
                  </a:lnTo>
                  <a:lnTo>
                    <a:pt x="3562" y="360"/>
                  </a:lnTo>
                  <a:lnTo>
                    <a:pt x="3562" y="320"/>
                  </a:lnTo>
                  <a:lnTo>
                    <a:pt x="3571" y="314"/>
                  </a:lnTo>
                  <a:lnTo>
                    <a:pt x="3582" y="263"/>
                  </a:lnTo>
                  <a:lnTo>
                    <a:pt x="3591" y="263"/>
                  </a:lnTo>
                  <a:lnTo>
                    <a:pt x="3589" y="271"/>
                  </a:lnTo>
                  <a:lnTo>
                    <a:pt x="3587" y="283"/>
                  </a:lnTo>
                  <a:lnTo>
                    <a:pt x="3583" y="296"/>
                  </a:lnTo>
                  <a:lnTo>
                    <a:pt x="3580" y="307"/>
                  </a:lnTo>
                  <a:lnTo>
                    <a:pt x="3578" y="311"/>
                  </a:lnTo>
                  <a:lnTo>
                    <a:pt x="3578" y="314"/>
                  </a:lnTo>
                  <a:lnTo>
                    <a:pt x="3585" y="314"/>
                  </a:lnTo>
                  <a:lnTo>
                    <a:pt x="3587" y="340"/>
                  </a:lnTo>
                  <a:lnTo>
                    <a:pt x="3587" y="367"/>
                  </a:lnTo>
                  <a:lnTo>
                    <a:pt x="3587" y="394"/>
                  </a:lnTo>
                  <a:lnTo>
                    <a:pt x="3582" y="416"/>
                  </a:lnTo>
                  <a:lnTo>
                    <a:pt x="3585" y="416"/>
                  </a:lnTo>
                  <a:lnTo>
                    <a:pt x="3585" y="411"/>
                  </a:lnTo>
                  <a:lnTo>
                    <a:pt x="3591" y="411"/>
                  </a:lnTo>
                  <a:lnTo>
                    <a:pt x="3598" y="351"/>
                  </a:lnTo>
                  <a:lnTo>
                    <a:pt x="3602" y="351"/>
                  </a:lnTo>
                  <a:lnTo>
                    <a:pt x="3602" y="327"/>
                  </a:lnTo>
                  <a:lnTo>
                    <a:pt x="3605" y="327"/>
                  </a:lnTo>
                  <a:lnTo>
                    <a:pt x="3605" y="314"/>
                  </a:lnTo>
                  <a:lnTo>
                    <a:pt x="3611" y="314"/>
                  </a:lnTo>
                  <a:lnTo>
                    <a:pt x="3611" y="247"/>
                  </a:lnTo>
                  <a:lnTo>
                    <a:pt x="3614" y="247"/>
                  </a:lnTo>
                  <a:lnTo>
                    <a:pt x="3611" y="240"/>
                  </a:lnTo>
                  <a:lnTo>
                    <a:pt x="3611" y="163"/>
                  </a:lnTo>
                  <a:lnTo>
                    <a:pt x="3605" y="163"/>
                  </a:lnTo>
                  <a:lnTo>
                    <a:pt x="3605" y="147"/>
                  </a:lnTo>
                  <a:lnTo>
                    <a:pt x="3618" y="147"/>
                  </a:lnTo>
                  <a:lnTo>
                    <a:pt x="3620" y="169"/>
                  </a:lnTo>
                  <a:lnTo>
                    <a:pt x="3625" y="187"/>
                  </a:lnTo>
                  <a:lnTo>
                    <a:pt x="3631" y="203"/>
                  </a:lnTo>
                  <a:lnTo>
                    <a:pt x="3633" y="218"/>
                  </a:lnTo>
                  <a:lnTo>
                    <a:pt x="3633" y="232"/>
                  </a:lnTo>
                  <a:lnTo>
                    <a:pt x="3638" y="243"/>
                  </a:lnTo>
                  <a:lnTo>
                    <a:pt x="3634" y="163"/>
                  </a:lnTo>
                  <a:lnTo>
                    <a:pt x="3642" y="163"/>
                  </a:lnTo>
                  <a:lnTo>
                    <a:pt x="3642" y="131"/>
                  </a:lnTo>
                  <a:lnTo>
                    <a:pt x="3645" y="131"/>
                  </a:lnTo>
                  <a:lnTo>
                    <a:pt x="3645" y="100"/>
                  </a:lnTo>
                  <a:lnTo>
                    <a:pt x="3647" y="69"/>
                  </a:lnTo>
                  <a:lnTo>
                    <a:pt x="3654" y="43"/>
                  </a:lnTo>
                  <a:lnTo>
                    <a:pt x="3658" y="43"/>
                  </a:lnTo>
                  <a:lnTo>
                    <a:pt x="3658" y="107"/>
                  </a:lnTo>
                  <a:lnTo>
                    <a:pt x="3654" y="118"/>
                  </a:lnTo>
                  <a:lnTo>
                    <a:pt x="3653" y="132"/>
                  </a:lnTo>
                  <a:lnTo>
                    <a:pt x="3654" y="149"/>
                  </a:lnTo>
                  <a:lnTo>
                    <a:pt x="3654" y="165"/>
                  </a:lnTo>
                  <a:lnTo>
                    <a:pt x="3654" y="180"/>
                  </a:lnTo>
                  <a:lnTo>
                    <a:pt x="3651" y="200"/>
                  </a:lnTo>
                  <a:lnTo>
                    <a:pt x="3654" y="223"/>
                  </a:lnTo>
                  <a:lnTo>
                    <a:pt x="3658" y="223"/>
                  </a:lnTo>
                  <a:lnTo>
                    <a:pt x="3658" y="240"/>
                  </a:lnTo>
                  <a:lnTo>
                    <a:pt x="3662" y="240"/>
                  </a:lnTo>
                  <a:lnTo>
                    <a:pt x="3671" y="314"/>
                  </a:lnTo>
                  <a:lnTo>
                    <a:pt x="3691" y="314"/>
                  </a:lnTo>
                  <a:lnTo>
                    <a:pt x="3687" y="258"/>
                  </a:lnTo>
                  <a:lnTo>
                    <a:pt x="3682" y="205"/>
                  </a:lnTo>
                  <a:lnTo>
                    <a:pt x="3673" y="156"/>
                  </a:lnTo>
                  <a:lnTo>
                    <a:pt x="3662" y="107"/>
                  </a:lnTo>
                  <a:lnTo>
                    <a:pt x="3674" y="111"/>
                  </a:lnTo>
                  <a:lnTo>
                    <a:pt x="3678" y="138"/>
                  </a:lnTo>
                  <a:lnTo>
                    <a:pt x="3685" y="163"/>
                  </a:lnTo>
                  <a:lnTo>
                    <a:pt x="3685" y="187"/>
                  </a:lnTo>
                  <a:lnTo>
                    <a:pt x="3691" y="187"/>
                  </a:lnTo>
                  <a:lnTo>
                    <a:pt x="3691" y="211"/>
                  </a:lnTo>
                  <a:lnTo>
                    <a:pt x="3694" y="211"/>
                  </a:lnTo>
                  <a:lnTo>
                    <a:pt x="3694" y="231"/>
                  </a:lnTo>
                  <a:lnTo>
                    <a:pt x="3698" y="231"/>
                  </a:lnTo>
                  <a:lnTo>
                    <a:pt x="3700" y="243"/>
                  </a:lnTo>
                  <a:lnTo>
                    <a:pt x="3700" y="258"/>
                  </a:lnTo>
                  <a:lnTo>
                    <a:pt x="3702" y="269"/>
                  </a:lnTo>
                  <a:lnTo>
                    <a:pt x="3705" y="280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1BA6D2DC-33CF-4C4D-9346-1DD45FAB3C0A}"/>
                </a:ext>
              </a:extLst>
            </p:cNvPr>
            <p:cNvGrpSpPr/>
            <p:nvPr/>
          </p:nvGrpSpPr>
          <p:grpSpPr>
            <a:xfrm>
              <a:off x="6100204" y="1031874"/>
              <a:ext cx="647947" cy="647947"/>
              <a:chOff x="4266660" y="45289"/>
              <a:chExt cx="768290" cy="768290"/>
            </a:xfrm>
          </p:grpSpPr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2315C271-5D7C-46A3-945B-E5B214A1D0AE}"/>
                  </a:ext>
                </a:extLst>
              </p:cNvPr>
              <p:cNvSpPr/>
              <p:nvPr/>
            </p:nvSpPr>
            <p:spPr>
              <a:xfrm>
                <a:off x="4266660" y="45289"/>
                <a:ext cx="768290" cy="768290"/>
              </a:xfrm>
              <a:custGeom>
                <a:avLst/>
                <a:gdLst>
                  <a:gd name="connsiteX0" fmla="*/ 583092 w 768290"/>
                  <a:gd name="connsiteY0" fmla="*/ 51758 h 768290"/>
                  <a:gd name="connsiteX1" fmla="*/ 573387 w 768290"/>
                  <a:gd name="connsiteY1" fmla="*/ 131014 h 768290"/>
                  <a:gd name="connsiteX2" fmla="*/ 596031 w 768290"/>
                  <a:gd name="connsiteY2" fmla="*/ 164980 h 768290"/>
                  <a:gd name="connsiteX3" fmla="*/ 700357 w 768290"/>
                  <a:gd name="connsiteY3" fmla="*/ 188433 h 768290"/>
                  <a:gd name="connsiteX4" fmla="*/ 709253 w 768290"/>
                  <a:gd name="connsiteY4" fmla="*/ 215121 h 768290"/>
                  <a:gd name="connsiteX5" fmla="*/ 671243 w 768290"/>
                  <a:gd name="connsiteY5" fmla="*/ 265262 h 768290"/>
                  <a:gd name="connsiteX6" fmla="*/ 674478 w 768290"/>
                  <a:gd name="connsiteY6" fmla="*/ 293568 h 768290"/>
                  <a:gd name="connsiteX7" fmla="*/ 775569 w 768290"/>
                  <a:gd name="connsiteY7" fmla="*/ 388189 h 768290"/>
                  <a:gd name="connsiteX8" fmla="*/ 706827 w 768290"/>
                  <a:gd name="connsiteY8" fmla="*/ 417303 h 768290"/>
                  <a:gd name="connsiteX9" fmla="*/ 686609 w 768290"/>
                  <a:gd name="connsiteY9" fmla="*/ 463400 h 768290"/>
                  <a:gd name="connsiteX10" fmla="*/ 723002 w 768290"/>
                  <a:gd name="connsiteY10" fmla="*/ 580666 h 768290"/>
                  <a:gd name="connsiteX11" fmla="*/ 635659 w 768290"/>
                  <a:gd name="connsiteY11" fmla="*/ 571770 h 768290"/>
                  <a:gd name="connsiteX12" fmla="*/ 613015 w 768290"/>
                  <a:gd name="connsiteY12" fmla="*/ 587944 h 768290"/>
                  <a:gd name="connsiteX13" fmla="*/ 581474 w 768290"/>
                  <a:gd name="connsiteY13" fmla="*/ 719767 h 768290"/>
                  <a:gd name="connsiteX14" fmla="*/ 511115 w 768290"/>
                  <a:gd name="connsiteY14" fmla="*/ 670434 h 768290"/>
                  <a:gd name="connsiteX15" fmla="*/ 480384 w 768290"/>
                  <a:gd name="connsiteY15" fmla="*/ 673669 h 768290"/>
                  <a:gd name="connsiteX16" fmla="*/ 385762 w 768290"/>
                  <a:gd name="connsiteY16" fmla="*/ 773951 h 768290"/>
                  <a:gd name="connsiteX17" fmla="*/ 350179 w 768290"/>
                  <a:gd name="connsiteY17" fmla="*/ 692270 h 768290"/>
                  <a:gd name="connsiteX18" fmla="*/ 324299 w 768290"/>
                  <a:gd name="connsiteY18" fmla="*/ 680948 h 768290"/>
                  <a:gd name="connsiteX19" fmla="*/ 210269 w 768290"/>
                  <a:gd name="connsiteY19" fmla="*/ 716532 h 768290"/>
                  <a:gd name="connsiteX20" fmla="*/ 192477 w 768290"/>
                  <a:gd name="connsiteY20" fmla="*/ 701975 h 768290"/>
                  <a:gd name="connsiteX21" fmla="*/ 202182 w 768290"/>
                  <a:gd name="connsiteY21" fmla="*/ 637276 h 768290"/>
                  <a:gd name="connsiteX22" fmla="*/ 182772 w 768290"/>
                  <a:gd name="connsiteY22" fmla="*/ 609780 h 768290"/>
                  <a:gd name="connsiteX23" fmla="*/ 50950 w 768290"/>
                  <a:gd name="connsiteY23" fmla="*/ 579048 h 768290"/>
                  <a:gd name="connsiteX24" fmla="*/ 103517 w 768290"/>
                  <a:gd name="connsiteY24" fmla="*/ 508689 h 768290"/>
                  <a:gd name="connsiteX25" fmla="*/ 101091 w 768290"/>
                  <a:gd name="connsiteY25" fmla="*/ 480384 h 768290"/>
                  <a:gd name="connsiteX26" fmla="*/ 0 w 768290"/>
                  <a:gd name="connsiteY26" fmla="*/ 385763 h 768290"/>
                  <a:gd name="connsiteX27" fmla="*/ 73594 w 768290"/>
                  <a:gd name="connsiteY27" fmla="*/ 354222 h 768290"/>
                  <a:gd name="connsiteX28" fmla="*/ 91386 w 768290"/>
                  <a:gd name="connsiteY28" fmla="*/ 315403 h 768290"/>
                  <a:gd name="connsiteX29" fmla="*/ 53376 w 768290"/>
                  <a:gd name="connsiteY29" fmla="*/ 192477 h 768290"/>
                  <a:gd name="connsiteX30" fmla="*/ 140718 w 768290"/>
                  <a:gd name="connsiteY30" fmla="*/ 202182 h 768290"/>
                  <a:gd name="connsiteX31" fmla="*/ 164171 w 768290"/>
                  <a:gd name="connsiteY31" fmla="*/ 184390 h 768290"/>
                  <a:gd name="connsiteX32" fmla="*/ 195712 w 768290"/>
                  <a:gd name="connsiteY32" fmla="*/ 50950 h 768290"/>
                  <a:gd name="connsiteX33" fmla="*/ 257984 w 768290"/>
                  <a:gd name="connsiteY33" fmla="*/ 97856 h 768290"/>
                  <a:gd name="connsiteX34" fmla="*/ 303272 w 768290"/>
                  <a:gd name="connsiteY34" fmla="*/ 93004 h 768290"/>
                  <a:gd name="connsiteX35" fmla="*/ 389806 w 768290"/>
                  <a:gd name="connsiteY35" fmla="*/ 0 h 768290"/>
                  <a:gd name="connsiteX36" fmla="*/ 422155 w 768290"/>
                  <a:gd name="connsiteY36" fmla="*/ 74403 h 768290"/>
                  <a:gd name="connsiteX37" fmla="*/ 457739 w 768290"/>
                  <a:gd name="connsiteY37" fmla="*/ 91386 h 768290"/>
                  <a:gd name="connsiteX38" fmla="*/ 583092 w 768290"/>
                  <a:gd name="connsiteY38" fmla="*/ 51758 h 768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768290" h="768290">
                    <a:moveTo>
                      <a:pt x="583092" y="51758"/>
                    </a:moveTo>
                    <a:cubicBezTo>
                      <a:pt x="579857" y="80064"/>
                      <a:pt x="579048" y="105943"/>
                      <a:pt x="573387" y="131014"/>
                    </a:cubicBezTo>
                    <a:cubicBezTo>
                      <a:pt x="567726" y="153658"/>
                      <a:pt x="576622" y="160937"/>
                      <a:pt x="596031" y="164980"/>
                    </a:cubicBezTo>
                    <a:cubicBezTo>
                      <a:pt x="630807" y="172259"/>
                      <a:pt x="665582" y="183581"/>
                      <a:pt x="700357" y="188433"/>
                    </a:cubicBezTo>
                    <a:cubicBezTo>
                      <a:pt x="727854" y="192477"/>
                      <a:pt x="719766" y="202182"/>
                      <a:pt x="709253" y="215121"/>
                    </a:cubicBezTo>
                    <a:cubicBezTo>
                      <a:pt x="696313" y="232104"/>
                      <a:pt x="684991" y="249896"/>
                      <a:pt x="671243" y="265262"/>
                    </a:cubicBezTo>
                    <a:cubicBezTo>
                      <a:pt x="660729" y="277393"/>
                      <a:pt x="663156" y="283863"/>
                      <a:pt x="674478" y="293568"/>
                    </a:cubicBezTo>
                    <a:cubicBezTo>
                      <a:pt x="707636" y="323491"/>
                      <a:pt x="739985" y="355031"/>
                      <a:pt x="775569" y="388189"/>
                    </a:cubicBezTo>
                    <a:cubicBezTo>
                      <a:pt x="752115" y="398702"/>
                      <a:pt x="730280" y="410833"/>
                      <a:pt x="706827" y="417303"/>
                    </a:cubicBezTo>
                    <a:cubicBezTo>
                      <a:pt x="679330" y="425390"/>
                      <a:pt x="677713" y="439138"/>
                      <a:pt x="686609" y="463400"/>
                    </a:cubicBezTo>
                    <a:cubicBezTo>
                      <a:pt x="700357" y="500602"/>
                      <a:pt x="710062" y="539421"/>
                      <a:pt x="723002" y="580666"/>
                    </a:cubicBezTo>
                    <a:cubicBezTo>
                      <a:pt x="692270" y="577431"/>
                      <a:pt x="663156" y="576622"/>
                      <a:pt x="635659" y="571770"/>
                    </a:cubicBezTo>
                    <a:cubicBezTo>
                      <a:pt x="619484" y="569343"/>
                      <a:pt x="616250" y="572578"/>
                      <a:pt x="613015" y="587944"/>
                    </a:cubicBezTo>
                    <a:cubicBezTo>
                      <a:pt x="604119" y="631615"/>
                      <a:pt x="591988" y="675287"/>
                      <a:pt x="581474" y="719767"/>
                    </a:cubicBezTo>
                    <a:cubicBezTo>
                      <a:pt x="554786" y="707636"/>
                      <a:pt x="533759" y="687417"/>
                      <a:pt x="511115" y="670434"/>
                    </a:cubicBezTo>
                    <a:cubicBezTo>
                      <a:pt x="497367" y="659921"/>
                      <a:pt x="490897" y="661538"/>
                      <a:pt x="480384" y="673669"/>
                    </a:cubicBezTo>
                    <a:cubicBezTo>
                      <a:pt x="449652" y="706827"/>
                      <a:pt x="418112" y="739176"/>
                      <a:pt x="385762" y="773951"/>
                    </a:cubicBezTo>
                    <a:cubicBezTo>
                      <a:pt x="372823" y="744837"/>
                      <a:pt x="359883" y="719767"/>
                      <a:pt x="350179" y="692270"/>
                    </a:cubicBezTo>
                    <a:cubicBezTo>
                      <a:pt x="344517" y="676904"/>
                      <a:pt x="338048" y="676095"/>
                      <a:pt x="324299" y="680948"/>
                    </a:cubicBezTo>
                    <a:cubicBezTo>
                      <a:pt x="286289" y="693887"/>
                      <a:pt x="248279" y="704401"/>
                      <a:pt x="210269" y="716532"/>
                    </a:cubicBezTo>
                    <a:cubicBezTo>
                      <a:pt x="195712" y="720575"/>
                      <a:pt x="190051" y="718149"/>
                      <a:pt x="192477" y="701975"/>
                    </a:cubicBezTo>
                    <a:cubicBezTo>
                      <a:pt x="196521" y="680139"/>
                      <a:pt x="197329" y="658303"/>
                      <a:pt x="202182" y="637276"/>
                    </a:cubicBezTo>
                    <a:cubicBezTo>
                      <a:pt x="206225" y="619484"/>
                      <a:pt x="200564" y="613015"/>
                      <a:pt x="182772" y="609780"/>
                    </a:cubicBezTo>
                    <a:cubicBezTo>
                      <a:pt x="139910" y="601692"/>
                      <a:pt x="97856" y="590370"/>
                      <a:pt x="50950" y="579048"/>
                    </a:cubicBezTo>
                    <a:cubicBezTo>
                      <a:pt x="69550" y="553978"/>
                      <a:pt x="85725" y="530525"/>
                      <a:pt x="103517" y="508689"/>
                    </a:cubicBezTo>
                    <a:cubicBezTo>
                      <a:pt x="112413" y="497367"/>
                      <a:pt x="112413" y="490088"/>
                      <a:pt x="101091" y="480384"/>
                    </a:cubicBezTo>
                    <a:cubicBezTo>
                      <a:pt x="67124" y="449652"/>
                      <a:pt x="33966" y="418112"/>
                      <a:pt x="0" y="385763"/>
                    </a:cubicBezTo>
                    <a:cubicBezTo>
                      <a:pt x="25879" y="374440"/>
                      <a:pt x="48524" y="361501"/>
                      <a:pt x="73594" y="354222"/>
                    </a:cubicBezTo>
                    <a:cubicBezTo>
                      <a:pt x="96238" y="346944"/>
                      <a:pt x="98665" y="336430"/>
                      <a:pt x="91386" y="315403"/>
                    </a:cubicBezTo>
                    <a:cubicBezTo>
                      <a:pt x="77638" y="275776"/>
                      <a:pt x="66316" y="236148"/>
                      <a:pt x="53376" y="192477"/>
                    </a:cubicBezTo>
                    <a:cubicBezTo>
                      <a:pt x="84108" y="195712"/>
                      <a:pt x="112413" y="198947"/>
                      <a:pt x="140718" y="202182"/>
                    </a:cubicBezTo>
                    <a:cubicBezTo>
                      <a:pt x="154467" y="203799"/>
                      <a:pt x="160937" y="200564"/>
                      <a:pt x="164171" y="184390"/>
                    </a:cubicBezTo>
                    <a:cubicBezTo>
                      <a:pt x="173067" y="140718"/>
                      <a:pt x="184390" y="97047"/>
                      <a:pt x="195712" y="50950"/>
                    </a:cubicBezTo>
                    <a:cubicBezTo>
                      <a:pt x="217547" y="67124"/>
                      <a:pt x="239383" y="80064"/>
                      <a:pt x="257984" y="97856"/>
                    </a:cubicBezTo>
                    <a:cubicBezTo>
                      <a:pt x="277393" y="115648"/>
                      <a:pt x="287907" y="109987"/>
                      <a:pt x="303272" y="93004"/>
                    </a:cubicBezTo>
                    <a:cubicBezTo>
                      <a:pt x="329960" y="62272"/>
                      <a:pt x="359074" y="33158"/>
                      <a:pt x="389806" y="0"/>
                    </a:cubicBezTo>
                    <a:cubicBezTo>
                      <a:pt x="401128" y="25879"/>
                      <a:pt x="412450" y="50141"/>
                      <a:pt x="422155" y="74403"/>
                    </a:cubicBezTo>
                    <a:cubicBezTo>
                      <a:pt x="428625" y="92195"/>
                      <a:pt x="437521" y="97856"/>
                      <a:pt x="457739" y="91386"/>
                    </a:cubicBezTo>
                    <a:cubicBezTo>
                      <a:pt x="497367" y="75212"/>
                      <a:pt x="538612" y="64698"/>
                      <a:pt x="583092" y="5175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6C4D300B-8297-422C-A66F-2D7BE29D3E6E}"/>
                  </a:ext>
                </a:extLst>
              </p:cNvPr>
              <p:cNvSpPr/>
              <p:nvPr/>
            </p:nvSpPr>
            <p:spPr>
              <a:xfrm>
                <a:off x="4418684" y="198118"/>
                <a:ext cx="460974" cy="460974"/>
              </a:xfrm>
              <a:custGeom>
                <a:avLst/>
                <a:gdLst>
                  <a:gd name="connsiteX0" fmla="*/ 229695 w 460974"/>
                  <a:gd name="connsiteY0" fmla="*/ 463421 h 460974"/>
                  <a:gd name="connsiteX1" fmla="*/ 17 w 460974"/>
                  <a:gd name="connsiteY1" fmla="*/ 230507 h 460974"/>
                  <a:gd name="connsiteX2" fmla="*/ 240209 w 460974"/>
                  <a:gd name="connsiteY2" fmla="*/ 20 h 460974"/>
                  <a:gd name="connsiteX3" fmla="*/ 466652 w 460974"/>
                  <a:gd name="connsiteY3" fmla="*/ 235360 h 460974"/>
                  <a:gd name="connsiteX4" fmla="*/ 229695 w 460974"/>
                  <a:gd name="connsiteY4" fmla="*/ 463421 h 46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974" h="460974">
                    <a:moveTo>
                      <a:pt x="229695" y="463421"/>
                    </a:moveTo>
                    <a:cubicBezTo>
                      <a:pt x="112430" y="466655"/>
                      <a:pt x="-1601" y="369608"/>
                      <a:pt x="17" y="230507"/>
                    </a:cubicBezTo>
                    <a:cubicBezTo>
                      <a:pt x="1634" y="93833"/>
                      <a:pt x="110004" y="-1597"/>
                      <a:pt x="240209" y="20"/>
                    </a:cubicBezTo>
                    <a:cubicBezTo>
                      <a:pt x="363944" y="2446"/>
                      <a:pt x="469078" y="108390"/>
                      <a:pt x="466652" y="235360"/>
                    </a:cubicBezTo>
                    <a:cubicBezTo>
                      <a:pt x="462608" y="367991"/>
                      <a:pt x="354239" y="469082"/>
                      <a:pt x="229695" y="463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F0297D4F-F4D6-4E3B-8DBD-1911B7017B03}"/>
              </a:ext>
            </a:extLst>
          </p:cNvPr>
          <p:cNvGrpSpPr/>
          <p:nvPr/>
        </p:nvGrpSpPr>
        <p:grpSpPr>
          <a:xfrm>
            <a:off x="5965311" y="2561066"/>
            <a:ext cx="3777367" cy="2936010"/>
            <a:chOff x="5965311" y="2561066"/>
            <a:chExt cx="3777367" cy="2936010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E79BECCE-A9C2-4C40-9AB6-D52E30421E8C}"/>
                </a:ext>
              </a:extLst>
            </p:cNvPr>
            <p:cNvGrpSpPr/>
            <p:nvPr/>
          </p:nvGrpSpPr>
          <p:grpSpPr>
            <a:xfrm rot="5200220" flipH="1">
              <a:off x="6483191" y="2237588"/>
              <a:ext cx="2741608" cy="3777367"/>
              <a:chOff x="10544040" y="571910"/>
              <a:chExt cx="1744339" cy="2403337"/>
            </a:xfrm>
          </p:grpSpPr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FD4FD325-67AC-4E52-8403-642F874C1904}"/>
                  </a:ext>
                </a:extLst>
              </p:cNvPr>
              <p:cNvSpPr/>
              <p:nvPr/>
            </p:nvSpPr>
            <p:spPr>
              <a:xfrm>
                <a:off x="11216947" y="1624559"/>
                <a:ext cx="1067307" cy="384780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64187B3F-4D25-4AEF-A3CA-876DE6AC23B0}"/>
                  </a:ext>
                </a:extLst>
              </p:cNvPr>
              <p:cNvSpPr/>
              <p:nvPr/>
            </p:nvSpPr>
            <p:spPr>
              <a:xfrm>
                <a:off x="10544040" y="571910"/>
                <a:ext cx="1744339" cy="2403337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847236 w 1744338"/>
                  <a:gd name="connsiteY9" fmla="*/ 87206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1049443 w 1744338"/>
                  <a:gd name="connsiteY39" fmla="*/ 1527211 h 2403337"/>
                  <a:gd name="connsiteX40" fmla="*/ 821323 w 1744338"/>
                  <a:gd name="connsiteY40" fmla="*/ 1527211 h 2403337"/>
                  <a:gd name="connsiteX41" fmla="*/ 529531 w 1744338"/>
                  <a:gd name="connsiteY41" fmla="*/ 1524005 h 2403337"/>
                  <a:gd name="connsiteX42" fmla="*/ 516247 w 1744338"/>
                  <a:gd name="connsiteY42" fmla="*/ 1523547 h 2403337"/>
                  <a:gd name="connsiteX43" fmla="*/ 485556 w 1744338"/>
                  <a:gd name="connsiteY43" fmla="*/ 1525837 h 2403337"/>
                  <a:gd name="connsiteX44" fmla="*/ 416387 w 1744338"/>
                  <a:gd name="connsiteY44" fmla="*/ 1542786 h 2403337"/>
                  <a:gd name="connsiteX45" fmla="*/ 404935 w 1744338"/>
                  <a:gd name="connsiteY45" fmla="*/ 1553322 h 2403337"/>
                  <a:gd name="connsiteX46" fmla="*/ 259727 w 1744338"/>
                  <a:gd name="connsiteY46" fmla="*/ 1858397 h 2403337"/>
                  <a:gd name="connsiteX47" fmla="*/ 272095 w 1744338"/>
                  <a:gd name="connsiteY47" fmla="*/ 1875346 h 2403337"/>
                  <a:gd name="connsiteX48" fmla="*/ 298663 w 1744338"/>
                  <a:gd name="connsiteY48" fmla="*/ 1876262 h 2403337"/>
                  <a:gd name="connsiteX49" fmla="*/ 301869 w 1744338"/>
                  <a:gd name="connsiteY49" fmla="*/ 1877636 h 2403337"/>
                  <a:gd name="connsiteX50" fmla="*/ 250107 w 1744338"/>
                  <a:gd name="connsiteY50" fmla="*/ 1914740 h 2403337"/>
                  <a:gd name="connsiteX51" fmla="*/ 238197 w 1744338"/>
                  <a:gd name="connsiteY51" fmla="*/ 1930773 h 2403337"/>
                  <a:gd name="connsiteX52" fmla="*/ 206590 w 1744338"/>
                  <a:gd name="connsiteY52" fmla="*/ 2211113 h 2403337"/>
                  <a:gd name="connsiteX53" fmla="*/ 207965 w 1744338"/>
                  <a:gd name="connsiteY53" fmla="*/ 2215235 h 2403337"/>
                  <a:gd name="connsiteX54" fmla="*/ 244610 w 1744338"/>
                  <a:gd name="connsiteY54" fmla="*/ 2193248 h 2403337"/>
                  <a:gd name="connsiteX55" fmla="*/ 213003 w 1744338"/>
                  <a:gd name="connsiteY55" fmla="*/ 2275243 h 2403337"/>
                  <a:gd name="connsiteX56" fmla="*/ 207049 w 1744338"/>
                  <a:gd name="connsiteY56" fmla="*/ 2310056 h 2403337"/>
                  <a:gd name="connsiteX57" fmla="*/ 208423 w 1744338"/>
                  <a:gd name="connsiteY57" fmla="*/ 2393425 h 2403337"/>
                  <a:gd name="connsiteX58" fmla="*/ 197887 w 1744338"/>
                  <a:gd name="connsiteY58" fmla="*/ 2402587 h 2403337"/>
                  <a:gd name="connsiteX59" fmla="*/ 162616 w 1744338"/>
                  <a:gd name="connsiteY59" fmla="*/ 2401670 h 2403337"/>
                  <a:gd name="connsiteX60" fmla="*/ 158493 w 1744338"/>
                  <a:gd name="connsiteY60" fmla="*/ 2398922 h 2403337"/>
                  <a:gd name="connsiteX61" fmla="*/ 155744 w 1744338"/>
                  <a:gd name="connsiteY61" fmla="*/ 2387470 h 2403337"/>
                  <a:gd name="connsiteX62" fmla="*/ 152538 w 1744338"/>
                  <a:gd name="connsiteY62" fmla="*/ 2183628 h 2403337"/>
                  <a:gd name="connsiteX63" fmla="*/ 208881 w 1744338"/>
                  <a:gd name="connsiteY63" fmla="*/ 1846946 h 2403337"/>
                  <a:gd name="connsiteX64" fmla="*/ 301411 w 1744338"/>
                  <a:gd name="connsiteY64" fmla="*/ 1630736 h 2403337"/>
                  <a:gd name="connsiteX65" fmla="*/ 305076 w 1744338"/>
                  <a:gd name="connsiteY65" fmla="*/ 1595006 h 2403337"/>
                  <a:gd name="connsiteX66" fmla="*/ 290876 w 1744338"/>
                  <a:gd name="connsiteY66" fmla="*/ 1528128 h 2403337"/>
                  <a:gd name="connsiteX67" fmla="*/ 278508 w 1744338"/>
                  <a:gd name="connsiteY67" fmla="*/ 1505224 h 2403337"/>
                  <a:gd name="connsiteX68" fmla="*/ 127802 w 1744338"/>
                  <a:gd name="connsiteY68" fmla="*/ 1332989 h 2403337"/>
                  <a:gd name="connsiteX69" fmla="*/ 65046 w 1744338"/>
                  <a:gd name="connsiteY69" fmla="*/ 1218013 h 2403337"/>
                  <a:gd name="connsiteX70" fmla="*/ 0 w 1744338"/>
                  <a:gd name="connsiteY70" fmla="*/ 870336 h 2403337"/>
                  <a:gd name="connsiteX71" fmla="*/ 149790 w 1744338"/>
                  <a:gd name="connsiteY71" fmla="*/ 418678 h 2403337"/>
                  <a:gd name="connsiteX72" fmla="*/ 161699 w 1744338"/>
                  <a:gd name="connsiteY72" fmla="*/ 410890 h 2403337"/>
                  <a:gd name="connsiteX73" fmla="*/ 178190 w 1744338"/>
                  <a:gd name="connsiteY73" fmla="*/ 534570 h 2403337"/>
                  <a:gd name="connsiteX74" fmla="*/ 259269 w 1744338"/>
                  <a:gd name="connsiteY74" fmla="*/ 1182741 h 2403337"/>
                  <a:gd name="connsiteX75" fmla="*/ 297289 w 1744338"/>
                  <a:gd name="connsiteY75" fmla="*/ 1486901 h 2403337"/>
                  <a:gd name="connsiteX76" fmla="*/ 301869 w 1744338"/>
                  <a:gd name="connsiteY76" fmla="*/ 1502476 h 2403337"/>
                  <a:gd name="connsiteX77" fmla="*/ 310573 w 1744338"/>
                  <a:gd name="connsiteY77" fmla="*/ 1532250 h 2403337"/>
                  <a:gd name="connsiteX78" fmla="*/ 322483 w 1744338"/>
                  <a:gd name="connsiteY78" fmla="*/ 1587677 h 2403337"/>
                  <a:gd name="connsiteX79" fmla="*/ 352715 w 1744338"/>
                  <a:gd name="connsiteY79" fmla="*/ 1536831 h 2403337"/>
                  <a:gd name="connsiteX80" fmla="*/ 534570 w 1744338"/>
                  <a:gd name="connsiteY80" fmla="*/ 1275272 h 2403337"/>
                  <a:gd name="connsiteX81" fmla="*/ 542815 w 1744338"/>
                  <a:gd name="connsiteY81" fmla="*/ 1234045 h 2403337"/>
                  <a:gd name="connsiteX82" fmla="*/ 523576 w 1744338"/>
                  <a:gd name="connsiteY82" fmla="*/ 1148386 h 2403337"/>
                  <a:gd name="connsiteX83" fmla="*/ 490595 w 1744338"/>
                  <a:gd name="connsiteY83" fmla="*/ 1080133 h 2403337"/>
                  <a:gd name="connsiteX84" fmla="*/ 450743 w 1744338"/>
                  <a:gd name="connsiteY84" fmla="*/ 1026539 h 2403337"/>
                  <a:gd name="connsiteX85" fmla="*/ 306450 w 1744338"/>
                  <a:gd name="connsiteY85" fmla="*/ 553809 h 2403337"/>
                  <a:gd name="connsiteX86" fmla="*/ 522660 w 1744338"/>
                  <a:gd name="connsiteY86" fmla="*/ 9161 h 2403337"/>
                  <a:gd name="connsiteX87" fmla="*/ 527699 w 1744338"/>
                  <a:gd name="connsiteY87" fmla="*/ 2290 h 2403337"/>
                  <a:gd name="connsiteX88" fmla="*/ 529989 w 1744338"/>
                  <a:gd name="connsiteY8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821323 w 1744338"/>
                  <a:gd name="connsiteY39" fmla="*/ 1527211 h 2403337"/>
                  <a:gd name="connsiteX40" fmla="*/ 529531 w 1744338"/>
                  <a:gd name="connsiteY40" fmla="*/ 1524005 h 2403337"/>
                  <a:gd name="connsiteX41" fmla="*/ 516247 w 1744338"/>
                  <a:gd name="connsiteY41" fmla="*/ 1523547 h 2403337"/>
                  <a:gd name="connsiteX42" fmla="*/ 485556 w 1744338"/>
                  <a:gd name="connsiteY42" fmla="*/ 1525837 h 2403337"/>
                  <a:gd name="connsiteX43" fmla="*/ 416387 w 1744338"/>
                  <a:gd name="connsiteY43" fmla="*/ 1542786 h 2403337"/>
                  <a:gd name="connsiteX44" fmla="*/ 404935 w 1744338"/>
                  <a:gd name="connsiteY44" fmla="*/ 1553322 h 2403337"/>
                  <a:gd name="connsiteX45" fmla="*/ 259727 w 1744338"/>
                  <a:gd name="connsiteY45" fmla="*/ 1858397 h 2403337"/>
                  <a:gd name="connsiteX46" fmla="*/ 272095 w 1744338"/>
                  <a:gd name="connsiteY46" fmla="*/ 1875346 h 2403337"/>
                  <a:gd name="connsiteX47" fmla="*/ 298663 w 1744338"/>
                  <a:gd name="connsiteY47" fmla="*/ 1876262 h 2403337"/>
                  <a:gd name="connsiteX48" fmla="*/ 301869 w 1744338"/>
                  <a:gd name="connsiteY48" fmla="*/ 1877636 h 2403337"/>
                  <a:gd name="connsiteX49" fmla="*/ 250107 w 1744338"/>
                  <a:gd name="connsiteY49" fmla="*/ 1914740 h 2403337"/>
                  <a:gd name="connsiteX50" fmla="*/ 238197 w 1744338"/>
                  <a:gd name="connsiteY50" fmla="*/ 1930773 h 2403337"/>
                  <a:gd name="connsiteX51" fmla="*/ 206590 w 1744338"/>
                  <a:gd name="connsiteY51" fmla="*/ 2211113 h 2403337"/>
                  <a:gd name="connsiteX52" fmla="*/ 207965 w 1744338"/>
                  <a:gd name="connsiteY52" fmla="*/ 2215235 h 2403337"/>
                  <a:gd name="connsiteX53" fmla="*/ 244610 w 1744338"/>
                  <a:gd name="connsiteY53" fmla="*/ 2193248 h 2403337"/>
                  <a:gd name="connsiteX54" fmla="*/ 213003 w 1744338"/>
                  <a:gd name="connsiteY54" fmla="*/ 2275243 h 2403337"/>
                  <a:gd name="connsiteX55" fmla="*/ 207049 w 1744338"/>
                  <a:gd name="connsiteY55" fmla="*/ 2310056 h 2403337"/>
                  <a:gd name="connsiteX56" fmla="*/ 208423 w 1744338"/>
                  <a:gd name="connsiteY56" fmla="*/ 2393425 h 2403337"/>
                  <a:gd name="connsiteX57" fmla="*/ 197887 w 1744338"/>
                  <a:gd name="connsiteY57" fmla="*/ 2402587 h 2403337"/>
                  <a:gd name="connsiteX58" fmla="*/ 162616 w 1744338"/>
                  <a:gd name="connsiteY58" fmla="*/ 2401670 h 2403337"/>
                  <a:gd name="connsiteX59" fmla="*/ 158493 w 1744338"/>
                  <a:gd name="connsiteY59" fmla="*/ 2398922 h 2403337"/>
                  <a:gd name="connsiteX60" fmla="*/ 155744 w 1744338"/>
                  <a:gd name="connsiteY60" fmla="*/ 2387470 h 2403337"/>
                  <a:gd name="connsiteX61" fmla="*/ 152538 w 1744338"/>
                  <a:gd name="connsiteY61" fmla="*/ 2183628 h 2403337"/>
                  <a:gd name="connsiteX62" fmla="*/ 208881 w 1744338"/>
                  <a:gd name="connsiteY62" fmla="*/ 1846946 h 2403337"/>
                  <a:gd name="connsiteX63" fmla="*/ 301411 w 1744338"/>
                  <a:gd name="connsiteY63" fmla="*/ 1630736 h 2403337"/>
                  <a:gd name="connsiteX64" fmla="*/ 305076 w 1744338"/>
                  <a:gd name="connsiteY64" fmla="*/ 1595006 h 2403337"/>
                  <a:gd name="connsiteX65" fmla="*/ 290876 w 1744338"/>
                  <a:gd name="connsiteY65" fmla="*/ 1528128 h 2403337"/>
                  <a:gd name="connsiteX66" fmla="*/ 278508 w 1744338"/>
                  <a:gd name="connsiteY66" fmla="*/ 1505224 h 2403337"/>
                  <a:gd name="connsiteX67" fmla="*/ 127802 w 1744338"/>
                  <a:gd name="connsiteY67" fmla="*/ 1332989 h 2403337"/>
                  <a:gd name="connsiteX68" fmla="*/ 65046 w 1744338"/>
                  <a:gd name="connsiteY68" fmla="*/ 1218013 h 2403337"/>
                  <a:gd name="connsiteX69" fmla="*/ 0 w 1744338"/>
                  <a:gd name="connsiteY69" fmla="*/ 870336 h 2403337"/>
                  <a:gd name="connsiteX70" fmla="*/ 149790 w 1744338"/>
                  <a:gd name="connsiteY70" fmla="*/ 418678 h 2403337"/>
                  <a:gd name="connsiteX71" fmla="*/ 161699 w 1744338"/>
                  <a:gd name="connsiteY71" fmla="*/ 410890 h 2403337"/>
                  <a:gd name="connsiteX72" fmla="*/ 178190 w 1744338"/>
                  <a:gd name="connsiteY72" fmla="*/ 534570 h 2403337"/>
                  <a:gd name="connsiteX73" fmla="*/ 259269 w 1744338"/>
                  <a:gd name="connsiteY73" fmla="*/ 1182741 h 2403337"/>
                  <a:gd name="connsiteX74" fmla="*/ 297289 w 1744338"/>
                  <a:gd name="connsiteY74" fmla="*/ 1486901 h 2403337"/>
                  <a:gd name="connsiteX75" fmla="*/ 301869 w 1744338"/>
                  <a:gd name="connsiteY75" fmla="*/ 1502476 h 2403337"/>
                  <a:gd name="connsiteX76" fmla="*/ 310573 w 1744338"/>
                  <a:gd name="connsiteY76" fmla="*/ 1532250 h 2403337"/>
                  <a:gd name="connsiteX77" fmla="*/ 322483 w 1744338"/>
                  <a:gd name="connsiteY77" fmla="*/ 1587677 h 2403337"/>
                  <a:gd name="connsiteX78" fmla="*/ 352715 w 1744338"/>
                  <a:gd name="connsiteY78" fmla="*/ 1536831 h 2403337"/>
                  <a:gd name="connsiteX79" fmla="*/ 534570 w 1744338"/>
                  <a:gd name="connsiteY79" fmla="*/ 1275272 h 2403337"/>
                  <a:gd name="connsiteX80" fmla="*/ 542815 w 1744338"/>
                  <a:gd name="connsiteY80" fmla="*/ 1234045 h 2403337"/>
                  <a:gd name="connsiteX81" fmla="*/ 523576 w 1744338"/>
                  <a:gd name="connsiteY81" fmla="*/ 1148386 h 2403337"/>
                  <a:gd name="connsiteX82" fmla="*/ 490595 w 1744338"/>
                  <a:gd name="connsiteY82" fmla="*/ 1080133 h 2403337"/>
                  <a:gd name="connsiteX83" fmla="*/ 450743 w 1744338"/>
                  <a:gd name="connsiteY83" fmla="*/ 1026539 h 2403337"/>
                  <a:gd name="connsiteX84" fmla="*/ 306450 w 1744338"/>
                  <a:gd name="connsiteY84" fmla="*/ 553809 h 2403337"/>
                  <a:gd name="connsiteX85" fmla="*/ 522660 w 1744338"/>
                  <a:gd name="connsiteY85" fmla="*/ 9161 h 2403337"/>
                  <a:gd name="connsiteX86" fmla="*/ 527699 w 1744338"/>
                  <a:gd name="connsiteY86" fmla="*/ 2290 h 2403337"/>
                  <a:gd name="connsiteX87" fmla="*/ 529989 w 1744338"/>
                  <a:gd name="connsiteY8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821323 w 1744338"/>
                  <a:gd name="connsiteY38" fmla="*/ 1527211 h 2403337"/>
                  <a:gd name="connsiteX39" fmla="*/ 529531 w 1744338"/>
                  <a:gd name="connsiteY39" fmla="*/ 1524005 h 2403337"/>
                  <a:gd name="connsiteX40" fmla="*/ 516247 w 1744338"/>
                  <a:gd name="connsiteY40" fmla="*/ 1523547 h 2403337"/>
                  <a:gd name="connsiteX41" fmla="*/ 485556 w 1744338"/>
                  <a:gd name="connsiteY41" fmla="*/ 1525837 h 2403337"/>
                  <a:gd name="connsiteX42" fmla="*/ 416387 w 1744338"/>
                  <a:gd name="connsiteY42" fmla="*/ 1542786 h 2403337"/>
                  <a:gd name="connsiteX43" fmla="*/ 404935 w 1744338"/>
                  <a:gd name="connsiteY43" fmla="*/ 1553322 h 2403337"/>
                  <a:gd name="connsiteX44" fmla="*/ 259727 w 1744338"/>
                  <a:gd name="connsiteY44" fmla="*/ 1858397 h 2403337"/>
                  <a:gd name="connsiteX45" fmla="*/ 272095 w 1744338"/>
                  <a:gd name="connsiteY45" fmla="*/ 1875346 h 2403337"/>
                  <a:gd name="connsiteX46" fmla="*/ 298663 w 1744338"/>
                  <a:gd name="connsiteY46" fmla="*/ 1876262 h 2403337"/>
                  <a:gd name="connsiteX47" fmla="*/ 301869 w 1744338"/>
                  <a:gd name="connsiteY47" fmla="*/ 1877636 h 2403337"/>
                  <a:gd name="connsiteX48" fmla="*/ 250107 w 1744338"/>
                  <a:gd name="connsiteY48" fmla="*/ 1914740 h 2403337"/>
                  <a:gd name="connsiteX49" fmla="*/ 238197 w 1744338"/>
                  <a:gd name="connsiteY49" fmla="*/ 1930773 h 2403337"/>
                  <a:gd name="connsiteX50" fmla="*/ 206590 w 1744338"/>
                  <a:gd name="connsiteY50" fmla="*/ 2211113 h 2403337"/>
                  <a:gd name="connsiteX51" fmla="*/ 207965 w 1744338"/>
                  <a:gd name="connsiteY51" fmla="*/ 2215235 h 2403337"/>
                  <a:gd name="connsiteX52" fmla="*/ 244610 w 1744338"/>
                  <a:gd name="connsiteY52" fmla="*/ 2193248 h 2403337"/>
                  <a:gd name="connsiteX53" fmla="*/ 213003 w 1744338"/>
                  <a:gd name="connsiteY53" fmla="*/ 2275243 h 2403337"/>
                  <a:gd name="connsiteX54" fmla="*/ 207049 w 1744338"/>
                  <a:gd name="connsiteY54" fmla="*/ 2310056 h 2403337"/>
                  <a:gd name="connsiteX55" fmla="*/ 208423 w 1744338"/>
                  <a:gd name="connsiteY55" fmla="*/ 2393425 h 2403337"/>
                  <a:gd name="connsiteX56" fmla="*/ 197887 w 1744338"/>
                  <a:gd name="connsiteY56" fmla="*/ 2402587 h 2403337"/>
                  <a:gd name="connsiteX57" fmla="*/ 162616 w 1744338"/>
                  <a:gd name="connsiteY57" fmla="*/ 2401670 h 2403337"/>
                  <a:gd name="connsiteX58" fmla="*/ 158493 w 1744338"/>
                  <a:gd name="connsiteY58" fmla="*/ 2398922 h 2403337"/>
                  <a:gd name="connsiteX59" fmla="*/ 155744 w 1744338"/>
                  <a:gd name="connsiteY59" fmla="*/ 2387470 h 2403337"/>
                  <a:gd name="connsiteX60" fmla="*/ 152538 w 1744338"/>
                  <a:gd name="connsiteY60" fmla="*/ 2183628 h 2403337"/>
                  <a:gd name="connsiteX61" fmla="*/ 208881 w 1744338"/>
                  <a:gd name="connsiteY61" fmla="*/ 1846946 h 2403337"/>
                  <a:gd name="connsiteX62" fmla="*/ 301411 w 1744338"/>
                  <a:gd name="connsiteY62" fmla="*/ 1630736 h 2403337"/>
                  <a:gd name="connsiteX63" fmla="*/ 305076 w 1744338"/>
                  <a:gd name="connsiteY63" fmla="*/ 1595006 h 2403337"/>
                  <a:gd name="connsiteX64" fmla="*/ 290876 w 1744338"/>
                  <a:gd name="connsiteY64" fmla="*/ 1528128 h 2403337"/>
                  <a:gd name="connsiteX65" fmla="*/ 278508 w 1744338"/>
                  <a:gd name="connsiteY65" fmla="*/ 1505224 h 2403337"/>
                  <a:gd name="connsiteX66" fmla="*/ 127802 w 1744338"/>
                  <a:gd name="connsiteY66" fmla="*/ 1332989 h 2403337"/>
                  <a:gd name="connsiteX67" fmla="*/ 65046 w 1744338"/>
                  <a:gd name="connsiteY67" fmla="*/ 1218013 h 2403337"/>
                  <a:gd name="connsiteX68" fmla="*/ 0 w 1744338"/>
                  <a:gd name="connsiteY68" fmla="*/ 870336 h 2403337"/>
                  <a:gd name="connsiteX69" fmla="*/ 149790 w 1744338"/>
                  <a:gd name="connsiteY69" fmla="*/ 418678 h 2403337"/>
                  <a:gd name="connsiteX70" fmla="*/ 161699 w 1744338"/>
                  <a:gd name="connsiteY70" fmla="*/ 410890 h 2403337"/>
                  <a:gd name="connsiteX71" fmla="*/ 178190 w 1744338"/>
                  <a:gd name="connsiteY71" fmla="*/ 534570 h 2403337"/>
                  <a:gd name="connsiteX72" fmla="*/ 259269 w 1744338"/>
                  <a:gd name="connsiteY72" fmla="*/ 1182741 h 2403337"/>
                  <a:gd name="connsiteX73" fmla="*/ 297289 w 1744338"/>
                  <a:gd name="connsiteY73" fmla="*/ 1486901 h 2403337"/>
                  <a:gd name="connsiteX74" fmla="*/ 301869 w 1744338"/>
                  <a:gd name="connsiteY74" fmla="*/ 1502476 h 2403337"/>
                  <a:gd name="connsiteX75" fmla="*/ 310573 w 1744338"/>
                  <a:gd name="connsiteY75" fmla="*/ 1532250 h 2403337"/>
                  <a:gd name="connsiteX76" fmla="*/ 322483 w 1744338"/>
                  <a:gd name="connsiteY76" fmla="*/ 1587677 h 2403337"/>
                  <a:gd name="connsiteX77" fmla="*/ 352715 w 1744338"/>
                  <a:gd name="connsiteY77" fmla="*/ 1536831 h 2403337"/>
                  <a:gd name="connsiteX78" fmla="*/ 534570 w 1744338"/>
                  <a:gd name="connsiteY78" fmla="*/ 1275272 h 2403337"/>
                  <a:gd name="connsiteX79" fmla="*/ 542815 w 1744338"/>
                  <a:gd name="connsiteY79" fmla="*/ 1234045 h 2403337"/>
                  <a:gd name="connsiteX80" fmla="*/ 523576 w 1744338"/>
                  <a:gd name="connsiteY80" fmla="*/ 1148386 h 2403337"/>
                  <a:gd name="connsiteX81" fmla="*/ 490595 w 1744338"/>
                  <a:gd name="connsiteY81" fmla="*/ 1080133 h 2403337"/>
                  <a:gd name="connsiteX82" fmla="*/ 450743 w 1744338"/>
                  <a:gd name="connsiteY82" fmla="*/ 1026539 h 2403337"/>
                  <a:gd name="connsiteX83" fmla="*/ 306450 w 1744338"/>
                  <a:gd name="connsiteY83" fmla="*/ 553809 h 2403337"/>
                  <a:gd name="connsiteX84" fmla="*/ 522660 w 1744338"/>
                  <a:gd name="connsiteY84" fmla="*/ 9161 h 2403337"/>
                  <a:gd name="connsiteX85" fmla="*/ 527699 w 1744338"/>
                  <a:gd name="connsiteY85" fmla="*/ 2290 h 2403337"/>
                  <a:gd name="connsiteX86" fmla="*/ 529989 w 1744338"/>
                  <a:gd name="connsiteY8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821323 w 1744338"/>
                  <a:gd name="connsiteY37" fmla="*/ 1527211 h 2403337"/>
                  <a:gd name="connsiteX38" fmla="*/ 529531 w 1744338"/>
                  <a:gd name="connsiteY38" fmla="*/ 1524005 h 2403337"/>
                  <a:gd name="connsiteX39" fmla="*/ 516247 w 1744338"/>
                  <a:gd name="connsiteY39" fmla="*/ 1523547 h 2403337"/>
                  <a:gd name="connsiteX40" fmla="*/ 485556 w 1744338"/>
                  <a:gd name="connsiteY40" fmla="*/ 1525837 h 2403337"/>
                  <a:gd name="connsiteX41" fmla="*/ 416387 w 1744338"/>
                  <a:gd name="connsiteY41" fmla="*/ 1542786 h 2403337"/>
                  <a:gd name="connsiteX42" fmla="*/ 404935 w 1744338"/>
                  <a:gd name="connsiteY42" fmla="*/ 1553322 h 2403337"/>
                  <a:gd name="connsiteX43" fmla="*/ 259727 w 1744338"/>
                  <a:gd name="connsiteY43" fmla="*/ 1858397 h 2403337"/>
                  <a:gd name="connsiteX44" fmla="*/ 272095 w 1744338"/>
                  <a:gd name="connsiteY44" fmla="*/ 1875346 h 2403337"/>
                  <a:gd name="connsiteX45" fmla="*/ 298663 w 1744338"/>
                  <a:gd name="connsiteY45" fmla="*/ 1876262 h 2403337"/>
                  <a:gd name="connsiteX46" fmla="*/ 301869 w 1744338"/>
                  <a:gd name="connsiteY46" fmla="*/ 1877636 h 2403337"/>
                  <a:gd name="connsiteX47" fmla="*/ 250107 w 1744338"/>
                  <a:gd name="connsiteY47" fmla="*/ 1914740 h 2403337"/>
                  <a:gd name="connsiteX48" fmla="*/ 238197 w 1744338"/>
                  <a:gd name="connsiteY48" fmla="*/ 1930773 h 2403337"/>
                  <a:gd name="connsiteX49" fmla="*/ 206590 w 1744338"/>
                  <a:gd name="connsiteY49" fmla="*/ 2211113 h 2403337"/>
                  <a:gd name="connsiteX50" fmla="*/ 207965 w 1744338"/>
                  <a:gd name="connsiteY50" fmla="*/ 2215235 h 2403337"/>
                  <a:gd name="connsiteX51" fmla="*/ 244610 w 1744338"/>
                  <a:gd name="connsiteY51" fmla="*/ 2193248 h 2403337"/>
                  <a:gd name="connsiteX52" fmla="*/ 213003 w 1744338"/>
                  <a:gd name="connsiteY52" fmla="*/ 2275243 h 2403337"/>
                  <a:gd name="connsiteX53" fmla="*/ 207049 w 1744338"/>
                  <a:gd name="connsiteY53" fmla="*/ 2310056 h 2403337"/>
                  <a:gd name="connsiteX54" fmla="*/ 208423 w 1744338"/>
                  <a:gd name="connsiteY54" fmla="*/ 2393425 h 2403337"/>
                  <a:gd name="connsiteX55" fmla="*/ 197887 w 1744338"/>
                  <a:gd name="connsiteY55" fmla="*/ 2402587 h 2403337"/>
                  <a:gd name="connsiteX56" fmla="*/ 162616 w 1744338"/>
                  <a:gd name="connsiteY56" fmla="*/ 2401670 h 2403337"/>
                  <a:gd name="connsiteX57" fmla="*/ 158493 w 1744338"/>
                  <a:gd name="connsiteY57" fmla="*/ 2398922 h 2403337"/>
                  <a:gd name="connsiteX58" fmla="*/ 155744 w 1744338"/>
                  <a:gd name="connsiteY58" fmla="*/ 2387470 h 2403337"/>
                  <a:gd name="connsiteX59" fmla="*/ 152538 w 1744338"/>
                  <a:gd name="connsiteY59" fmla="*/ 2183628 h 2403337"/>
                  <a:gd name="connsiteX60" fmla="*/ 208881 w 1744338"/>
                  <a:gd name="connsiteY60" fmla="*/ 1846946 h 2403337"/>
                  <a:gd name="connsiteX61" fmla="*/ 301411 w 1744338"/>
                  <a:gd name="connsiteY61" fmla="*/ 1630736 h 2403337"/>
                  <a:gd name="connsiteX62" fmla="*/ 305076 w 1744338"/>
                  <a:gd name="connsiteY62" fmla="*/ 1595006 h 2403337"/>
                  <a:gd name="connsiteX63" fmla="*/ 290876 w 1744338"/>
                  <a:gd name="connsiteY63" fmla="*/ 1528128 h 2403337"/>
                  <a:gd name="connsiteX64" fmla="*/ 278508 w 1744338"/>
                  <a:gd name="connsiteY64" fmla="*/ 1505224 h 2403337"/>
                  <a:gd name="connsiteX65" fmla="*/ 127802 w 1744338"/>
                  <a:gd name="connsiteY65" fmla="*/ 1332989 h 2403337"/>
                  <a:gd name="connsiteX66" fmla="*/ 65046 w 1744338"/>
                  <a:gd name="connsiteY66" fmla="*/ 1218013 h 2403337"/>
                  <a:gd name="connsiteX67" fmla="*/ 0 w 1744338"/>
                  <a:gd name="connsiteY67" fmla="*/ 870336 h 2403337"/>
                  <a:gd name="connsiteX68" fmla="*/ 149790 w 1744338"/>
                  <a:gd name="connsiteY68" fmla="*/ 418678 h 2403337"/>
                  <a:gd name="connsiteX69" fmla="*/ 161699 w 1744338"/>
                  <a:gd name="connsiteY69" fmla="*/ 410890 h 2403337"/>
                  <a:gd name="connsiteX70" fmla="*/ 178190 w 1744338"/>
                  <a:gd name="connsiteY70" fmla="*/ 534570 h 2403337"/>
                  <a:gd name="connsiteX71" fmla="*/ 259269 w 1744338"/>
                  <a:gd name="connsiteY71" fmla="*/ 1182741 h 2403337"/>
                  <a:gd name="connsiteX72" fmla="*/ 297289 w 1744338"/>
                  <a:gd name="connsiteY72" fmla="*/ 1486901 h 2403337"/>
                  <a:gd name="connsiteX73" fmla="*/ 301869 w 1744338"/>
                  <a:gd name="connsiteY73" fmla="*/ 1502476 h 2403337"/>
                  <a:gd name="connsiteX74" fmla="*/ 310573 w 1744338"/>
                  <a:gd name="connsiteY74" fmla="*/ 1532250 h 2403337"/>
                  <a:gd name="connsiteX75" fmla="*/ 322483 w 1744338"/>
                  <a:gd name="connsiteY75" fmla="*/ 1587677 h 2403337"/>
                  <a:gd name="connsiteX76" fmla="*/ 352715 w 1744338"/>
                  <a:gd name="connsiteY76" fmla="*/ 1536831 h 2403337"/>
                  <a:gd name="connsiteX77" fmla="*/ 534570 w 1744338"/>
                  <a:gd name="connsiteY77" fmla="*/ 1275272 h 2403337"/>
                  <a:gd name="connsiteX78" fmla="*/ 542815 w 1744338"/>
                  <a:gd name="connsiteY78" fmla="*/ 1234045 h 2403337"/>
                  <a:gd name="connsiteX79" fmla="*/ 523576 w 1744338"/>
                  <a:gd name="connsiteY79" fmla="*/ 1148386 h 2403337"/>
                  <a:gd name="connsiteX80" fmla="*/ 490595 w 1744338"/>
                  <a:gd name="connsiteY80" fmla="*/ 1080133 h 2403337"/>
                  <a:gd name="connsiteX81" fmla="*/ 450743 w 1744338"/>
                  <a:gd name="connsiteY81" fmla="*/ 1026539 h 2403337"/>
                  <a:gd name="connsiteX82" fmla="*/ 306450 w 1744338"/>
                  <a:gd name="connsiteY82" fmla="*/ 553809 h 2403337"/>
                  <a:gd name="connsiteX83" fmla="*/ 522660 w 1744338"/>
                  <a:gd name="connsiteY83" fmla="*/ 9161 h 2403337"/>
                  <a:gd name="connsiteX84" fmla="*/ 527699 w 1744338"/>
                  <a:gd name="connsiteY84" fmla="*/ 2290 h 2403337"/>
                  <a:gd name="connsiteX85" fmla="*/ 529989 w 1744338"/>
                  <a:gd name="connsiteY8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821323 w 1744338"/>
                  <a:gd name="connsiteY36" fmla="*/ 1527211 h 2403337"/>
                  <a:gd name="connsiteX37" fmla="*/ 529531 w 1744338"/>
                  <a:gd name="connsiteY37" fmla="*/ 1524005 h 2403337"/>
                  <a:gd name="connsiteX38" fmla="*/ 516247 w 1744338"/>
                  <a:gd name="connsiteY38" fmla="*/ 1523547 h 2403337"/>
                  <a:gd name="connsiteX39" fmla="*/ 485556 w 1744338"/>
                  <a:gd name="connsiteY39" fmla="*/ 1525837 h 2403337"/>
                  <a:gd name="connsiteX40" fmla="*/ 416387 w 1744338"/>
                  <a:gd name="connsiteY40" fmla="*/ 1542786 h 2403337"/>
                  <a:gd name="connsiteX41" fmla="*/ 404935 w 1744338"/>
                  <a:gd name="connsiteY41" fmla="*/ 1553322 h 2403337"/>
                  <a:gd name="connsiteX42" fmla="*/ 259727 w 1744338"/>
                  <a:gd name="connsiteY42" fmla="*/ 1858397 h 2403337"/>
                  <a:gd name="connsiteX43" fmla="*/ 272095 w 1744338"/>
                  <a:gd name="connsiteY43" fmla="*/ 1875346 h 2403337"/>
                  <a:gd name="connsiteX44" fmla="*/ 298663 w 1744338"/>
                  <a:gd name="connsiteY44" fmla="*/ 1876262 h 2403337"/>
                  <a:gd name="connsiteX45" fmla="*/ 301869 w 1744338"/>
                  <a:gd name="connsiteY45" fmla="*/ 1877636 h 2403337"/>
                  <a:gd name="connsiteX46" fmla="*/ 250107 w 1744338"/>
                  <a:gd name="connsiteY46" fmla="*/ 1914740 h 2403337"/>
                  <a:gd name="connsiteX47" fmla="*/ 238197 w 1744338"/>
                  <a:gd name="connsiteY47" fmla="*/ 1930773 h 2403337"/>
                  <a:gd name="connsiteX48" fmla="*/ 206590 w 1744338"/>
                  <a:gd name="connsiteY48" fmla="*/ 2211113 h 2403337"/>
                  <a:gd name="connsiteX49" fmla="*/ 207965 w 1744338"/>
                  <a:gd name="connsiteY49" fmla="*/ 2215235 h 2403337"/>
                  <a:gd name="connsiteX50" fmla="*/ 244610 w 1744338"/>
                  <a:gd name="connsiteY50" fmla="*/ 2193248 h 2403337"/>
                  <a:gd name="connsiteX51" fmla="*/ 213003 w 1744338"/>
                  <a:gd name="connsiteY51" fmla="*/ 2275243 h 2403337"/>
                  <a:gd name="connsiteX52" fmla="*/ 207049 w 1744338"/>
                  <a:gd name="connsiteY52" fmla="*/ 2310056 h 2403337"/>
                  <a:gd name="connsiteX53" fmla="*/ 208423 w 1744338"/>
                  <a:gd name="connsiteY53" fmla="*/ 2393425 h 2403337"/>
                  <a:gd name="connsiteX54" fmla="*/ 197887 w 1744338"/>
                  <a:gd name="connsiteY54" fmla="*/ 2402587 h 2403337"/>
                  <a:gd name="connsiteX55" fmla="*/ 162616 w 1744338"/>
                  <a:gd name="connsiteY55" fmla="*/ 2401670 h 2403337"/>
                  <a:gd name="connsiteX56" fmla="*/ 158493 w 1744338"/>
                  <a:gd name="connsiteY56" fmla="*/ 2398922 h 2403337"/>
                  <a:gd name="connsiteX57" fmla="*/ 155744 w 1744338"/>
                  <a:gd name="connsiteY57" fmla="*/ 2387470 h 2403337"/>
                  <a:gd name="connsiteX58" fmla="*/ 152538 w 1744338"/>
                  <a:gd name="connsiteY58" fmla="*/ 2183628 h 2403337"/>
                  <a:gd name="connsiteX59" fmla="*/ 208881 w 1744338"/>
                  <a:gd name="connsiteY59" fmla="*/ 1846946 h 2403337"/>
                  <a:gd name="connsiteX60" fmla="*/ 301411 w 1744338"/>
                  <a:gd name="connsiteY60" fmla="*/ 1630736 h 2403337"/>
                  <a:gd name="connsiteX61" fmla="*/ 305076 w 1744338"/>
                  <a:gd name="connsiteY61" fmla="*/ 1595006 h 2403337"/>
                  <a:gd name="connsiteX62" fmla="*/ 290876 w 1744338"/>
                  <a:gd name="connsiteY62" fmla="*/ 1528128 h 2403337"/>
                  <a:gd name="connsiteX63" fmla="*/ 278508 w 1744338"/>
                  <a:gd name="connsiteY63" fmla="*/ 1505224 h 2403337"/>
                  <a:gd name="connsiteX64" fmla="*/ 127802 w 1744338"/>
                  <a:gd name="connsiteY64" fmla="*/ 1332989 h 2403337"/>
                  <a:gd name="connsiteX65" fmla="*/ 65046 w 1744338"/>
                  <a:gd name="connsiteY65" fmla="*/ 1218013 h 2403337"/>
                  <a:gd name="connsiteX66" fmla="*/ 0 w 1744338"/>
                  <a:gd name="connsiteY66" fmla="*/ 870336 h 2403337"/>
                  <a:gd name="connsiteX67" fmla="*/ 149790 w 1744338"/>
                  <a:gd name="connsiteY67" fmla="*/ 418678 h 2403337"/>
                  <a:gd name="connsiteX68" fmla="*/ 161699 w 1744338"/>
                  <a:gd name="connsiteY68" fmla="*/ 410890 h 2403337"/>
                  <a:gd name="connsiteX69" fmla="*/ 178190 w 1744338"/>
                  <a:gd name="connsiteY69" fmla="*/ 534570 h 2403337"/>
                  <a:gd name="connsiteX70" fmla="*/ 259269 w 1744338"/>
                  <a:gd name="connsiteY70" fmla="*/ 1182741 h 2403337"/>
                  <a:gd name="connsiteX71" fmla="*/ 297289 w 1744338"/>
                  <a:gd name="connsiteY71" fmla="*/ 1486901 h 2403337"/>
                  <a:gd name="connsiteX72" fmla="*/ 301869 w 1744338"/>
                  <a:gd name="connsiteY72" fmla="*/ 1502476 h 2403337"/>
                  <a:gd name="connsiteX73" fmla="*/ 310573 w 1744338"/>
                  <a:gd name="connsiteY73" fmla="*/ 1532250 h 2403337"/>
                  <a:gd name="connsiteX74" fmla="*/ 322483 w 1744338"/>
                  <a:gd name="connsiteY74" fmla="*/ 1587677 h 2403337"/>
                  <a:gd name="connsiteX75" fmla="*/ 352715 w 1744338"/>
                  <a:gd name="connsiteY75" fmla="*/ 1536831 h 2403337"/>
                  <a:gd name="connsiteX76" fmla="*/ 534570 w 1744338"/>
                  <a:gd name="connsiteY76" fmla="*/ 1275272 h 2403337"/>
                  <a:gd name="connsiteX77" fmla="*/ 542815 w 1744338"/>
                  <a:gd name="connsiteY77" fmla="*/ 1234045 h 2403337"/>
                  <a:gd name="connsiteX78" fmla="*/ 523576 w 1744338"/>
                  <a:gd name="connsiteY78" fmla="*/ 1148386 h 2403337"/>
                  <a:gd name="connsiteX79" fmla="*/ 490595 w 1744338"/>
                  <a:gd name="connsiteY79" fmla="*/ 1080133 h 2403337"/>
                  <a:gd name="connsiteX80" fmla="*/ 450743 w 1744338"/>
                  <a:gd name="connsiteY80" fmla="*/ 1026539 h 2403337"/>
                  <a:gd name="connsiteX81" fmla="*/ 306450 w 1744338"/>
                  <a:gd name="connsiteY81" fmla="*/ 553809 h 2403337"/>
                  <a:gd name="connsiteX82" fmla="*/ 522660 w 1744338"/>
                  <a:gd name="connsiteY82" fmla="*/ 9161 h 2403337"/>
                  <a:gd name="connsiteX83" fmla="*/ 527699 w 1744338"/>
                  <a:gd name="connsiteY83" fmla="*/ 2290 h 2403337"/>
                  <a:gd name="connsiteX84" fmla="*/ 529989 w 1744338"/>
                  <a:gd name="connsiteY84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821323 w 1744338"/>
                  <a:gd name="connsiteY35" fmla="*/ 1527211 h 2403337"/>
                  <a:gd name="connsiteX36" fmla="*/ 529531 w 1744338"/>
                  <a:gd name="connsiteY36" fmla="*/ 1524005 h 2403337"/>
                  <a:gd name="connsiteX37" fmla="*/ 516247 w 1744338"/>
                  <a:gd name="connsiteY37" fmla="*/ 1523547 h 2403337"/>
                  <a:gd name="connsiteX38" fmla="*/ 485556 w 1744338"/>
                  <a:gd name="connsiteY38" fmla="*/ 1525837 h 2403337"/>
                  <a:gd name="connsiteX39" fmla="*/ 416387 w 1744338"/>
                  <a:gd name="connsiteY39" fmla="*/ 1542786 h 2403337"/>
                  <a:gd name="connsiteX40" fmla="*/ 404935 w 1744338"/>
                  <a:gd name="connsiteY40" fmla="*/ 1553322 h 2403337"/>
                  <a:gd name="connsiteX41" fmla="*/ 259727 w 1744338"/>
                  <a:gd name="connsiteY41" fmla="*/ 1858397 h 2403337"/>
                  <a:gd name="connsiteX42" fmla="*/ 272095 w 1744338"/>
                  <a:gd name="connsiteY42" fmla="*/ 1875346 h 2403337"/>
                  <a:gd name="connsiteX43" fmla="*/ 298663 w 1744338"/>
                  <a:gd name="connsiteY43" fmla="*/ 1876262 h 2403337"/>
                  <a:gd name="connsiteX44" fmla="*/ 301869 w 1744338"/>
                  <a:gd name="connsiteY44" fmla="*/ 1877636 h 2403337"/>
                  <a:gd name="connsiteX45" fmla="*/ 250107 w 1744338"/>
                  <a:gd name="connsiteY45" fmla="*/ 1914740 h 2403337"/>
                  <a:gd name="connsiteX46" fmla="*/ 238197 w 1744338"/>
                  <a:gd name="connsiteY46" fmla="*/ 1930773 h 2403337"/>
                  <a:gd name="connsiteX47" fmla="*/ 206590 w 1744338"/>
                  <a:gd name="connsiteY47" fmla="*/ 2211113 h 2403337"/>
                  <a:gd name="connsiteX48" fmla="*/ 207965 w 1744338"/>
                  <a:gd name="connsiteY48" fmla="*/ 2215235 h 2403337"/>
                  <a:gd name="connsiteX49" fmla="*/ 244610 w 1744338"/>
                  <a:gd name="connsiteY49" fmla="*/ 2193248 h 2403337"/>
                  <a:gd name="connsiteX50" fmla="*/ 213003 w 1744338"/>
                  <a:gd name="connsiteY50" fmla="*/ 2275243 h 2403337"/>
                  <a:gd name="connsiteX51" fmla="*/ 207049 w 1744338"/>
                  <a:gd name="connsiteY51" fmla="*/ 2310056 h 2403337"/>
                  <a:gd name="connsiteX52" fmla="*/ 208423 w 1744338"/>
                  <a:gd name="connsiteY52" fmla="*/ 2393425 h 2403337"/>
                  <a:gd name="connsiteX53" fmla="*/ 197887 w 1744338"/>
                  <a:gd name="connsiteY53" fmla="*/ 2402587 h 2403337"/>
                  <a:gd name="connsiteX54" fmla="*/ 162616 w 1744338"/>
                  <a:gd name="connsiteY54" fmla="*/ 2401670 h 2403337"/>
                  <a:gd name="connsiteX55" fmla="*/ 158493 w 1744338"/>
                  <a:gd name="connsiteY55" fmla="*/ 2398922 h 2403337"/>
                  <a:gd name="connsiteX56" fmla="*/ 155744 w 1744338"/>
                  <a:gd name="connsiteY56" fmla="*/ 2387470 h 2403337"/>
                  <a:gd name="connsiteX57" fmla="*/ 152538 w 1744338"/>
                  <a:gd name="connsiteY57" fmla="*/ 2183628 h 2403337"/>
                  <a:gd name="connsiteX58" fmla="*/ 208881 w 1744338"/>
                  <a:gd name="connsiteY58" fmla="*/ 1846946 h 2403337"/>
                  <a:gd name="connsiteX59" fmla="*/ 301411 w 1744338"/>
                  <a:gd name="connsiteY59" fmla="*/ 1630736 h 2403337"/>
                  <a:gd name="connsiteX60" fmla="*/ 305076 w 1744338"/>
                  <a:gd name="connsiteY60" fmla="*/ 1595006 h 2403337"/>
                  <a:gd name="connsiteX61" fmla="*/ 290876 w 1744338"/>
                  <a:gd name="connsiteY61" fmla="*/ 1528128 h 2403337"/>
                  <a:gd name="connsiteX62" fmla="*/ 278508 w 1744338"/>
                  <a:gd name="connsiteY62" fmla="*/ 1505224 h 2403337"/>
                  <a:gd name="connsiteX63" fmla="*/ 127802 w 1744338"/>
                  <a:gd name="connsiteY63" fmla="*/ 1332989 h 2403337"/>
                  <a:gd name="connsiteX64" fmla="*/ 65046 w 1744338"/>
                  <a:gd name="connsiteY64" fmla="*/ 1218013 h 2403337"/>
                  <a:gd name="connsiteX65" fmla="*/ 0 w 1744338"/>
                  <a:gd name="connsiteY65" fmla="*/ 870336 h 2403337"/>
                  <a:gd name="connsiteX66" fmla="*/ 149790 w 1744338"/>
                  <a:gd name="connsiteY66" fmla="*/ 418678 h 2403337"/>
                  <a:gd name="connsiteX67" fmla="*/ 161699 w 1744338"/>
                  <a:gd name="connsiteY67" fmla="*/ 410890 h 2403337"/>
                  <a:gd name="connsiteX68" fmla="*/ 178190 w 1744338"/>
                  <a:gd name="connsiteY68" fmla="*/ 534570 h 2403337"/>
                  <a:gd name="connsiteX69" fmla="*/ 259269 w 1744338"/>
                  <a:gd name="connsiteY69" fmla="*/ 1182741 h 2403337"/>
                  <a:gd name="connsiteX70" fmla="*/ 297289 w 1744338"/>
                  <a:gd name="connsiteY70" fmla="*/ 1486901 h 2403337"/>
                  <a:gd name="connsiteX71" fmla="*/ 301869 w 1744338"/>
                  <a:gd name="connsiteY71" fmla="*/ 1502476 h 2403337"/>
                  <a:gd name="connsiteX72" fmla="*/ 310573 w 1744338"/>
                  <a:gd name="connsiteY72" fmla="*/ 1532250 h 2403337"/>
                  <a:gd name="connsiteX73" fmla="*/ 322483 w 1744338"/>
                  <a:gd name="connsiteY73" fmla="*/ 1587677 h 2403337"/>
                  <a:gd name="connsiteX74" fmla="*/ 352715 w 1744338"/>
                  <a:gd name="connsiteY74" fmla="*/ 1536831 h 2403337"/>
                  <a:gd name="connsiteX75" fmla="*/ 534570 w 1744338"/>
                  <a:gd name="connsiteY75" fmla="*/ 1275272 h 2403337"/>
                  <a:gd name="connsiteX76" fmla="*/ 542815 w 1744338"/>
                  <a:gd name="connsiteY76" fmla="*/ 1234045 h 2403337"/>
                  <a:gd name="connsiteX77" fmla="*/ 523576 w 1744338"/>
                  <a:gd name="connsiteY77" fmla="*/ 1148386 h 2403337"/>
                  <a:gd name="connsiteX78" fmla="*/ 490595 w 1744338"/>
                  <a:gd name="connsiteY78" fmla="*/ 1080133 h 2403337"/>
                  <a:gd name="connsiteX79" fmla="*/ 450743 w 1744338"/>
                  <a:gd name="connsiteY79" fmla="*/ 1026539 h 2403337"/>
                  <a:gd name="connsiteX80" fmla="*/ 306450 w 1744338"/>
                  <a:gd name="connsiteY80" fmla="*/ 553809 h 2403337"/>
                  <a:gd name="connsiteX81" fmla="*/ 522660 w 1744338"/>
                  <a:gd name="connsiteY81" fmla="*/ 9161 h 2403337"/>
                  <a:gd name="connsiteX82" fmla="*/ 527699 w 1744338"/>
                  <a:gd name="connsiteY82" fmla="*/ 2290 h 2403337"/>
                  <a:gd name="connsiteX83" fmla="*/ 529989 w 1744338"/>
                  <a:gd name="connsiteY83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529531 w 1744338"/>
                  <a:gd name="connsiteY35" fmla="*/ 1524005 h 2403337"/>
                  <a:gd name="connsiteX36" fmla="*/ 516247 w 1744338"/>
                  <a:gd name="connsiteY36" fmla="*/ 1523547 h 2403337"/>
                  <a:gd name="connsiteX37" fmla="*/ 485556 w 1744338"/>
                  <a:gd name="connsiteY37" fmla="*/ 1525837 h 2403337"/>
                  <a:gd name="connsiteX38" fmla="*/ 416387 w 1744338"/>
                  <a:gd name="connsiteY38" fmla="*/ 1542786 h 2403337"/>
                  <a:gd name="connsiteX39" fmla="*/ 404935 w 1744338"/>
                  <a:gd name="connsiteY39" fmla="*/ 1553322 h 2403337"/>
                  <a:gd name="connsiteX40" fmla="*/ 259727 w 1744338"/>
                  <a:gd name="connsiteY40" fmla="*/ 1858397 h 2403337"/>
                  <a:gd name="connsiteX41" fmla="*/ 272095 w 1744338"/>
                  <a:gd name="connsiteY41" fmla="*/ 1875346 h 2403337"/>
                  <a:gd name="connsiteX42" fmla="*/ 298663 w 1744338"/>
                  <a:gd name="connsiteY42" fmla="*/ 1876262 h 2403337"/>
                  <a:gd name="connsiteX43" fmla="*/ 301869 w 1744338"/>
                  <a:gd name="connsiteY43" fmla="*/ 1877636 h 2403337"/>
                  <a:gd name="connsiteX44" fmla="*/ 250107 w 1744338"/>
                  <a:gd name="connsiteY44" fmla="*/ 1914740 h 2403337"/>
                  <a:gd name="connsiteX45" fmla="*/ 238197 w 1744338"/>
                  <a:gd name="connsiteY45" fmla="*/ 1930773 h 2403337"/>
                  <a:gd name="connsiteX46" fmla="*/ 206590 w 1744338"/>
                  <a:gd name="connsiteY46" fmla="*/ 2211113 h 2403337"/>
                  <a:gd name="connsiteX47" fmla="*/ 207965 w 1744338"/>
                  <a:gd name="connsiteY47" fmla="*/ 2215235 h 2403337"/>
                  <a:gd name="connsiteX48" fmla="*/ 244610 w 1744338"/>
                  <a:gd name="connsiteY48" fmla="*/ 2193248 h 2403337"/>
                  <a:gd name="connsiteX49" fmla="*/ 213003 w 1744338"/>
                  <a:gd name="connsiteY49" fmla="*/ 2275243 h 2403337"/>
                  <a:gd name="connsiteX50" fmla="*/ 207049 w 1744338"/>
                  <a:gd name="connsiteY50" fmla="*/ 2310056 h 2403337"/>
                  <a:gd name="connsiteX51" fmla="*/ 208423 w 1744338"/>
                  <a:gd name="connsiteY51" fmla="*/ 2393425 h 2403337"/>
                  <a:gd name="connsiteX52" fmla="*/ 197887 w 1744338"/>
                  <a:gd name="connsiteY52" fmla="*/ 2402587 h 2403337"/>
                  <a:gd name="connsiteX53" fmla="*/ 162616 w 1744338"/>
                  <a:gd name="connsiteY53" fmla="*/ 2401670 h 2403337"/>
                  <a:gd name="connsiteX54" fmla="*/ 158493 w 1744338"/>
                  <a:gd name="connsiteY54" fmla="*/ 2398922 h 2403337"/>
                  <a:gd name="connsiteX55" fmla="*/ 155744 w 1744338"/>
                  <a:gd name="connsiteY55" fmla="*/ 2387470 h 2403337"/>
                  <a:gd name="connsiteX56" fmla="*/ 152538 w 1744338"/>
                  <a:gd name="connsiteY56" fmla="*/ 2183628 h 2403337"/>
                  <a:gd name="connsiteX57" fmla="*/ 208881 w 1744338"/>
                  <a:gd name="connsiteY57" fmla="*/ 1846946 h 2403337"/>
                  <a:gd name="connsiteX58" fmla="*/ 301411 w 1744338"/>
                  <a:gd name="connsiteY58" fmla="*/ 1630736 h 2403337"/>
                  <a:gd name="connsiteX59" fmla="*/ 305076 w 1744338"/>
                  <a:gd name="connsiteY59" fmla="*/ 1595006 h 2403337"/>
                  <a:gd name="connsiteX60" fmla="*/ 290876 w 1744338"/>
                  <a:gd name="connsiteY60" fmla="*/ 1528128 h 2403337"/>
                  <a:gd name="connsiteX61" fmla="*/ 278508 w 1744338"/>
                  <a:gd name="connsiteY61" fmla="*/ 1505224 h 2403337"/>
                  <a:gd name="connsiteX62" fmla="*/ 127802 w 1744338"/>
                  <a:gd name="connsiteY62" fmla="*/ 1332989 h 2403337"/>
                  <a:gd name="connsiteX63" fmla="*/ 65046 w 1744338"/>
                  <a:gd name="connsiteY63" fmla="*/ 1218013 h 2403337"/>
                  <a:gd name="connsiteX64" fmla="*/ 0 w 1744338"/>
                  <a:gd name="connsiteY64" fmla="*/ 870336 h 2403337"/>
                  <a:gd name="connsiteX65" fmla="*/ 149790 w 1744338"/>
                  <a:gd name="connsiteY65" fmla="*/ 418678 h 2403337"/>
                  <a:gd name="connsiteX66" fmla="*/ 161699 w 1744338"/>
                  <a:gd name="connsiteY66" fmla="*/ 410890 h 2403337"/>
                  <a:gd name="connsiteX67" fmla="*/ 178190 w 1744338"/>
                  <a:gd name="connsiteY67" fmla="*/ 534570 h 2403337"/>
                  <a:gd name="connsiteX68" fmla="*/ 259269 w 1744338"/>
                  <a:gd name="connsiteY68" fmla="*/ 1182741 h 2403337"/>
                  <a:gd name="connsiteX69" fmla="*/ 297289 w 1744338"/>
                  <a:gd name="connsiteY69" fmla="*/ 1486901 h 2403337"/>
                  <a:gd name="connsiteX70" fmla="*/ 301869 w 1744338"/>
                  <a:gd name="connsiteY70" fmla="*/ 1502476 h 2403337"/>
                  <a:gd name="connsiteX71" fmla="*/ 310573 w 1744338"/>
                  <a:gd name="connsiteY71" fmla="*/ 1532250 h 2403337"/>
                  <a:gd name="connsiteX72" fmla="*/ 322483 w 1744338"/>
                  <a:gd name="connsiteY72" fmla="*/ 1587677 h 2403337"/>
                  <a:gd name="connsiteX73" fmla="*/ 352715 w 1744338"/>
                  <a:gd name="connsiteY73" fmla="*/ 1536831 h 2403337"/>
                  <a:gd name="connsiteX74" fmla="*/ 534570 w 1744338"/>
                  <a:gd name="connsiteY74" fmla="*/ 1275272 h 2403337"/>
                  <a:gd name="connsiteX75" fmla="*/ 542815 w 1744338"/>
                  <a:gd name="connsiteY75" fmla="*/ 1234045 h 2403337"/>
                  <a:gd name="connsiteX76" fmla="*/ 523576 w 1744338"/>
                  <a:gd name="connsiteY76" fmla="*/ 1148386 h 2403337"/>
                  <a:gd name="connsiteX77" fmla="*/ 490595 w 1744338"/>
                  <a:gd name="connsiteY77" fmla="*/ 1080133 h 2403337"/>
                  <a:gd name="connsiteX78" fmla="*/ 450743 w 1744338"/>
                  <a:gd name="connsiteY78" fmla="*/ 1026539 h 2403337"/>
                  <a:gd name="connsiteX79" fmla="*/ 306450 w 1744338"/>
                  <a:gd name="connsiteY79" fmla="*/ 553809 h 2403337"/>
                  <a:gd name="connsiteX80" fmla="*/ 522660 w 1744338"/>
                  <a:gd name="connsiteY80" fmla="*/ 9161 h 2403337"/>
                  <a:gd name="connsiteX81" fmla="*/ 527699 w 1744338"/>
                  <a:gd name="connsiteY81" fmla="*/ 2290 h 2403337"/>
                  <a:gd name="connsiteX82" fmla="*/ 529989 w 1744338"/>
                  <a:gd name="connsiteY82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85556 w 1744338"/>
                  <a:gd name="connsiteY36" fmla="*/ 1525837 h 2403337"/>
                  <a:gd name="connsiteX37" fmla="*/ 416387 w 1744338"/>
                  <a:gd name="connsiteY37" fmla="*/ 1542786 h 2403337"/>
                  <a:gd name="connsiteX38" fmla="*/ 404935 w 1744338"/>
                  <a:gd name="connsiteY38" fmla="*/ 1553322 h 2403337"/>
                  <a:gd name="connsiteX39" fmla="*/ 259727 w 1744338"/>
                  <a:gd name="connsiteY39" fmla="*/ 1858397 h 2403337"/>
                  <a:gd name="connsiteX40" fmla="*/ 272095 w 1744338"/>
                  <a:gd name="connsiteY40" fmla="*/ 1875346 h 2403337"/>
                  <a:gd name="connsiteX41" fmla="*/ 298663 w 1744338"/>
                  <a:gd name="connsiteY41" fmla="*/ 1876262 h 2403337"/>
                  <a:gd name="connsiteX42" fmla="*/ 301869 w 1744338"/>
                  <a:gd name="connsiteY42" fmla="*/ 1877636 h 2403337"/>
                  <a:gd name="connsiteX43" fmla="*/ 250107 w 1744338"/>
                  <a:gd name="connsiteY43" fmla="*/ 1914740 h 2403337"/>
                  <a:gd name="connsiteX44" fmla="*/ 238197 w 1744338"/>
                  <a:gd name="connsiteY44" fmla="*/ 1930773 h 2403337"/>
                  <a:gd name="connsiteX45" fmla="*/ 206590 w 1744338"/>
                  <a:gd name="connsiteY45" fmla="*/ 2211113 h 2403337"/>
                  <a:gd name="connsiteX46" fmla="*/ 207965 w 1744338"/>
                  <a:gd name="connsiteY46" fmla="*/ 2215235 h 2403337"/>
                  <a:gd name="connsiteX47" fmla="*/ 244610 w 1744338"/>
                  <a:gd name="connsiteY47" fmla="*/ 2193248 h 2403337"/>
                  <a:gd name="connsiteX48" fmla="*/ 213003 w 1744338"/>
                  <a:gd name="connsiteY48" fmla="*/ 2275243 h 2403337"/>
                  <a:gd name="connsiteX49" fmla="*/ 207049 w 1744338"/>
                  <a:gd name="connsiteY49" fmla="*/ 2310056 h 2403337"/>
                  <a:gd name="connsiteX50" fmla="*/ 208423 w 1744338"/>
                  <a:gd name="connsiteY50" fmla="*/ 2393425 h 2403337"/>
                  <a:gd name="connsiteX51" fmla="*/ 197887 w 1744338"/>
                  <a:gd name="connsiteY51" fmla="*/ 2402587 h 2403337"/>
                  <a:gd name="connsiteX52" fmla="*/ 162616 w 1744338"/>
                  <a:gd name="connsiteY52" fmla="*/ 2401670 h 2403337"/>
                  <a:gd name="connsiteX53" fmla="*/ 158493 w 1744338"/>
                  <a:gd name="connsiteY53" fmla="*/ 2398922 h 2403337"/>
                  <a:gd name="connsiteX54" fmla="*/ 155744 w 1744338"/>
                  <a:gd name="connsiteY54" fmla="*/ 2387470 h 2403337"/>
                  <a:gd name="connsiteX55" fmla="*/ 152538 w 1744338"/>
                  <a:gd name="connsiteY55" fmla="*/ 2183628 h 2403337"/>
                  <a:gd name="connsiteX56" fmla="*/ 208881 w 1744338"/>
                  <a:gd name="connsiteY56" fmla="*/ 1846946 h 2403337"/>
                  <a:gd name="connsiteX57" fmla="*/ 301411 w 1744338"/>
                  <a:gd name="connsiteY57" fmla="*/ 1630736 h 2403337"/>
                  <a:gd name="connsiteX58" fmla="*/ 305076 w 1744338"/>
                  <a:gd name="connsiteY58" fmla="*/ 1595006 h 2403337"/>
                  <a:gd name="connsiteX59" fmla="*/ 290876 w 1744338"/>
                  <a:gd name="connsiteY59" fmla="*/ 1528128 h 2403337"/>
                  <a:gd name="connsiteX60" fmla="*/ 278508 w 1744338"/>
                  <a:gd name="connsiteY60" fmla="*/ 1505224 h 2403337"/>
                  <a:gd name="connsiteX61" fmla="*/ 127802 w 1744338"/>
                  <a:gd name="connsiteY61" fmla="*/ 1332989 h 2403337"/>
                  <a:gd name="connsiteX62" fmla="*/ 65046 w 1744338"/>
                  <a:gd name="connsiteY62" fmla="*/ 1218013 h 2403337"/>
                  <a:gd name="connsiteX63" fmla="*/ 0 w 1744338"/>
                  <a:gd name="connsiteY63" fmla="*/ 870336 h 2403337"/>
                  <a:gd name="connsiteX64" fmla="*/ 149790 w 1744338"/>
                  <a:gd name="connsiteY64" fmla="*/ 418678 h 2403337"/>
                  <a:gd name="connsiteX65" fmla="*/ 161699 w 1744338"/>
                  <a:gd name="connsiteY65" fmla="*/ 410890 h 2403337"/>
                  <a:gd name="connsiteX66" fmla="*/ 178190 w 1744338"/>
                  <a:gd name="connsiteY66" fmla="*/ 534570 h 2403337"/>
                  <a:gd name="connsiteX67" fmla="*/ 259269 w 1744338"/>
                  <a:gd name="connsiteY67" fmla="*/ 1182741 h 2403337"/>
                  <a:gd name="connsiteX68" fmla="*/ 297289 w 1744338"/>
                  <a:gd name="connsiteY68" fmla="*/ 1486901 h 2403337"/>
                  <a:gd name="connsiteX69" fmla="*/ 301869 w 1744338"/>
                  <a:gd name="connsiteY69" fmla="*/ 1502476 h 2403337"/>
                  <a:gd name="connsiteX70" fmla="*/ 310573 w 1744338"/>
                  <a:gd name="connsiteY70" fmla="*/ 1532250 h 2403337"/>
                  <a:gd name="connsiteX71" fmla="*/ 322483 w 1744338"/>
                  <a:gd name="connsiteY71" fmla="*/ 1587677 h 2403337"/>
                  <a:gd name="connsiteX72" fmla="*/ 352715 w 1744338"/>
                  <a:gd name="connsiteY72" fmla="*/ 1536831 h 2403337"/>
                  <a:gd name="connsiteX73" fmla="*/ 534570 w 1744338"/>
                  <a:gd name="connsiteY73" fmla="*/ 1275272 h 2403337"/>
                  <a:gd name="connsiteX74" fmla="*/ 542815 w 1744338"/>
                  <a:gd name="connsiteY74" fmla="*/ 1234045 h 2403337"/>
                  <a:gd name="connsiteX75" fmla="*/ 523576 w 1744338"/>
                  <a:gd name="connsiteY75" fmla="*/ 1148386 h 2403337"/>
                  <a:gd name="connsiteX76" fmla="*/ 490595 w 1744338"/>
                  <a:gd name="connsiteY76" fmla="*/ 1080133 h 2403337"/>
                  <a:gd name="connsiteX77" fmla="*/ 450743 w 1744338"/>
                  <a:gd name="connsiteY77" fmla="*/ 1026539 h 2403337"/>
                  <a:gd name="connsiteX78" fmla="*/ 306450 w 1744338"/>
                  <a:gd name="connsiteY78" fmla="*/ 553809 h 2403337"/>
                  <a:gd name="connsiteX79" fmla="*/ 522660 w 1744338"/>
                  <a:gd name="connsiteY79" fmla="*/ 9161 h 2403337"/>
                  <a:gd name="connsiteX80" fmla="*/ 527699 w 1744338"/>
                  <a:gd name="connsiteY80" fmla="*/ 2290 h 2403337"/>
                  <a:gd name="connsiteX81" fmla="*/ 529989 w 1744338"/>
                  <a:gd name="connsiteY81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16387 w 1744338"/>
                  <a:gd name="connsiteY36" fmla="*/ 1542786 h 2403337"/>
                  <a:gd name="connsiteX37" fmla="*/ 404935 w 1744338"/>
                  <a:gd name="connsiteY37" fmla="*/ 1553322 h 2403337"/>
                  <a:gd name="connsiteX38" fmla="*/ 259727 w 1744338"/>
                  <a:gd name="connsiteY38" fmla="*/ 1858397 h 2403337"/>
                  <a:gd name="connsiteX39" fmla="*/ 272095 w 1744338"/>
                  <a:gd name="connsiteY39" fmla="*/ 1875346 h 2403337"/>
                  <a:gd name="connsiteX40" fmla="*/ 298663 w 1744338"/>
                  <a:gd name="connsiteY40" fmla="*/ 1876262 h 2403337"/>
                  <a:gd name="connsiteX41" fmla="*/ 301869 w 1744338"/>
                  <a:gd name="connsiteY41" fmla="*/ 1877636 h 2403337"/>
                  <a:gd name="connsiteX42" fmla="*/ 250107 w 1744338"/>
                  <a:gd name="connsiteY42" fmla="*/ 1914740 h 2403337"/>
                  <a:gd name="connsiteX43" fmla="*/ 238197 w 1744338"/>
                  <a:gd name="connsiteY43" fmla="*/ 1930773 h 2403337"/>
                  <a:gd name="connsiteX44" fmla="*/ 206590 w 1744338"/>
                  <a:gd name="connsiteY44" fmla="*/ 2211113 h 2403337"/>
                  <a:gd name="connsiteX45" fmla="*/ 207965 w 1744338"/>
                  <a:gd name="connsiteY45" fmla="*/ 2215235 h 2403337"/>
                  <a:gd name="connsiteX46" fmla="*/ 244610 w 1744338"/>
                  <a:gd name="connsiteY46" fmla="*/ 2193248 h 2403337"/>
                  <a:gd name="connsiteX47" fmla="*/ 213003 w 1744338"/>
                  <a:gd name="connsiteY47" fmla="*/ 2275243 h 2403337"/>
                  <a:gd name="connsiteX48" fmla="*/ 207049 w 1744338"/>
                  <a:gd name="connsiteY48" fmla="*/ 2310056 h 2403337"/>
                  <a:gd name="connsiteX49" fmla="*/ 208423 w 1744338"/>
                  <a:gd name="connsiteY49" fmla="*/ 2393425 h 2403337"/>
                  <a:gd name="connsiteX50" fmla="*/ 197887 w 1744338"/>
                  <a:gd name="connsiteY50" fmla="*/ 2402587 h 2403337"/>
                  <a:gd name="connsiteX51" fmla="*/ 162616 w 1744338"/>
                  <a:gd name="connsiteY51" fmla="*/ 2401670 h 2403337"/>
                  <a:gd name="connsiteX52" fmla="*/ 158493 w 1744338"/>
                  <a:gd name="connsiteY52" fmla="*/ 2398922 h 2403337"/>
                  <a:gd name="connsiteX53" fmla="*/ 155744 w 1744338"/>
                  <a:gd name="connsiteY53" fmla="*/ 2387470 h 2403337"/>
                  <a:gd name="connsiteX54" fmla="*/ 152538 w 1744338"/>
                  <a:gd name="connsiteY54" fmla="*/ 2183628 h 2403337"/>
                  <a:gd name="connsiteX55" fmla="*/ 208881 w 1744338"/>
                  <a:gd name="connsiteY55" fmla="*/ 1846946 h 2403337"/>
                  <a:gd name="connsiteX56" fmla="*/ 301411 w 1744338"/>
                  <a:gd name="connsiteY56" fmla="*/ 1630736 h 2403337"/>
                  <a:gd name="connsiteX57" fmla="*/ 305076 w 1744338"/>
                  <a:gd name="connsiteY57" fmla="*/ 1595006 h 2403337"/>
                  <a:gd name="connsiteX58" fmla="*/ 290876 w 1744338"/>
                  <a:gd name="connsiteY58" fmla="*/ 1528128 h 2403337"/>
                  <a:gd name="connsiteX59" fmla="*/ 278508 w 1744338"/>
                  <a:gd name="connsiteY59" fmla="*/ 1505224 h 2403337"/>
                  <a:gd name="connsiteX60" fmla="*/ 127802 w 1744338"/>
                  <a:gd name="connsiteY60" fmla="*/ 1332989 h 2403337"/>
                  <a:gd name="connsiteX61" fmla="*/ 65046 w 1744338"/>
                  <a:gd name="connsiteY61" fmla="*/ 1218013 h 2403337"/>
                  <a:gd name="connsiteX62" fmla="*/ 0 w 1744338"/>
                  <a:gd name="connsiteY62" fmla="*/ 870336 h 2403337"/>
                  <a:gd name="connsiteX63" fmla="*/ 149790 w 1744338"/>
                  <a:gd name="connsiteY63" fmla="*/ 418678 h 2403337"/>
                  <a:gd name="connsiteX64" fmla="*/ 161699 w 1744338"/>
                  <a:gd name="connsiteY64" fmla="*/ 410890 h 2403337"/>
                  <a:gd name="connsiteX65" fmla="*/ 178190 w 1744338"/>
                  <a:gd name="connsiteY65" fmla="*/ 534570 h 2403337"/>
                  <a:gd name="connsiteX66" fmla="*/ 259269 w 1744338"/>
                  <a:gd name="connsiteY66" fmla="*/ 1182741 h 2403337"/>
                  <a:gd name="connsiteX67" fmla="*/ 297289 w 1744338"/>
                  <a:gd name="connsiteY67" fmla="*/ 1486901 h 2403337"/>
                  <a:gd name="connsiteX68" fmla="*/ 301869 w 1744338"/>
                  <a:gd name="connsiteY68" fmla="*/ 1502476 h 2403337"/>
                  <a:gd name="connsiteX69" fmla="*/ 310573 w 1744338"/>
                  <a:gd name="connsiteY69" fmla="*/ 1532250 h 2403337"/>
                  <a:gd name="connsiteX70" fmla="*/ 322483 w 1744338"/>
                  <a:gd name="connsiteY70" fmla="*/ 1587677 h 2403337"/>
                  <a:gd name="connsiteX71" fmla="*/ 352715 w 1744338"/>
                  <a:gd name="connsiteY71" fmla="*/ 1536831 h 2403337"/>
                  <a:gd name="connsiteX72" fmla="*/ 534570 w 1744338"/>
                  <a:gd name="connsiteY72" fmla="*/ 1275272 h 2403337"/>
                  <a:gd name="connsiteX73" fmla="*/ 542815 w 1744338"/>
                  <a:gd name="connsiteY73" fmla="*/ 1234045 h 2403337"/>
                  <a:gd name="connsiteX74" fmla="*/ 523576 w 1744338"/>
                  <a:gd name="connsiteY74" fmla="*/ 1148386 h 2403337"/>
                  <a:gd name="connsiteX75" fmla="*/ 490595 w 1744338"/>
                  <a:gd name="connsiteY75" fmla="*/ 1080133 h 2403337"/>
                  <a:gd name="connsiteX76" fmla="*/ 450743 w 1744338"/>
                  <a:gd name="connsiteY76" fmla="*/ 1026539 h 2403337"/>
                  <a:gd name="connsiteX77" fmla="*/ 306450 w 1744338"/>
                  <a:gd name="connsiteY77" fmla="*/ 553809 h 2403337"/>
                  <a:gd name="connsiteX78" fmla="*/ 522660 w 1744338"/>
                  <a:gd name="connsiteY78" fmla="*/ 9161 h 2403337"/>
                  <a:gd name="connsiteX79" fmla="*/ 527699 w 1744338"/>
                  <a:gd name="connsiteY79" fmla="*/ 2290 h 2403337"/>
                  <a:gd name="connsiteX80" fmla="*/ 529989 w 1744338"/>
                  <a:gd name="connsiteY80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416387 w 1744338"/>
                  <a:gd name="connsiteY35" fmla="*/ 1542786 h 2403337"/>
                  <a:gd name="connsiteX36" fmla="*/ 404935 w 1744338"/>
                  <a:gd name="connsiteY36" fmla="*/ 1553322 h 2403337"/>
                  <a:gd name="connsiteX37" fmla="*/ 259727 w 1744338"/>
                  <a:gd name="connsiteY37" fmla="*/ 1858397 h 2403337"/>
                  <a:gd name="connsiteX38" fmla="*/ 272095 w 1744338"/>
                  <a:gd name="connsiteY38" fmla="*/ 1875346 h 2403337"/>
                  <a:gd name="connsiteX39" fmla="*/ 298663 w 1744338"/>
                  <a:gd name="connsiteY39" fmla="*/ 1876262 h 2403337"/>
                  <a:gd name="connsiteX40" fmla="*/ 301869 w 1744338"/>
                  <a:gd name="connsiteY40" fmla="*/ 1877636 h 2403337"/>
                  <a:gd name="connsiteX41" fmla="*/ 250107 w 1744338"/>
                  <a:gd name="connsiteY41" fmla="*/ 1914740 h 2403337"/>
                  <a:gd name="connsiteX42" fmla="*/ 238197 w 1744338"/>
                  <a:gd name="connsiteY42" fmla="*/ 1930773 h 2403337"/>
                  <a:gd name="connsiteX43" fmla="*/ 206590 w 1744338"/>
                  <a:gd name="connsiteY43" fmla="*/ 2211113 h 2403337"/>
                  <a:gd name="connsiteX44" fmla="*/ 207965 w 1744338"/>
                  <a:gd name="connsiteY44" fmla="*/ 2215235 h 2403337"/>
                  <a:gd name="connsiteX45" fmla="*/ 244610 w 1744338"/>
                  <a:gd name="connsiteY45" fmla="*/ 2193248 h 2403337"/>
                  <a:gd name="connsiteX46" fmla="*/ 213003 w 1744338"/>
                  <a:gd name="connsiteY46" fmla="*/ 2275243 h 2403337"/>
                  <a:gd name="connsiteX47" fmla="*/ 207049 w 1744338"/>
                  <a:gd name="connsiteY47" fmla="*/ 2310056 h 2403337"/>
                  <a:gd name="connsiteX48" fmla="*/ 208423 w 1744338"/>
                  <a:gd name="connsiteY48" fmla="*/ 2393425 h 2403337"/>
                  <a:gd name="connsiteX49" fmla="*/ 197887 w 1744338"/>
                  <a:gd name="connsiteY49" fmla="*/ 2402587 h 2403337"/>
                  <a:gd name="connsiteX50" fmla="*/ 162616 w 1744338"/>
                  <a:gd name="connsiteY50" fmla="*/ 2401670 h 2403337"/>
                  <a:gd name="connsiteX51" fmla="*/ 158493 w 1744338"/>
                  <a:gd name="connsiteY51" fmla="*/ 2398922 h 2403337"/>
                  <a:gd name="connsiteX52" fmla="*/ 155744 w 1744338"/>
                  <a:gd name="connsiteY52" fmla="*/ 2387470 h 2403337"/>
                  <a:gd name="connsiteX53" fmla="*/ 152538 w 1744338"/>
                  <a:gd name="connsiteY53" fmla="*/ 2183628 h 2403337"/>
                  <a:gd name="connsiteX54" fmla="*/ 208881 w 1744338"/>
                  <a:gd name="connsiteY54" fmla="*/ 1846946 h 2403337"/>
                  <a:gd name="connsiteX55" fmla="*/ 301411 w 1744338"/>
                  <a:gd name="connsiteY55" fmla="*/ 1630736 h 2403337"/>
                  <a:gd name="connsiteX56" fmla="*/ 305076 w 1744338"/>
                  <a:gd name="connsiteY56" fmla="*/ 1595006 h 2403337"/>
                  <a:gd name="connsiteX57" fmla="*/ 290876 w 1744338"/>
                  <a:gd name="connsiteY57" fmla="*/ 1528128 h 2403337"/>
                  <a:gd name="connsiteX58" fmla="*/ 278508 w 1744338"/>
                  <a:gd name="connsiteY58" fmla="*/ 1505224 h 2403337"/>
                  <a:gd name="connsiteX59" fmla="*/ 127802 w 1744338"/>
                  <a:gd name="connsiteY59" fmla="*/ 1332989 h 2403337"/>
                  <a:gd name="connsiteX60" fmla="*/ 65046 w 1744338"/>
                  <a:gd name="connsiteY60" fmla="*/ 1218013 h 2403337"/>
                  <a:gd name="connsiteX61" fmla="*/ 0 w 1744338"/>
                  <a:gd name="connsiteY61" fmla="*/ 870336 h 2403337"/>
                  <a:gd name="connsiteX62" fmla="*/ 149790 w 1744338"/>
                  <a:gd name="connsiteY62" fmla="*/ 418678 h 2403337"/>
                  <a:gd name="connsiteX63" fmla="*/ 161699 w 1744338"/>
                  <a:gd name="connsiteY63" fmla="*/ 410890 h 2403337"/>
                  <a:gd name="connsiteX64" fmla="*/ 178190 w 1744338"/>
                  <a:gd name="connsiteY64" fmla="*/ 534570 h 2403337"/>
                  <a:gd name="connsiteX65" fmla="*/ 259269 w 1744338"/>
                  <a:gd name="connsiteY65" fmla="*/ 1182741 h 2403337"/>
                  <a:gd name="connsiteX66" fmla="*/ 297289 w 1744338"/>
                  <a:gd name="connsiteY66" fmla="*/ 1486901 h 2403337"/>
                  <a:gd name="connsiteX67" fmla="*/ 301869 w 1744338"/>
                  <a:gd name="connsiteY67" fmla="*/ 1502476 h 2403337"/>
                  <a:gd name="connsiteX68" fmla="*/ 310573 w 1744338"/>
                  <a:gd name="connsiteY68" fmla="*/ 1532250 h 2403337"/>
                  <a:gd name="connsiteX69" fmla="*/ 322483 w 1744338"/>
                  <a:gd name="connsiteY69" fmla="*/ 1587677 h 2403337"/>
                  <a:gd name="connsiteX70" fmla="*/ 352715 w 1744338"/>
                  <a:gd name="connsiteY70" fmla="*/ 1536831 h 2403337"/>
                  <a:gd name="connsiteX71" fmla="*/ 534570 w 1744338"/>
                  <a:gd name="connsiteY71" fmla="*/ 1275272 h 2403337"/>
                  <a:gd name="connsiteX72" fmla="*/ 542815 w 1744338"/>
                  <a:gd name="connsiteY72" fmla="*/ 1234045 h 2403337"/>
                  <a:gd name="connsiteX73" fmla="*/ 523576 w 1744338"/>
                  <a:gd name="connsiteY73" fmla="*/ 1148386 h 2403337"/>
                  <a:gd name="connsiteX74" fmla="*/ 490595 w 1744338"/>
                  <a:gd name="connsiteY74" fmla="*/ 1080133 h 2403337"/>
                  <a:gd name="connsiteX75" fmla="*/ 450743 w 1744338"/>
                  <a:gd name="connsiteY75" fmla="*/ 1026539 h 2403337"/>
                  <a:gd name="connsiteX76" fmla="*/ 306450 w 1744338"/>
                  <a:gd name="connsiteY76" fmla="*/ 553809 h 2403337"/>
                  <a:gd name="connsiteX77" fmla="*/ 522660 w 1744338"/>
                  <a:gd name="connsiteY77" fmla="*/ 9161 h 2403337"/>
                  <a:gd name="connsiteX78" fmla="*/ 527699 w 1744338"/>
                  <a:gd name="connsiteY78" fmla="*/ 2290 h 2403337"/>
                  <a:gd name="connsiteX79" fmla="*/ 529989 w 1744338"/>
                  <a:gd name="connsiteY7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416387 w 1744338"/>
                  <a:gd name="connsiteY34" fmla="*/ 1542786 h 2403337"/>
                  <a:gd name="connsiteX35" fmla="*/ 404935 w 1744338"/>
                  <a:gd name="connsiteY35" fmla="*/ 1553322 h 2403337"/>
                  <a:gd name="connsiteX36" fmla="*/ 259727 w 1744338"/>
                  <a:gd name="connsiteY36" fmla="*/ 1858397 h 2403337"/>
                  <a:gd name="connsiteX37" fmla="*/ 272095 w 1744338"/>
                  <a:gd name="connsiteY37" fmla="*/ 1875346 h 2403337"/>
                  <a:gd name="connsiteX38" fmla="*/ 298663 w 1744338"/>
                  <a:gd name="connsiteY38" fmla="*/ 1876262 h 2403337"/>
                  <a:gd name="connsiteX39" fmla="*/ 301869 w 1744338"/>
                  <a:gd name="connsiteY39" fmla="*/ 1877636 h 2403337"/>
                  <a:gd name="connsiteX40" fmla="*/ 250107 w 1744338"/>
                  <a:gd name="connsiteY40" fmla="*/ 1914740 h 2403337"/>
                  <a:gd name="connsiteX41" fmla="*/ 238197 w 1744338"/>
                  <a:gd name="connsiteY41" fmla="*/ 1930773 h 2403337"/>
                  <a:gd name="connsiteX42" fmla="*/ 206590 w 1744338"/>
                  <a:gd name="connsiteY42" fmla="*/ 2211113 h 2403337"/>
                  <a:gd name="connsiteX43" fmla="*/ 207965 w 1744338"/>
                  <a:gd name="connsiteY43" fmla="*/ 2215235 h 2403337"/>
                  <a:gd name="connsiteX44" fmla="*/ 244610 w 1744338"/>
                  <a:gd name="connsiteY44" fmla="*/ 2193248 h 2403337"/>
                  <a:gd name="connsiteX45" fmla="*/ 213003 w 1744338"/>
                  <a:gd name="connsiteY45" fmla="*/ 2275243 h 2403337"/>
                  <a:gd name="connsiteX46" fmla="*/ 207049 w 1744338"/>
                  <a:gd name="connsiteY46" fmla="*/ 2310056 h 2403337"/>
                  <a:gd name="connsiteX47" fmla="*/ 208423 w 1744338"/>
                  <a:gd name="connsiteY47" fmla="*/ 2393425 h 2403337"/>
                  <a:gd name="connsiteX48" fmla="*/ 197887 w 1744338"/>
                  <a:gd name="connsiteY48" fmla="*/ 2402587 h 2403337"/>
                  <a:gd name="connsiteX49" fmla="*/ 162616 w 1744338"/>
                  <a:gd name="connsiteY49" fmla="*/ 2401670 h 2403337"/>
                  <a:gd name="connsiteX50" fmla="*/ 158493 w 1744338"/>
                  <a:gd name="connsiteY50" fmla="*/ 2398922 h 2403337"/>
                  <a:gd name="connsiteX51" fmla="*/ 155744 w 1744338"/>
                  <a:gd name="connsiteY51" fmla="*/ 2387470 h 2403337"/>
                  <a:gd name="connsiteX52" fmla="*/ 152538 w 1744338"/>
                  <a:gd name="connsiteY52" fmla="*/ 2183628 h 2403337"/>
                  <a:gd name="connsiteX53" fmla="*/ 208881 w 1744338"/>
                  <a:gd name="connsiteY53" fmla="*/ 1846946 h 2403337"/>
                  <a:gd name="connsiteX54" fmla="*/ 301411 w 1744338"/>
                  <a:gd name="connsiteY54" fmla="*/ 1630736 h 2403337"/>
                  <a:gd name="connsiteX55" fmla="*/ 305076 w 1744338"/>
                  <a:gd name="connsiteY55" fmla="*/ 1595006 h 2403337"/>
                  <a:gd name="connsiteX56" fmla="*/ 290876 w 1744338"/>
                  <a:gd name="connsiteY56" fmla="*/ 1528128 h 2403337"/>
                  <a:gd name="connsiteX57" fmla="*/ 278508 w 1744338"/>
                  <a:gd name="connsiteY57" fmla="*/ 1505224 h 2403337"/>
                  <a:gd name="connsiteX58" fmla="*/ 127802 w 1744338"/>
                  <a:gd name="connsiteY58" fmla="*/ 1332989 h 2403337"/>
                  <a:gd name="connsiteX59" fmla="*/ 65046 w 1744338"/>
                  <a:gd name="connsiteY59" fmla="*/ 1218013 h 2403337"/>
                  <a:gd name="connsiteX60" fmla="*/ 0 w 1744338"/>
                  <a:gd name="connsiteY60" fmla="*/ 870336 h 2403337"/>
                  <a:gd name="connsiteX61" fmla="*/ 149790 w 1744338"/>
                  <a:gd name="connsiteY61" fmla="*/ 418678 h 2403337"/>
                  <a:gd name="connsiteX62" fmla="*/ 161699 w 1744338"/>
                  <a:gd name="connsiteY62" fmla="*/ 410890 h 2403337"/>
                  <a:gd name="connsiteX63" fmla="*/ 178190 w 1744338"/>
                  <a:gd name="connsiteY63" fmla="*/ 534570 h 2403337"/>
                  <a:gd name="connsiteX64" fmla="*/ 259269 w 1744338"/>
                  <a:gd name="connsiteY64" fmla="*/ 1182741 h 2403337"/>
                  <a:gd name="connsiteX65" fmla="*/ 297289 w 1744338"/>
                  <a:gd name="connsiteY65" fmla="*/ 1486901 h 2403337"/>
                  <a:gd name="connsiteX66" fmla="*/ 301869 w 1744338"/>
                  <a:gd name="connsiteY66" fmla="*/ 1502476 h 2403337"/>
                  <a:gd name="connsiteX67" fmla="*/ 310573 w 1744338"/>
                  <a:gd name="connsiteY67" fmla="*/ 1532250 h 2403337"/>
                  <a:gd name="connsiteX68" fmla="*/ 322483 w 1744338"/>
                  <a:gd name="connsiteY68" fmla="*/ 1587677 h 2403337"/>
                  <a:gd name="connsiteX69" fmla="*/ 352715 w 1744338"/>
                  <a:gd name="connsiteY69" fmla="*/ 1536831 h 2403337"/>
                  <a:gd name="connsiteX70" fmla="*/ 534570 w 1744338"/>
                  <a:gd name="connsiteY70" fmla="*/ 1275272 h 2403337"/>
                  <a:gd name="connsiteX71" fmla="*/ 542815 w 1744338"/>
                  <a:gd name="connsiteY71" fmla="*/ 1234045 h 2403337"/>
                  <a:gd name="connsiteX72" fmla="*/ 523576 w 1744338"/>
                  <a:gd name="connsiteY72" fmla="*/ 1148386 h 2403337"/>
                  <a:gd name="connsiteX73" fmla="*/ 490595 w 1744338"/>
                  <a:gd name="connsiteY73" fmla="*/ 1080133 h 2403337"/>
                  <a:gd name="connsiteX74" fmla="*/ 450743 w 1744338"/>
                  <a:gd name="connsiteY74" fmla="*/ 1026539 h 2403337"/>
                  <a:gd name="connsiteX75" fmla="*/ 306450 w 1744338"/>
                  <a:gd name="connsiteY75" fmla="*/ 553809 h 2403337"/>
                  <a:gd name="connsiteX76" fmla="*/ 522660 w 1744338"/>
                  <a:gd name="connsiteY76" fmla="*/ 9161 h 2403337"/>
                  <a:gd name="connsiteX77" fmla="*/ 527699 w 1744338"/>
                  <a:gd name="connsiteY77" fmla="*/ 2290 h 2403337"/>
                  <a:gd name="connsiteX78" fmla="*/ 529989 w 1744338"/>
                  <a:gd name="connsiteY7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416387 w 1744338"/>
                  <a:gd name="connsiteY33" fmla="*/ 1542786 h 2403337"/>
                  <a:gd name="connsiteX34" fmla="*/ 404935 w 1744338"/>
                  <a:gd name="connsiteY34" fmla="*/ 1553322 h 2403337"/>
                  <a:gd name="connsiteX35" fmla="*/ 259727 w 1744338"/>
                  <a:gd name="connsiteY35" fmla="*/ 1858397 h 2403337"/>
                  <a:gd name="connsiteX36" fmla="*/ 272095 w 1744338"/>
                  <a:gd name="connsiteY36" fmla="*/ 1875346 h 2403337"/>
                  <a:gd name="connsiteX37" fmla="*/ 298663 w 1744338"/>
                  <a:gd name="connsiteY37" fmla="*/ 1876262 h 2403337"/>
                  <a:gd name="connsiteX38" fmla="*/ 301869 w 1744338"/>
                  <a:gd name="connsiteY38" fmla="*/ 1877636 h 2403337"/>
                  <a:gd name="connsiteX39" fmla="*/ 250107 w 1744338"/>
                  <a:gd name="connsiteY39" fmla="*/ 1914740 h 2403337"/>
                  <a:gd name="connsiteX40" fmla="*/ 238197 w 1744338"/>
                  <a:gd name="connsiteY40" fmla="*/ 1930773 h 2403337"/>
                  <a:gd name="connsiteX41" fmla="*/ 206590 w 1744338"/>
                  <a:gd name="connsiteY41" fmla="*/ 2211113 h 2403337"/>
                  <a:gd name="connsiteX42" fmla="*/ 207965 w 1744338"/>
                  <a:gd name="connsiteY42" fmla="*/ 2215235 h 2403337"/>
                  <a:gd name="connsiteX43" fmla="*/ 244610 w 1744338"/>
                  <a:gd name="connsiteY43" fmla="*/ 2193248 h 2403337"/>
                  <a:gd name="connsiteX44" fmla="*/ 213003 w 1744338"/>
                  <a:gd name="connsiteY44" fmla="*/ 2275243 h 2403337"/>
                  <a:gd name="connsiteX45" fmla="*/ 207049 w 1744338"/>
                  <a:gd name="connsiteY45" fmla="*/ 2310056 h 2403337"/>
                  <a:gd name="connsiteX46" fmla="*/ 208423 w 1744338"/>
                  <a:gd name="connsiteY46" fmla="*/ 2393425 h 2403337"/>
                  <a:gd name="connsiteX47" fmla="*/ 197887 w 1744338"/>
                  <a:gd name="connsiteY47" fmla="*/ 2402587 h 2403337"/>
                  <a:gd name="connsiteX48" fmla="*/ 162616 w 1744338"/>
                  <a:gd name="connsiteY48" fmla="*/ 2401670 h 2403337"/>
                  <a:gd name="connsiteX49" fmla="*/ 158493 w 1744338"/>
                  <a:gd name="connsiteY49" fmla="*/ 2398922 h 2403337"/>
                  <a:gd name="connsiteX50" fmla="*/ 155744 w 1744338"/>
                  <a:gd name="connsiteY50" fmla="*/ 2387470 h 2403337"/>
                  <a:gd name="connsiteX51" fmla="*/ 152538 w 1744338"/>
                  <a:gd name="connsiteY51" fmla="*/ 2183628 h 2403337"/>
                  <a:gd name="connsiteX52" fmla="*/ 208881 w 1744338"/>
                  <a:gd name="connsiteY52" fmla="*/ 1846946 h 2403337"/>
                  <a:gd name="connsiteX53" fmla="*/ 301411 w 1744338"/>
                  <a:gd name="connsiteY53" fmla="*/ 1630736 h 2403337"/>
                  <a:gd name="connsiteX54" fmla="*/ 305076 w 1744338"/>
                  <a:gd name="connsiteY54" fmla="*/ 1595006 h 2403337"/>
                  <a:gd name="connsiteX55" fmla="*/ 290876 w 1744338"/>
                  <a:gd name="connsiteY55" fmla="*/ 1528128 h 2403337"/>
                  <a:gd name="connsiteX56" fmla="*/ 278508 w 1744338"/>
                  <a:gd name="connsiteY56" fmla="*/ 1505224 h 2403337"/>
                  <a:gd name="connsiteX57" fmla="*/ 127802 w 1744338"/>
                  <a:gd name="connsiteY57" fmla="*/ 1332989 h 2403337"/>
                  <a:gd name="connsiteX58" fmla="*/ 65046 w 1744338"/>
                  <a:gd name="connsiteY58" fmla="*/ 1218013 h 2403337"/>
                  <a:gd name="connsiteX59" fmla="*/ 0 w 1744338"/>
                  <a:gd name="connsiteY59" fmla="*/ 870336 h 2403337"/>
                  <a:gd name="connsiteX60" fmla="*/ 149790 w 1744338"/>
                  <a:gd name="connsiteY60" fmla="*/ 418678 h 2403337"/>
                  <a:gd name="connsiteX61" fmla="*/ 161699 w 1744338"/>
                  <a:gd name="connsiteY61" fmla="*/ 410890 h 2403337"/>
                  <a:gd name="connsiteX62" fmla="*/ 178190 w 1744338"/>
                  <a:gd name="connsiteY62" fmla="*/ 534570 h 2403337"/>
                  <a:gd name="connsiteX63" fmla="*/ 259269 w 1744338"/>
                  <a:gd name="connsiteY63" fmla="*/ 1182741 h 2403337"/>
                  <a:gd name="connsiteX64" fmla="*/ 297289 w 1744338"/>
                  <a:gd name="connsiteY64" fmla="*/ 1486901 h 2403337"/>
                  <a:gd name="connsiteX65" fmla="*/ 301869 w 1744338"/>
                  <a:gd name="connsiteY65" fmla="*/ 1502476 h 2403337"/>
                  <a:gd name="connsiteX66" fmla="*/ 310573 w 1744338"/>
                  <a:gd name="connsiteY66" fmla="*/ 1532250 h 2403337"/>
                  <a:gd name="connsiteX67" fmla="*/ 322483 w 1744338"/>
                  <a:gd name="connsiteY67" fmla="*/ 1587677 h 2403337"/>
                  <a:gd name="connsiteX68" fmla="*/ 352715 w 1744338"/>
                  <a:gd name="connsiteY68" fmla="*/ 1536831 h 2403337"/>
                  <a:gd name="connsiteX69" fmla="*/ 534570 w 1744338"/>
                  <a:gd name="connsiteY69" fmla="*/ 1275272 h 2403337"/>
                  <a:gd name="connsiteX70" fmla="*/ 542815 w 1744338"/>
                  <a:gd name="connsiteY70" fmla="*/ 1234045 h 2403337"/>
                  <a:gd name="connsiteX71" fmla="*/ 523576 w 1744338"/>
                  <a:gd name="connsiteY71" fmla="*/ 1148386 h 2403337"/>
                  <a:gd name="connsiteX72" fmla="*/ 490595 w 1744338"/>
                  <a:gd name="connsiteY72" fmla="*/ 1080133 h 2403337"/>
                  <a:gd name="connsiteX73" fmla="*/ 450743 w 1744338"/>
                  <a:gd name="connsiteY73" fmla="*/ 1026539 h 2403337"/>
                  <a:gd name="connsiteX74" fmla="*/ 306450 w 1744338"/>
                  <a:gd name="connsiteY74" fmla="*/ 553809 h 2403337"/>
                  <a:gd name="connsiteX75" fmla="*/ 522660 w 1744338"/>
                  <a:gd name="connsiteY75" fmla="*/ 9161 h 2403337"/>
                  <a:gd name="connsiteX76" fmla="*/ 527699 w 1744338"/>
                  <a:gd name="connsiteY76" fmla="*/ 2290 h 2403337"/>
                  <a:gd name="connsiteX77" fmla="*/ 529989 w 1744338"/>
                  <a:gd name="connsiteY7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404935 w 1744338"/>
                  <a:gd name="connsiteY33" fmla="*/ 1553322 h 2403337"/>
                  <a:gd name="connsiteX34" fmla="*/ 259727 w 1744338"/>
                  <a:gd name="connsiteY34" fmla="*/ 1858397 h 2403337"/>
                  <a:gd name="connsiteX35" fmla="*/ 272095 w 1744338"/>
                  <a:gd name="connsiteY35" fmla="*/ 1875346 h 2403337"/>
                  <a:gd name="connsiteX36" fmla="*/ 298663 w 1744338"/>
                  <a:gd name="connsiteY36" fmla="*/ 1876262 h 2403337"/>
                  <a:gd name="connsiteX37" fmla="*/ 301869 w 1744338"/>
                  <a:gd name="connsiteY37" fmla="*/ 1877636 h 2403337"/>
                  <a:gd name="connsiteX38" fmla="*/ 250107 w 1744338"/>
                  <a:gd name="connsiteY38" fmla="*/ 1914740 h 2403337"/>
                  <a:gd name="connsiteX39" fmla="*/ 238197 w 1744338"/>
                  <a:gd name="connsiteY39" fmla="*/ 1930773 h 2403337"/>
                  <a:gd name="connsiteX40" fmla="*/ 206590 w 1744338"/>
                  <a:gd name="connsiteY40" fmla="*/ 2211113 h 2403337"/>
                  <a:gd name="connsiteX41" fmla="*/ 207965 w 1744338"/>
                  <a:gd name="connsiteY41" fmla="*/ 2215235 h 2403337"/>
                  <a:gd name="connsiteX42" fmla="*/ 244610 w 1744338"/>
                  <a:gd name="connsiteY42" fmla="*/ 2193248 h 2403337"/>
                  <a:gd name="connsiteX43" fmla="*/ 213003 w 1744338"/>
                  <a:gd name="connsiteY43" fmla="*/ 2275243 h 2403337"/>
                  <a:gd name="connsiteX44" fmla="*/ 207049 w 1744338"/>
                  <a:gd name="connsiteY44" fmla="*/ 2310056 h 2403337"/>
                  <a:gd name="connsiteX45" fmla="*/ 208423 w 1744338"/>
                  <a:gd name="connsiteY45" fmla="*/ 2393425 h 2403337"/>
                  <a:gd name="connsiteX46" fmla="*/ 197887 w 1744338"/>
                  <a:gd name="connsiteY46" fmla="*/ 2402587 h 2403337"/>
                  <a:gd name="connsiteX47" fmla="*/ 162616 w 1744338"/>
                  <a:gd name="connsiteY47" fmla="*/ 2401670 h 2403337"/>
                  <a:gd name="connsiteX48" fmla="*/ 158493 w 1744338"/>
                  <a:gd name="connsiteY48" fmla="*/ 2398922 h 2403337"/>
                  <a:gd name="connsiteX49" fmla="*/ 155744 w 1744338"/>
                  <a:gd name="connsiteY49" fmla="*/ 2387470 h 2403337"/>
                  <a:gd name="connsiteX50" fmla="*/ 152538 w 1744338"/>
                  <a:gd name="connsiteY50" fmla="*/ 2183628 h 2403337"/>
                  <a:gd name="connsiteX51" fmla="*/ 208881 w 1744338"/>
                  <a:gd name="connsiteY51" fmla="*/ 1846946 h 2403337"/>
                  <a:gd name="connsiteX52" fmla="*/ 301411 w 1744338"/>
                  <a:gd name="connsiteY52" fmla="*/ 1630736 h 2403337"/>
                  <a:gd name="connsiteX53" fmla="*/ 305076 w 1744338"/>
                  <a:gd name="connsiteY53" fmla="*/ 1595006 h 2403337"/>
                  <a:gd name="connsiteX54" fmla="*/ 290876 w 1744338"/>
                  <a:gd name="connsiteY54" fmla="*/ 1528128 h 2403337"/>
                  <a:gd name="connsiteX55" fmla="*/ 278508 w 1744338"/>
                  <a:gd name="connsiteY55" fmla="*/ 1505224 h 2403337"/>
                  <a:gd name="connsiteX56" fmla="*/ 127802 w 1744338"/>
                  <a:gd name="connsiteY56" fmla="*/ 1332989 h 2403337"/>
                  <a:gd name="connsiteX57" fmla="*/ 65046 w 1744338"/>
                  <a:gd name="connsiteY57" fmla="*/ 1218013 h 2403337"/>
                  <a:gd name="connsiteX58" fmla="*/ 0 w 1744338"/>
                  <a:gd name="connsiteY58" fmla="*/ 870336 h 2403337"/>
                  <a:gd name="connsiteX59" fmla="*/ 149790 w 1744338"/>
                  <a:gd name="connsiteY59" fmla="*/ 418678 h 2403337"/>
                  <a:gd name="connsiteX60" fmla="*/ 161699 w 1744338"/>
                  <a:gd name="connsiteY60" fmla="*/ 410890 h 2403337"/>
                  <a:gd name="connsiteX61" fmla="*/ 178190 w 1744338"/>
                  <a:gd name="connsiteY61" fmla="*/ 534570 h 2403337"/>
                  <a:gd name="connsiteX62" fmla="*/ 259269 w 1744338"/>
                  <a:gd name="connsiteY62" fmla="*/ 1182741 h 2403337"/>
                  <a:gd name="connsiteX63" fmla="*/ 297289 w 1744338"/>
                  <a:gd name="connsiteY63" fmla="*/ 1486901 h 2403337"/>
                  <a:gd name="connsiteX64" fmla="*/ 301869 w 1744338"/>
                  <a:gd name="connsiteY64" fmla="*/ 1502476 h 2403337"/>
                  <a:gd name="connsiteX65" fmla="*/ 310573 w 1744338"/>
                  <a:gd name="connsiteY65" fmla="*/ 1532250 h 2403337"/>
                  <a:gd name="connsiteX66" fmla="*/ 322483 w 1744338"/>
                  <a:gd name="connsiteY66" fmla="*/ 1587677 h 2403337"/>
                  <a:gd name="connsiteX67" fmla="*/ 352715 w 1744338"/>
                  <a:gd name="connsiteY67" fmla="*/ 1536831 h 2403337"/>
                  <a:gd name="connsiteX68" fmla="*/ 534570 w 1744338"/>
                  <a:gd name="connsiteY68" fmla="*/ 1275272 h 2403337"/>
                  <a:gd name="connsiteX69" fmla="*/ 542815 w 1744338"/>
                  <a:gd name="connsiteY69" fmla="*/ 1234045 h 2403337"/>
                  <a:gd name="connsiteX70" fmla="*/ 523576 w 1744338"/>
                  <a:gd name="connsiteY70" fmla="*/ 1148386 h 2403337"/>
                  <a:gd name="connsiteX71" fmla="*/ 490595 w 1744338"/>
                  <a:gd name="connsiteY71" fmla="*/ 1080133 h 2403337"/>
                  <a:gd name="connsiteX72" fmla="*/ 450743 w 1744338"/>
                  <a:gd name="connsiteY72" fmla="*/ 1026539 h 2403337"/>
                  <a:gd name="connsiteX73" fmla="*/ 306450 w 1744338"/>
                  <a:gd name="connsiteY73" fmla="*/ 553809 h 2403337"/>
                  <a:gd name="connsiteX74" fmla="*/ 522660 w 1744338"/>
                  <a:gd name="connsiteY74" fmla="*/ 9161 h 2403337"/>
                  <a:gd name="connsiteX75" fmla="*/ 527699 w 1744338"/>
                  <a:gd name="connsiteY75" fmla="*/ 2290 h 2403337"/>
                  <a:gd name="connsiteX76" fmla="*/ 529989 w 1744338"/>
                  <a:gd name="connsiteY7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259727 w 1744338"/>
                  <a:gd name="connsiteY33" fmla="*/ 1858397 h 2403337"/>
                  <a:gd name="connsiteX34" fmla="*/ 272095 w 1744338"/>
                  <a:gd name="connsiteY34" fmla="*/ 1875346 h 2403337"/>
                  <a:gd name="connsiteX35" fmla="*/ 298663 w 1744338"/>
                  <a:gd name="connsiteY35" fmla="*/ 1876262 h 2403337"/>
                  <a:gd name="connsiteX36" fmla="*/ 301869 w 1744338"/>
                  <a:gd name="connsiteY36" fmla="*/ 1877636 h 2403337"/>
                  <a:gd name="connsiteX37" fmla="*/ 250107 w 1744338"/>
                  <a:gd name="connsiteY37" fmla="*/ 1914740 h 2403337"/>
                  <a:gd name="connsiteX38" fmla="*/ 238197 w 1744338"/>
                  <a:gd name="connsiteY38" fmla="*/ 1930773 h 2403337"/>
                  <a:gd name="connsiteX39" fmla="*/ 206590 w 1744338"/>
                  <a:gd name="connsiteY39" fmla="*/ 2211113 h 2403337"/>
                  <a:gd name="connsiteX40" fmla="*/ 207965 w 1744338"/>
                  <a:gd name="connsiteY40" fmla="*/ 2215235 h 2403337"/>
                  <a:gd name="connsiteX41" fmla="*/ 244610 w 1744338"/>
                  <a:gd name="connsiteY41" fmla="*/ 2193248 h 2403337"/>
                  <a:gd name="connsiteX42" fmla="*/ 213003 w 1744338"/>
                  <a:gd name="connsiteY42" fmla="*/ 2275243 h 2403337"/>
                  <a:gd name="connsiteX43" fmla="*/ 207049 w 1744338"/>
                  <a:gd name="connsiteY43" fmla="*/ 2310056 h 2403337"/>
                  <a:gd name="connsiteX44" fmla="*/ 208423 w 1744338"/>
                  <a:gd name="connsiteY44" fmla="*/ 2393425 h 2403337"/>
                  <a:gd name="connsiteX45" fmla="*/ 197887 w 1744338"/>
                  <a:gd name="connsiteY45" fmla="*/ 2402587 h 2403337"/>
                  <a:gd name="connsiteX46" fmla="*/ 162616 w 1744338"/>
                  <a:gd name="connsiteY46" fmla="*/ 2401670 h 2403337"/>
                  <a:gd name="connsiteX47" fmla="*/ 158493 w 1744338"/>
                  <a:gd name="connsiteY47" fmla="*/ 2398922 h 2403337"/>
                  <a:gd name="connsiteX48" fmla="*/ 155744 w 1744338"/>
                  <a:gd name="connsiteY48" fmla="*/ 2387470 h 2403337"/>
                  <a:gd name="connsiteX49" fmla="*/ 152538 w 1744338"/>
                  <a:gd name="connsiteY49" fmla="*/ 2183628 h 2403337"/>
                  <a:gd name="connsiteX50" fmla="*/ 208881 w 1744338"/>
                  <a:gd name="connsiteY50" fmla="*/ 1846946 h 2403337"/>
                  <a:gd name="connsiteX51" fmla="*/ 301411 w 1744338"/>
                  <a:gd name="connsiteY51" fmla="*/ 1630736 h 2403337"/>
                  <a:gd name="connsiteX52" fmla="*/ 305076 w 1744338"/>
                  <a:gd name="connsiteY52" fmla="*/ 1595006 h 2403337"/>
                  <a:gd name="connsiteX53" fmla="*/ 290876 w 1744338"/>
                  <a:gd name="connsiteY53" fmla="*/ 1528128 h 2403337"/>
                  <a:gd name="connsiteX54" fmla="*/ 278508 w 1744338"/>
                  <a:gd name="connsiteY54" fmla="*/ 1505224 h 2403337"/>
                  <a:gd name="connsiteX55" fmla="*/ 127802 w 1744338"/>
                  <a:gd name="connsiteY55" fmla="*/ 1332989 h 2403337"/>
                  <a:gd name="connsiteX56" fmla="*/ 65046 w 1744338"/>
                  <a:gd name="connsiteY56" fmla="*/ 1218013 h 2403337"/>
                  <a:gd name="connsiteX57" fmla="*/ 0 w 1744338"/>
                  <a:gd name="connsiteY57" fmla="*/ 870336 h 2403337"/>
                  <a:gd name="connsiteX58" fmla="*/ 149790 w 1744338"/>
                  <a:gd name="connsiteY58" fmla="*/ 418678 h 2403337"/>
                  <a:gd name="connsiteX59" fmla="*/ 161699 w 1744338"/>
                  <a:gd name="connsiteY59" fmla="*/ 410890 h 2403337"/>
                  <a:gd name="connsiteX60" fmla="*/ 178190 w 1744338"/>
                  <a:gd name="connsiteY60" fmla="*/ 534570 h 2403337"/>
                  <a:gd name="connsiteX61" fmla="*/ 259269 w 1744338"/>
                  <a:gd name="connsiteY61" fmla="*/ 1182741 h 2403337"/>
                  <a:gd name="connsiteX62" fmla="*/ 297289 w 1744338"/>
                  <a:gd name="connsiteY62" fmla="*/ 1486901 h 2403337"/>
                  <a:gd name="connsiteX63" fmla="*/ 301869 w 1744338"/>
                  <a:gd name="connsiteY63" fmla="*/ 1502476 h 2403337"/>
                  <a:gd name="connsiteX64" fmla="*/ 310573 w 1744338"/>
                  <a:gd name="connsiteY64" fmla="*/ 1532250 h 2403337"/>
                  <a:gd name="connsiteX65" fmla="*/ 322483 w 1744338"/>
                  <a:gd name="connsiteY65" fmla="*/ 1587677 h 2403337"/>
                  <a:gd name="connsiteX66" fmla="*/ 352715 w 1744338"/>
                  <a:gd name="connsiteY66" fmla="*/ 1536831 h 2403337"/>
                  <a:gd name="connsiteX67" fmla="*/ 534570 w 1744338"/>
                  <a:gd name="connsiteY67" fmla="*/ 1275272 h 2403337"/>
                  <a:gd name="connsiteX68" fmla="*/ 542815 w 1744338"/>
                  <a:gd name="connsiteY68" fmla="*/ 1234045 h 2403337"/>
                  <a:gd name="connsiteX69" fmla="*/ 523576 w 1744338"/>
                  <a:gd name="connsiteY69" fmla="*/ 1148386 h 2403337"/>
                  <a:gd name="connsiteX70" fmla="*/ 490595 w 1744338"/>
                  <a:gd name="connsiteY70" fmla="*/ 1080133 h 2403337"/>
                  <a:gd name="connsiteX71" fmla="*/ 450743 w 1744338"/>
                  <a:gd name="connsiteY71" fmla="*/ 1026539 h 2403337"/>
                  <a:gd name="connsiteX72" fmla="*/ 306450 w 1744338"/>
                  <a:gd name="connsiteY72" fmla="*/ 553809 h 2403337"/>
                  <a:gd name="connsiteX73" fmla="*/ 522660 w 1744338"/>
                  <a:gd name="connsiteY73" fmla="*/ 9161 h 2403337"/>
                  <a:gd name="connsiteX74" fmla="*/ 527699 w 1744338"/>
                  <a:gd name="connsiteY74" fmla="*/ 2290 h 2403337"/>
                  <a:gd name="connsiteX75" fmla="*/ 529989 w 1744338"/>
                  <a:gd name="connsiteY7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16387 w 1744338"/>
                  <a:gd name="connsiteY31" fmla="*/ 1542786 h 2403337"/>
                  <a:gd name="connsiteX32" fmla="*/ 259727 w 1744338"/>
                  <a:gd name="connsiteY32" fmla="*/ 1858397 h 2403337"/>
                  <a:gd name="connsiteX33" fmla="*/ 272095 w 1744338"/>
                  <a:gd name="connsiteY33" fmla="*/ 1875346 h 2403337"/>
                  <a:gd name="connsiteX34" fmla="*/ 298663 w 1744338"/>
                  <a:gd name="connsiteY34" fmla="*/ 1876262 h 2403337"/>
                  <a:gd name="connsiteX35" fmla="*/ 301869 w 1744338"/>
                  <a:gd name="connsiteY35" fmla="*/ 1877636 h 2403337"/>
                  <a:gd name="connsiteX36" fmla="*/ 250107 w 1744338"/>
                  <a:gd name="connsiteY36" fmla="*/ 1914740 h 2403337"/>
                  <a:gd name="connsiteX37" fmla="*/ 238197 w 1744338"/>
                  <a:gd name="connsiteY37" fmla="*/ 1930773 h 2403337"/>
                  <a:gd name="connsiteX38" fmla="*/ 206590 w 1744338"/>
                  <a:gd name="connsiteY38" fmla="*/ 2211113 h 2403337"/>
                  <a:gd name="connsiteX39" fmla="*/ 207965 w 1744338"/>
                  <a:gd name="connsiteY39" fmla="*/ 2215235 h 2403337"/>
                  <a:gd name="connsiteX40" fmla="*/ 244610 w 1744338"/>
                  <a:gd name="connsiteY40" fmla="*/ 2193248 h 2403337"/>
                  <a:gd name="connsiteX41" fmla="*/ 213003 w 1744338"/>
                  <a:gd name="connsiteY41" fmla="*/ 2275243 h 2403337"/>
                  <a:gd name="connsiteX42" fmla="*/ 207049 w 1744338"/>
                  <a:gd name="connsiteY42" fmla="*/ 2310056 h 2403337"/>
                  <a:gd name="connsiteX43" fmla="*/ 208423 w 1744338"/>
                  <a:gd name="connsiteY43" fmla="*/ 2393425 h 2403337"/>
                  <a:gd name="connsiteX44" fmla="*/ 197887 w 1744338"/>
                  <a:gd name="connsiteY44" fmla="*/ 2402587 h 2403337"/>
                  <a:gd name="connsiteX45" fmla="*/ 162616 w 1744338"/>
                  <a:gd name="connsiteY45" fmla="*/ 2401670 h 2403337"/>
                  <a:gd name="connsiteX46" fmla="*/ 158493 w 1744338"/>
                  <a:gd name="connsiteY46" fmla="*/ 2398922 h 2403337"/>
                  <a:gd name="connsiteX47" fmla="*/ 155744 w 1744338"/>
                  <a:gd name="connsiteY47" fmla="*/ 2387470 h 2403337"/>
                  <a:gd name="connsiteX48" fmla="*/ 152538 w 1744338"/>
                  <a:gd name="connsiteY48" fmla="*/ 2183628 h 2403337"/>
                  <a:gd name="connsiteX49" fmla="*/ 208881 w 1744338"/>
                  <a:gd name="connsiteY49" fmla="*/ 1846946 h 2403337"/>
                  <a:gd name="connsiteX50" fmla="*/ 301411 w 1744338"/>
                  <a:gd name="connsiteY50" fmla="*/ 1630736 h 2403337"/>
                  <a:gd name="connsiteX51" fmla="*/ 305076 w 1744338"/>
                  <a:gd name="connsiteY51" fmla="*/ 1595006 h 2403337"/>
                  <a:gd name="connsiteX52" fmla="*/ 290876 w 1744338"/>
                  <a:gd name="connsiteY52" fmla="*/ 1528128 h 2403337"/>
                  <a:gd name="connsiteX53" fmla="*/ 278508 w 1744338"/>
                  <a:gd name="connsiteY53" fmla="*/ 1505224 h 2403337"/>
                  <a:gd name="connsiteX54" fmla="*/ 127802 w 1744338"/>
                  <a:gd name="connsiteY54" fmla="*/ 1332989 h 2403337"/>
                  <a:gd name="connsiteX55" fmla="*/ 65046 w 1744338"/>
                  <a:gd name="connsiteY55" fmla="*/ 1218013 h 2403337"/>
                  <a:gd name="connsiteX56" fmla="*/ 0 w 1744338"/>
                  <a:gd name="connsiteY56" fmla="*/ 870336 h 2403337"/>
                  <a:gd name="connsiteX57" fmla="*/ 149790 w 1744338"/>
                  <a:gd name="connsiteY57" fmla="*/ 418678 h 2403337"/>
                  <a:gd name="connsiteX58" fmla="*/ 161699 w 1744338"/>
                  <a:gd name="connsiteY58" fmla="*/ 410890 h 2403337"/>
                  <a:gd name="connsiteX59" fmla="*/ 178190 w 1744338"/>
                  <a:gd name="connsiteY59" fmla="*/ 534570 h 2403337"/>
                  <a:gd name="connsiteX60" fmla="*/ 259269 w 1744338"/>
                  <a:gd name="connsiteY60" fmla="*/ 1182741 h 2403337"/>
                  <a:gd name="connsiteX61" fmla="*/ 297289 w 1744338"/>
                  <a:gd name="connsiteY61" fmla="*/ 1486901 h 2403337"/>
                  <a:gd name="connsiteX62" fmla="*/ 301869 w 1744338"/>
                  <a:gd name="connsiteY62" fmla="*/ 1502476 h 2403337"/>
                  <a:gd name="connsiteX63" fmla="*/ 310573 w 1744338"/>
                  <a:gd name="connsiteY63" fmla="*/ 1532250 h 2403337"/>
                  <a:gd name="connsiteX64" fmla="*/ 322483 w 1744338"/>
                  <a:gd name="connsiteY64" fmla="*/ 1587677 h 2403337"/>
                  <a:gd name="connsiteX65" fmla="*/ 352715 w 1744338"/>
                  <a:gd name="connsiteY65" fmla="*/ 1536831 h 2403337"/>
                  <a:gd name="connsiteX66" fmla="*/ 534570 w 1744338"/>
                  <a:gd name="connsiteY66" fmla="*/ 1275272 h 2403337"/>
                  <a:gd name="connsiteX67" fmla="*/ 542815 w 1744338"/>
                  <a:gd name="connsiteY67" fmla="*/ 1234045 h 2403337"/>
                  <a:gd name="connsiteX68" fmla="*/ 523576 w 1744338"/>
                  <a:gd name="connsiteY68" fmla="*/ 1148386 h 2403337"/>
                  <a:gd name="connsiteX69" fmla="*/ 490595 w 1744338"/>
                  <a:gd name="connsiteY69" fmla="*/ 1080133 h 2403337"/>
                  <a:gd name="connsiteX70" fmla="*/ 450743 w 1744338"/>
                  <a:gd name="connsiteY70" fmla="*/ 1026539 h 2403337"/>
                  <a:gd name="connsiteX71" fmla="*/ 306450 w 1744338"/>
                  <a:gd name="connsiteY71" fmla="*/ 553809 h 2403337"/>
                  <a:gd name="connsiteX72" fmla="*/ 522660 w 1744338"/>
                  <a:gd name="connsiteY72" fmla="*/ 9161 h 2403337"/>
                  <a:gd name="connsiteX73" fmla="*/ 527699 w 1744338"/>
                  <a:gd name="connsiteY73" fmla="*/ 2290 h 2403337"/>
                  <a:gd name="connsiteX74" fmla="*/ 529989 w 1744338"/>
                  <a:gd name="connsiteY74" fmla="*/ 0 h 240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744338" h="2403337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lnTo>
                      <a:pt x="535028" y="1082424"/>
                    </a:ln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lnTo>
                      <a:pt x="599158" y="1193735"/>
                    </a:ln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919500" y="844446"/>
                      <a:pt x="912924" y="857230"/>
                    </a:cubicBezTo>
                    <a:cubicBezTo>
                      <a:pt x="888715" y="904292"/>
                      <a:pt x="713521" y="1122611"/>
                      <a:pt x="671991" y="1178161"/>
                    </a:cubicBezTo>
                    <a:cubicBezTo>
                      <a:pt x="630461" y="1233711"/>
                      <a:pt x="666495" y="1186406"/>
                      <a:pt x="663746" y="1190529"/>
                    </a:cubicBezTo>
                    <a:lnTo>
                      <a:pt x="539609" y="1352228"/>
                    </a:ln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lnTo>
                      <a:pt x="1744338" y="1052649"/>
                    </a:ln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lnTo>
                      <a:pt x="1357267" y="1162586"/>
                    </a:lnTo>
                    <a:lnTo>
                      <a:pt x="1068682" y="1242291"/>
                    </a:lnTo>
                    <a:lnTo>
                      <a:pt x="693979" y="1345815"/>
                    </a:ln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35181" y="1367268"/>
                      <a:pt x="516705" y="1393454"/>
                    </a:cubicBezTo>
                    <a:cubicBezTo>
                      <a:pt x="498229" y="1419640"/>
                      <a:pt x="459217" y="1465296"/>
                      <a:pt x="416387" y="1542786"/>
                    </a:cubicBezTo>
                    <a:cubicBezTo>
                      <a:pt x="388139" y="1598976"/>
                      <a:pt x="283776" y="180297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lnTo>
                      <a:pt x="250107" y="1914740"/>
                    </a:ln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lnTo>
                      <a:pt x="244610" y="2193248"/>
                    </a:ln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7EA394D1-1411-41A2-A169-BD30723889F9}"/>
                  </a:ext>
                </a:extLst>
              </p:cNvPr>
              <p:cNvSpPr/>
              <p:nvPr/>
            </p:nvSpPr>
            <p:spPr>
              <a:xfrm>
                <a:off x="10701602" y="980510"/>
                <a:ext cx="297747" cy="1094792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34B73730-65E7-400B-B818-C7801AF3089A}"/>
                  </a:ext>
                </a:extLst>
              </p:cNvPr>
              <p:cNvSpPr/>
              <p:nvPr/>
            </p:nvSpPr>
            <p:spPr>
              <a:xfrm>
                <a:off x="11073556" y="577865"/>
                <a:ext cx="219874" cy="1103953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6978D052-0CE7-4F6F-9184-47E15896698B}"/>
                </a:ext>
              </a:extLst>
            </p:cNvPr>
            <p:cNvGrpSpPr/>
            <p:nvPr/>
          </p:nvGrpSpPr>
          <p:grpSpPr>
            <a:xfrm rot="10538332" flipV="1">
              <a:off x="8220786" y="2561066"/>
              <a:ext cx="1306480" cy="1525341"/>
              <a:chOff x="8739710" y="248266"/>
              <a:chExt cx="765266" cy="893463"/>
            </a:xfrm>
          </p:grpSpPr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0D49E8B3-E161-450B-9F5C-E79CDAD07584}"/>
                  </a:ext>
                </a:extLst>
              </p:cNvPr>
              <p:cNvSpPr/>
              <p:nvPr/>
            </p:nvSpPr>
            <p:spPr>
              <a:xfrm>
                <a:off x="8739710" y="248266"/>
                <a:ext cx="765266" cy="893463"/>
              </a:xfrm>
              <a:custGeom>
                <a:avLst/>
                <a:gdLst>
                  <a:gd name="connsiteX0" fmla="*/ 10284 w 765266"/>
                  <a:gd name="connsiteY0" fmla="*/ 1505 h 893463"/>
                  <a:gd name="connsiteX1" fmla="*/ 59298 w 765266"/>
                  <a:gd name="connsiteY1" fmla="*/ 62886 h 893463"/>
                  <a:gd name="connsiteX2" fmla="*/ 254895 w 765266"/>
                  <a:gd name="connsiteY2" fmla="*/ 299251 h 893463"/>
                  <a:gd name="connsiteX3" fmla="*/ 466066 w 765266"/>
                  <a:gd name="connsiteY3" fmla="*/ 553481 h 893463"/>
                  <a:gd name="connsiteX4" fmla="*/ 672199 w 765266"/>
                  <a:gd name="connsiteY4" fmla="*/ 802215 h 893463"/>
                  <a:gd name="connsiteX5" fmla="*/ 707013 w 765266"/>
                  <a:gd name="connsiteY5" fmla="*/ 842984 h 893463"/>
                  <a:gd name="connsiteX6" fmla="*/ 715716 w 765266"/>
                  <a:gd name="connsiteY6" fmla="*/ 815499 h 893463"/>
                  <a:gd name="connsiteX7" fmla="*/ 747323 w 765266"/>
                  <a:gd name="connsiteY7" fmla="*/ 871384 h 893463"/>
                  <a:gd name="connsiteX8" fmla="*/ 765266 w 765266"/>
                  <a:gd name="connsiteY8" fmla="*/ 880934 h 893463"/>
                  <a:gd name="connsiteX9" fmla="*/ 758219 w 765266"/>
                  <a:gd name="connsiteY9" fmla="*/ 893463 h 893463"/>
                  <a:gd name="connsiteX10" fmla="*/ 705180 w 765266"/>
                  <a:gd name="connsiteY10" fmla="*/ 859474 h 893463"/>
                  <a:gd name="connsiteX11" fmla="*/ 650212 w 765266"/>
                  <a:gd name="connsiteY11" fmla="*/ 848938 h 893463"/>
                  <a:gd name="connsiteX12" fmla="*/ 12117 w 765266"/>
                  <a:gd name="connsiteY12" fmla="*/ 195727 h 893463"/>
                  <a:gd name="connsiteX13" fmla="*/ 1123 w 765266"/>
                  <a:gd name="connsiteY13" fmla="*/ 11582 h 893463"/>
                  <a:gd name="connsiteX14" fmla="*/ 10284 w 765266"/>
                  <a:gd name="connsiteY14" fmla="*/ 1505 h 89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5266" h="893463">
                    <a:moveTo>
                      <a:pt x="10284" y="1505"/>
                    </a:moveTo>
                    <a:cubicBezTo>
                      <a:pt x="24485" y="23950"/>
                      <a:pt x="42807" y="42731"/>
                      <a:pt x="59298" y="62886"/>
                    </a:cubicBezTo>
                    <a:cubicBezTo>
                      <a:pt x="123886" y="142133"/>
                      <a:pt x="189849" y="220463"/>
                      <a:pt x="254895" y="299251"/>
                    </a:cubicBezTo>
                    <a:cubicBezTo>
                      <a:pt x="324980" y="383995"/>
                      <a:pt x="395523" y="468738"/>
                      <a:pt x="466066" y="553481"/>
                    </a:cubicBezTo>
                    <a:cubicBezTo>
                      <a:pt x="534778" y="636392"/>
                      <a:pt x="603947" y="718845"/>
                      <a:pt x="672199" y="802215"/>
                    </a:cubicBezTo>
                    <a:cubicBezTo>
                      <a:pt x="683651" y="815957"/>
                      <a:pt x="694645" y="829699"/>
                      <a:pt x="707013" y="842984"/>
                    </a:cubicBezTo>
                    <a:cubicBezTo>
                      <a:pt x="714800" y="834738"/>
                      <a:pt x="703348" y="821454"/>
                      <a:pt x="715716" y="815499"/>
                    </a:cubicBezTo>
                    <a:cubicBezTo>
                      <a:pt x="709761" y="843900"/>
                      <a:pt x="724877" y="856726"/>
                      <a:pt x="747323" y="871384"/>
                    </a:cubicBezTo>
                    <a:lnTo>
                      <a:pt x="765266" y="880934"/>
                    </a:lnTo>
                    <a:lnTo>
                      <a:pt x="758219" y="893463"/>
                    </a:lnTo>
                    <a:lnTo>
                      <a:pt x="705180" y="859474"/>
                    </a:lnTo>
                    <a:cubicBezTo>
                      <a:pt x="689148" y="851229"/>
                      <a:pt x="668535" y="852603"/>
                      <a:pt x="650212" y="848938"/>
                    </a:cubicBezTo>
                    <a:cubicBezTo>
                      <a:pt x="325896" y="785724"/>
                      <a:pt x="67085" y="520958"/>
                      <a:pt x="12117" y="195727"/>
                    </a:cubicBezTo>
                    <a:cubicBezTo>
                      <a:pt x="1581" y="134804"/>
                      <a:pt x="-2084" y="73422"/>
                      <a:pt x="1123" y="11582"/>
                    </a:cubicBezTo>
                    <a:cubicBezTo>
                      <a:pt x="1581" y="7001"/>
                      <a:pt x="-2542" y="-3992"/>
                      <a:pt x="10284" y="15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83D57E46-48FD-4500-A457-CCA25EFE8A7C}"/>
                  </a:ext>
                </a:extLst>
              </p:cNvPr>
              <p:cNvSpPr/>
              <p:nvPr/>
            </p:nvSpPr>
            <p:spPr>
              <a:xfrm>
                <a:off x="8746374" y="249770"/>
                <a:ext cx="705431" cy="847433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735" y="191937"/>
            <a:ext cx="1509599" cy="737829"/>
          </a:xfrm>
          <a:prstGeom prst="rect">
            <a:avLst/>
          </a:prstGeom>
        </p:spPr>
      </p:pic>
      <p:sp>
        <p:nvSpPr>
          <p:cNvPr id="183" name="TextBox 182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9075334" y="6367072"/>
            <a:ext cx="378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cs typeface="Arial" pitchFamily="34" charset="0"/>
              </a:rPr>
              <a:t>PPT Help </a:t>
            </a:r>
            <a:r>
              <a:rPr lang="en-US" altLang="ko-KR" sz="10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000" dirty="0">
                <a:cs typeface="Arial" pitchFamily="34" charset="0"/>
                <a:hlinkClick r:id="rId4"/>
              </a:rPr>
              <a:t>://</a:t>
            </a:r>
            <a:r>
              <a:rPr lang="en-US" altLang="ko-KR" sz="14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000" dirty="0" smtClean="0">
                <a:cs typeface="Arial" pitchFamily="34" charset="0"/>
              </a:rPr>
              <a:t> </a:t>
            </a:r>
            <a:endParaRPr lang="ko-KR" altLang="en-US" sz="1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0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055697-7655-477A-80AB-20934ABED48A}"/>
              </a:ext>
            </a:extLst>
          </p:cNvPr>
          <p:cNvSpPr txBox="1"/>
          <p:nvPr/>
        </p:nvSpPr>
        <p:spPr>
          <a:xfrm rot="16200000">
            <a:off x="-1014191" y="4143048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328BD-DD36-45D6-9168-321F2E7078D7}"/>
              </a:ext>
            </a:extLst>
          </p:cNvPr>
          <p:cNvSpPr txBox="1"/>
          <p:nvPr/>
        </p:nvSpPr>
        <p:spPr>
          <a:xfrm>
            <a:off x="5780261" y="1455112"/>
            <a:ext cx="192342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98ED0-2214-4C19-933E-C5DA96F79F93}"/>
              </a:ext>
            </a:extLst>
          </p:cNvPr>
          <p:cNvSpPr txBox="1"/>
          <p:nvPr/>
        </p:nvSpPr>
        <p:spPr>
          <a:xfrm>
            <a:off x="1776002" y="356904"/>
            <a:ext cx="3518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1EFA9-37FC-4388-A6F4-D1A674EF9D22}"/>
              </a:ext>
            </a:extLst>
          </p:cNvPr>
          <p:cNvSpPr txBox="1"/>
          <p:nvPr/>
        </p:nvSpPr>
        <p:spPr>
          <a:xfrm>
            <a:off x="6452575" y="4225839"/>
            <a:ext cx="4694396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</a:t>
            </a:r>
            <a:r>
              <a:rPr lang="en-US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5ECFC-F3E2-4BFB-9E41-C38C4530332C}"/>
              </a:ext>
            </a:extLst>
          </p:cNvPr>
          <p:cNvSpPr txBox="1"/>
          <p:nvPr/>
        </p:nvSpPr>
        <p:spPr>
          <a:xfrm>
            <a:off x="6452575" y="5211970"/>
            <a:ext cx="4694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CB6BD-6FB6-4D5D-978A-FC15C52A68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23E5F1-5B98-4168-AABF-78A1D7B12E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0894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ardrop 1">
            <a:extLst>
              <a:ext uri="{FF2B5EF4-FFF2-40B4-BE49-F238E27FC236}">
                <a16:creationId xmlns:a16="http://schemas.microsoft.com/office/drawing/2014/main" id="{1B8B9B7F-EFD6-43A8-A315-85F04DDAEDB2}"/>
              </a:ext>
            </a:extLst>
          </p:cNvPr>
          <p:cNvSpPr/>
          <p:nvPr/>
        </p:nvSpPr>
        <p:spPr>
          <a:xfrm rot="21068837" flipH="1">
            <a:off x="5751423" y="4884961"/>
            <a:ext cx="1512000" cy="108000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ardrop 1">
            <a:extLst>
              <a:ext uri="{FF2B5EF4-FFF2-40B4-BE49-F238E27FC236}">
                <a16:creationId xmlns:a16="http://schemas.microsoft.com/office/drawing/2014/main" id="{44EC4711-8F5D-45C1-8C54-4A6007665EA0}"/>
              </a:ext>
            </a:extLst>
          </p:cNvPr>
          <p:cNvSpPr/>
          <p:nvPr/>
        </p:nvSpPr>
        <p:spPr>
          <a:xfrm rot="21068837" flipH="1">
            <a:off x="7438159" y="3623319"/>
            <a:ext cx="1512000" cy="108000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ardrop 1">
            <a:extLst>
              <a:ext uri="{FF2B5EF4-FFF2-40B4-BE49-F238E27FC236}">
                <a16:creationId xmlns:a16="http://schemas.microsoft.com/office/drawing/2014/main" id="{07777F44-9F6C-488E-84F4-353C3CEB099B}"/>
              </a:ext>
            </a:extLst>
          </p:cNvPr>
          <p:cNvSpPr/>
          <p:nvPr/>
        </p:nvSpPr>
        <p:spPr>
          <a:xfrm flipH="1">
            <a:off x="3017041" y="4202665"/>
            <a:ext cx="1512000" cy="108000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95F00CC9-DCFF-4AA4-A6A4-EA61E691730F}"/>
              </a:ext>
            </a:extLst>
          </p:cNvPr>
          <p:cNvSpPr/>
          <p:nvPr/>
        </p:nvSpPr>
        <p:spPr>
          <a:xfrm flipH="1">
            <a:off x="4312602" y="3158549"/>
            <a:ext cx="1512000" cy="108000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ardrop 1">
            <a:extLst>
              <a:ext uri="{FF2B5EF4-FFF2-40B4-BE49-F238E27FC236}">
                <a16:creationId xmlns:a16="http://schemas.microsoft.com/office/drawing/2014/main" id="{EEB3AF96-4BBD-45CD-9958-2689CF055827}"/>
              </a:ext>
            </a:extLst>
          </p:cNvPr>
          <p:cNvSpPr/>
          <p:nvPr/>
        </p:nvSpPr>
        <p:spPr>
          <a:xfrm flipH="1">
            <a:off x="5608164" y="2114433"/>
            <a:ext cx="1512000" cy="108000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517B2AD-55F3-4A76-AF00-2C4C5396E198}"/>
              </a:ext>
            </a:extLst>
          </p:cNvPr>
          <p:cNvSpPr/>
          <p:nvPr/>
        </p:nvSpPr>
        <p:spPr>
          <a:xfrm>
            <a:off x="3829117" y="1785223"/>
            <a:ext cx="4497940" cy="5075053"/>
          </a:xfrm>
          <a:custGeom>
            <a:avLst/>
            <a:gdLst>
              <a:gd name="connsiteX0" fmla="*/ 0 w 4953000"/>
              <a:gd name="connsiteY0" fmla="*/ 6877050 h 6877050"/>
              <a:gd name="connsiteX1" fmla="*/ 657225 w 4953000"/>
              <a:gd name="connsiteY1" fmla="*/ 537210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657225 w 4953000"/>
              <a:gd name="connsiteY1" fmla="*/ 537210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657225 w 4953000"/>
              <a:gd name="connsiteY1" fmla="*/ 537210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657225 w 4953000"/>
              <a:gd name="connsiteY1" fmla="*/ 537210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90550 w 4953000"/>
              <a:gd name="connsiteY1" fmla="*/ 5343525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90550 w 4953000"/>
              <a:gd name="connsiteY1" fmla="*/ 5343525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066925 w 4953000"/>
              <a:gd name="connsiteY2" fmla="*/ 40576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066925 w 4953000"/>
              <a:gd name="connsiteY2" fmla="*/ 40576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066925 w 4953000"/>
              <a:gd name="connsiteY2" fmla="*/ 40576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66925 w 4953000"/>
              <a:gd name="connsiteY2" fmla="*/ 40576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66925 w 4953000"/>
              <a:gd name="connsiteY2" fmla="*/ 40576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48050 w 4953000"/>
              <a:gd name="connsiteY3" fmla="*/ 27432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48050 w 4953000"/>
              <a:gd name="connsiteY3" fmla="*/ 27432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13836 w 4966836"/>
              <a:gd name="connsiteY0" fmla="*/ 6877050 h 6877050"/>
              <a:gd name="connsiteX1" fmla="*/ 461511 w 4966836"/>
              <a:gd name="connsiteY1" fmla="*/ 5324475 h 6877050"/>
              <a:gd name="connsiteX2" fmla="*/ 2109336 w 4966836"/>
              <a:gd name="connsiteY2" fmla="*/ 3990975 h 6877050"/>
              <a:gd name="connsiteX3" fmla="*/ 3509511 w 4966836"/>
              <a:gd name="connsiteY3" fmla="*/ 2819400 h 6877050"/>
              <a:gd name="connsiteX4" fmla="*/ 4966836 w 4966836"/>
              <a:gd name="connsiteY4" fmla="*/ 0 h 6877050"/>
              <a:gd name="connsiteX0" fmla="*/ 13836 w 4966836"/>
              <a:gd name="connsiteY0" fmla="*/ 6877050 h 6877050"/>
              <a:gd name="connsiteX1" fmla="*/ 461511 w 4966836"/>
              <a:gd name="connsiteY1" fmla="*/ 5324475 h 6877050"/>
              <a:gd name="connsiteX2" fmla="*/ 2109336 w 4966836"/>
              <a:gd name="connsiteY2" fmla="*/ 3990975 h 6877050"/>
              <a:gd name="connsiteX3" fmla="*/ 3557136 w 4966836"/>
              <a:gd name="connsiteY3" fmla="*/ 2609850 h 6877050"/>
              <a:gd name="connsiteX4" fmla="*/ 4966836 w 4966836"/>
              <a:gd name="connsiteY4" fmla="*/ 0 h 6877050"/>
              <a:gd name="connsiteX0" fmla="*/ 13836 w 4966836"/>
              <a:gd name="connsiteY0" fmla="*/ 6877050 h 6877050"/>
              <a:gd name="connsiteX1" fmla="*/ 461511 w 4966836"/>
              <a:gd name="connsiteY1" fmla="*/ 5324475 h 6877050"/>
              <a:gd name="connsiteX2" fmla="*/ 2109336 w 4966836"/>
              <a:gd name="connsiteY2" fmla="*/ 3990975 h 6877050"/>
              <a:gd name="connsiteX3" fmla="*/ 3557136 w 4966836"/>
              <a:gd name="connsiteY3" fmla="*/ 2609850 h 6877050"/>
              <a:gd name="connsiteX4" fmla="*/ 4966836 w 4966836"/>
              <a:gd name="connsiteY4" fmla="*/ 0 h 6877050"/>
              <a:gd name="connsiteX0" fmla="*/ 13836 w 4966836"/>
              <a:gd name="connsiteY0" fmla="*/ 6877050 h 6877050"/>
              <a:gd name="connsiteX1" fmla="*/ 461511 w 4966836"/>
              <a:gd name="connsiteY1" fmla="*/ 5324475 h 6877050"/>
              <a:gd name="connsiteX2" fmla="*/ 2080761 w 4966836"/>
              <a:gd name="connsiteY2" fmla="*/ 3981450 h 6877050"/>
              <a:gd name="connsiteX3" fmla="*/ 3557136 w 4966836"/>
              <a:gd name="connsiteY3" fmla="*/ 2609850 h 6877050"/>
              <a:gd name="connsiteX4" fmla="*/ 4966836 w 4966836"/>
              <a:gd name="connsiteY4" fmla="*/ 0 h 6877050"/>
              <a:gd name="connsiteX0" fmla="*/ 13836 w 4966836"/>
              <a:gd name="connsiteY0" fmla="*/ 6877050 h 6877050"/>
              <a:gd name="connsiteX1" fmla="*/ 461511 w 4966836"/>
              <a:gd name="connsiteY1" fmla="*/ 5324475 h 6877050"/>
              <a:gd name="connsiteX2" fmla="*/ 2080761 w 4966836"/>
              <a:gd name="connsiteY2" fmla="*/ 3981450 h 6877050"/>
              <a:gd name="connsiteX3" fmla="*/ 3557136 w 4966836"/>
              <a:gd name="connsiteY3" fmla="*/ 2609850 h 6877050"/>
              <a:gd name="connsiteX4" fmla="*/ 4966836 w 4966836"/>
              <a:gd name="connsiteY4" fmla="*/ 0 h 6877050"/>
              <a:gd name="connsiteX0" fmla="*/ 13836 w 4681086"/>
              <a:gd name="connsiteY0" fmla="*/ 6829425 h 6829425"/>
              <a:gd name="connsiteX1" fmla="*/ 461511 w 4681086"/>
              <a:gd name="connsiteY1" fmla="*/ 5276850 h 6829425"/>
              <a:gd name="connsiteX2" fmla="*/ 2080761 w 4681086"/>
              <a:gd name="connsiteY2" fmla="*/ 3933825 h 6829425"/>
              <a:gd name="connsiteX3" fmla="*/ 3557136 w 4681086"/>
              <a:gd name="connsiteY3" fmla="*/ 2562225 h 6829425"/>
              <a:gd name="connsiteX4" fmla="*/ 4681086 w 4681086"/>
              <a:gd name="connsiteY4" fmla="*/ 0 h 6829425"/>
              <a:gd name="connsiteX0" fmla="*/ 13836 w 4681086"/>
              <a:gd name="connsiteY0" fmla="*/ 6829425 h 6829425"/>
              <a:gd name="connsiteX1" fmla="*/ 461511 w 4681086"/>
              <a:gd name="connsiteY1" fmla="*/ 5276850 h 6829425"/>
              <a:gd name="connsiteX2" fmla="*/ 2080761 w 4681086"/>
              <a:gd name="connsiteY2" fmla="*/ 3933825 h 6829425"/>
              <a:gd name="connsiteX3" fmla="*/ 3557136 w 4681086"/>
              <a:gd name="connsiteY3" fmla="*/ 2562225 h 6829425"/>
              <a:gd name="connsiteX4" fmla="*/ 4681086 w 4681086"/>
              <a:gd name="connsiteY4" fmla="*/ 0 h 6829425"/>
              <a:gd name="connsiteX0" fmla="*/ 13836 w 4681086"/>
              <a:gd name="connsiteY0" fmla="*/ 6829425 h 6829425"/>
              <a:gd name="connsiteX1" fmla="*/ 461511 w 4681086"/>
              <a:gd name="connsiteY1" fmla="*/ 5276850 h 6829425"/>
              <a:gd name="connsiteX2" fmla="*/ 2080761 w 4681086"/>
              <a:gd name="connsiteY2" fmla="*/ 3933825 h 6829425"/>
              <a:gd name="connsiteX3" fmla="*/ 3557136 w 4681086"/>
              <a:gd name="connsiteY3" fmla="*/ 2562225 h 6829425"/>
              <a:gd name="connsiteX4" fmla="*/ 4681086 w 4681086"/>
              <a:gd name="connsiteY4" fmla="*/ 0 h 6829425"/>
              <a:gd name="connsiteX0" fmla="*/ 13836 w 4681086"/>
              <a:gd name="connsiteY0" fmla="*/ 6829425 h 6829425"/>
              <a:gd name="connsiteX1" fmla="*/ 461511 w 4681086"/>
              <a:gd name="connsiteY1" fmla="*/ 5276850 h 6829425"/>
              <a:gd name="connsiteX2" fmla="*/ 2080761 w 4681086"/>
              <a:gd name="connsiteY2" fmla="*/ 3933825 h 6829425"/>
              <a:gd name="connsiteX3" fmla="*/ 3557136 w 4681086"/>
              <a:gd name="connsiteY3" fmla="*/ 2562225 h 6829425"/>
              <a:gd name="connsiteX4" fmla="*/ 4681086 w 4681086"/>
              <a:gd name="connsiteY4" fmla="*/ 0 h 6829425"/>
              <a:gd name="connsiteX0" fmla="*/ 13836 w 4681086"/>
              <a:gd name="connsiteY0" fmla="*/ 6829425 h 6829425"/>
              <a:gd name="connsiteX1" fmla="*/ 461511 w 4681086"/>
              <a:gd name="connsiteY1" fmla="*/ 5276850 h 6829425"/>
              <a:gd name="connsiteX2" fmla="*/ 2080761 w 4681086"/>
              <a:gd name="connsiteY2" fmla="*/ 3933825 h 6829425"/>
              <a:gd name="connsiteX3" fmla="*/ 3557136 w 4681086"/>
              <a:gd name="connsiteY3" fmla="*/ 2562225 h 6829425"/>
              <a:gd name="connsiteX4" fmla="*/ 4681086 w 4681086"/>
              <a:gd name="connsiteY4" fmla="*/ 0 h 6829425"/>
              <a:gd name="connsiteX0" fmla="*/ 8988 w 4676238"/>
              <a:gd name="connsiteY0" fmla="*/ 6829425 h 6829425"/>
              <a:gd name="connsiteX1" fmla="*/ 561438 w 4676238"/>
              <a:gd name="connsiteY1" fmla="*/ 5257800 h 6829425"/>
              <a:gd name="connsiteX2" fmla="*/ 2075913 w 4676238"/>
              <a:gd name="connsiteY2" fmla="*/ 3933825 h 6829425"/>
              <a:gd name="connsiteX3" fmla="*/ 3552288 w 4676238"/>
              <a:gd name="connsiteY3" fmla="*/ 2562225 h 6829425"/>
              <a:gd name="connsiteX4" fmla="*/ 4676238 w 4676238"/>
              <a:gd name="connsiteY4" fmla="*/ 0 h 6829425"/>
              <a:gd name="connsiteX0" fmla="*/ 7744 w 4674994"/>
              <a:gd name="connsiteY0" fmla="*/ 6829425 h 6829425"/>
              <a:gd name="connsiteX1" fmla="*/ 560194 w 4674994"/>
              <a:gd name="connsiteY1" fmla="*/ 5257800 h 6829425"/>
              <a:gd name="connsiteX2" fmla="*/ 2074669 w 4674994"/>
              <a:gd name="connsiteY2" fmla="*/ 3933825 h 6829425"/>
              <a:gd name="connsiteX3" fmla="*/ 3551044 w 4674994"/>
              <a:gd name="connsiteY3" fmla="*/ 2562225 h 6829425"/>
              <a:gd name="connsiteX4" fmla="*/ 4674994 w 4674994"/>
              <a:gd name="connsiteY4" fmla="*/ 0 h 6829425"/>
              <a:gd name="connsiteX0" fmla="*/ 5269 w 4824919"/>
              <a:gd name="connsiteY0" fmla="*/ 6848475 h 6848475"/>
              <a:gd name="connsiteX1" fmla="*/ 710119 w 4824919"/>
              <a:gd name="connsiteY1" fmla="*/ 5257800 h 6848475"/>
              <a:gd name="connsiteX2" fmla="*/ 2224594 w 4824919"/>
              <a:gd name="connsiteY2" fmla="*/ 3933825 h 6848475"/>
              <a:gd name="connsiteX3" fmla="*/ 3700969 w 4824919"/>
              <a:gd name="connsiteY3" fmla="*/ 2562225 h 6848475"/>
              <a:gd name="connsiteX4" fmla="*/ 4824919 w 4824919"/>
              <a:gd name="connsiteY4" fmla="*/ 0 h 6848475"/>
              <a:gd name="connsiteX0" fmla="*/ 0 w 4819650"/>
              <a:gd name="connsiteY0" fmla="*/ 6848475 h 6848475"/>
              <a:gd name="connsiteX1" fmla="*/ 704850 w 4819650"/>
              <a:gd name="connsiteY1" fmla="*/ 525780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04850 w 4819650"/>
              <a:gd name="connsiteY1" fmla="*/ 525780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04850 w 4819650"/>
              <a:gd name="connsiteY1" fmla="*/ 525780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800475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800475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752850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752850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752850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752850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752850 w 4819650"/>
              <a:gd name="connsiteY3" fmla="*/ 2600167 h 6848475"/>
              <a:gd name="connsiteX4" fmla="*/ 4819650 w 4819650"/>
              <a:gd name="connsiteY4" fmla="*/ 0 h 6848475"/>
              <a:gd name="connsiteX0" fmla="*/ 0 w 6086475"/>
              <a:gd name="connsiteY0" fmla="*/ 6810533 h 6810533"/>
              <a:gd name="connsiteX1" fmla="*/ 781050 w 6086475"/>
              <a:gd name="connsiteY1" fmla="*/ 5238908 h 6810533"/>
              <a:gd name="connsiteX2" fmla="*/ 2219325 w 6086475"/>
              <a:gd name="connsiteY2" fmla="*/ 3876833 h 6810533"/>
              <a:gd name="connsiteX3" fmla="*/ 3752850 w 6086475"/>
              <a:gd name="connsiteY3" fmla="*/ 2562225 h 6810533"/>
              <a:gd name="connsiteX4" fmla="*/ 6086475 w 6086475"/>
              <a:gd name="connsiteY4" fmla="*/ 0 h 6810533"/>
              <a:gd name="connsiteX0" fmla="*/ 0 w 6086475"/>
              <a:gd name="connsiteY0" fmla="*/ 6810533 h 6810533"/>
              <a:gd name="connsiteX1" fmla="*/ 781050 w 6086475"/>
              <a:gd name="connsiteY1" fmla="*/ 5238908 h 6810533"/>
              <a:gd name="connsiteX2" fmla="*/ 2219325 w 6086475"/>
              <a:gd name="connsiteY2" fmla="*/ 3876833 h 6810533"/>
              <a:gd name="connsiteX3" fmla="*/ 3752850 w 6086475"/>
              <a:gd name="connsiteY3" fmla="*/ 2562225 h 6810533"/>
              <a:gd name="connsiteX4" fmla="*/ 6086475 w 6086475"/>
              <a:gd name="connsiteY4" fmla="*/ 0 h 6810533"/>
              <a:gd name="connsiteX0" fmla="*/ 0 w 6086475"/>
              <a:gd name="connsiteY0" fmla="*/ 6810533 h 6810533"/>
              <a:gd name="connsiteX1" fmla="*/ 781050 w 6086475"/>
              <a:gd name="connsiteY1" fmla="*/ 5238908 h 6810533"/>
              <a:gd name="connsiteX2" fmla="*/ 2219325 w 6086475"/>
              <a:gd name="connsiteY2" fmla="*/ 3876833 h 6810533"/>
              <a:gd name="connsiteX3" fmla="*/ 3752850 w 6086475"/>
              <a:gd name="connsiteY3" fmla="*/ 2562225 h 6810533"/>
              <a:gd name="connsiteX4" fmla="*/ 6086475 w 6086475"/>
              <a:gd name="connsiteY4" fmla="*/ 0 h 6810533"/>
              <a:gd name="connsiteX0" fmla="*/ 0 w 6086475"/>
              <a:gd name="connsiteY0" fmla="*/ 6810533 h 6810533"/>
              <a:gd name="connsiteX1" fmla="*/ 781050 w 6086475"/>
              <a:gd name="connsiteY1" fmla="*/ 5238908 h 6810533"/>
              <a:gd name="connsiteX2" fmla="*/ 2219325 w 6086475"/>
              <a:gd name="connsiteY2" fmla="*/ 3876833 h 6810533"/>
              <a:gd name="connsiteX3" fmla="*/ 3752850 w 6086475"/>
              <a:gd name="connsiteY3" fmla="*/ 2562225 h 6810533"/>
              <a:gd name="connsiteX4" fmla="*/ 6086475 w 6086475"/>
              <a:gd name="connsiteY4" fmla="*/ 0 h 6810533"/>
              <a:gd name="connsiteX0" fmla="*/ 0 w 6086475"/>
              <a:gd name="connsiteY0" fmla="*/ 6810533 h 6810533"/>
              <a:gd name="connsiteX1" fmla="*/ 781050 w 6086475"/>
              <a:gd name="connsiteY1" fmla="*/ 5238908 h 6810533"/>
              <a:gd name="connsiteX2" fmla="*/ 2219325 w 6086475"/>
              <a:gd name="connsiteY2" fmla="*/ 3876833 h 6810533"/>
              <a:gd name="connsiteX3" fmla="*/ 3752850 w 6086475"/>
              <a:gd name="connsiteY3" fmla="*/ 2562225 h 6810533"/>
              <a:gd name="connsiteX4" fmla="*/ 6086475 w 6086475"/>
              <a:gd name="connsiteY4" fmla="*/ 0 h 6810533"/>
              <a:gd name="connsiteX0" fmla="*/ 0 w 6172200"/>
              <a:gd name="connsiteY0" fmla="*/ 6857960 h 6857960"/>
              <a:gd name="connsiteX1" fmla="*/ 781050 w 6172200"/>
              <a:gd name="connsiteY1" fmla="*/ 5286335 h 6857960"/>
              <a:gd name="connsiteX2" fmla="*/ 2219325 w 6172200"/>
              <a:gd name="connsiteY2" fmla="*/ 3924260 h 6857960"/>
              <a:gd name="connsiteX3" fmla="*/ 3752850 w 6172200"/>
              <a:gd name="connsiteY3" fmla="*/ 2609652 h 6857960"/>
              <a:gd name="connsiteX4" fmla="*/ 6172200 w 6172200"/>
              <a:gd name="connsiteY4" fmla="*/ 0 h 6857960"/>
              <a:gd name="connsiteX0" fmla="*/ 0 w 6172200"/>
              <a:gd name="connsiteY0" fmla="*/ 6857960 h 6857960"/>
              <a:gd name="connsiteX1" fmla="*/ 781050 w 6172200"/>
              <a:gd name="connsiteY1" fmla="*/ 5286335 h 6857960"/>
              <a:gd name="connsiteX2" fmla="*/ 2219325 w 6172200"/>
              <a:gd name="connsiteY2" fmla="*/ 3924260 h 6857960"/>
              <a:gd name="connsiteX3" fmla="*/ 3752850 w 6172200"/>
              <a:gd name="connsiteY3" fmla="*/ 2609652 h 6857960"/>
              <a:gd name="connsiteX4" fmla="*/ 6172200 w 6172200"/>
              <a:gd name="connsiteY4" fmla="*/ 0 h 6857960"/>
              <a:gd name="connsiteX0" fmla="*/ 0 w 6172200"/>
              <a:gd name="connsiteY0" fmla="*/ 6857960 h 6857960"/>
              <a:gd name="connsiteX1" fmla="*/ 781050 w 6172200"/>
              <a:gd name="connsiteY1" fmla="*/ 5286335 h 6857960"/>
              <a:gd name="connsiteX2" fmla="*/ 3752850 w 6172200"/>
              <a:gd name="connsiteY2" fmla="*/ 2609652 h 6857960"/>
              <a:gd name="connsiteX3" fmla="*/ 6172200 w 6172200"/>
              <a:gd name="connsiteY3" fmla="*/ 0 h 6857960"/>
              <a:gd name="connsiteX0" fmla="*/ 0 w 6172200"/>
              <a:gd name="connsiteY0" fmla="*/ 6857960 h 6857960"/>
              <a:gd name="connsiteX1" fmla="*/ 781050 w 6172200"/>
              <a:gd name="connsiteY1" fmla="*/ 5286335 h 6857960"/>
              <a:gd name="connsiteX2" fmla="*/ 6172200 w 6172200"/>
              <a:gd name="connsiteY2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22363"/>
              <a:gd name="connsiteY0" fmla="*/ 6785388 h 6785388"/>
              <a:gd name="connsiteX1" fmla="*/ 6122363 w 6122363"/>
              <a:gd name="connsiteY1" fmla="*/ 0 h 6785388"/>
              <a:gd name="connsiteX0" fmla="*/ 0 w 6122363"/>
              <a:gd name="connsiteY0" fmla="*/ 6785388 h 6785388"/>
              <a:gd name="connsiteX1" fmla="*/ 6122363 w 6122363"/>
              <a:gd name="connsiteY1" fmla="*/ 0 h 6785388"/>
              <a:gd name="connsiteX0" fmla="*/ 0 w 6122363"/>
              <a:gd name="connsiteY0" fmla="*/ 6785388 h 6785388"/>
              <a:gd name="connsiteX1" fmla="*/ 6122363 w 6122363"/>
              <a:gd name="connsiteY1" fmla="*/ 0 h 6785388"/>
              <a:gd name="connsiteX0" fmla="*/ 0 w 5849989"/>
              <a:gd name="connsiteY0" fmla="*/ 6279540 h 6279540"/>
              <a:gd name="connsiteX1" fmla="*/ 5849989 w 5849989"/>
              <a:gd name="connsiteY1" fmla="*/ 0 h 6279540"/>
              <a:gd name="connsiteX0" fmla="*/ 0 w 5849989"/>
              <a:gd name="connsiteY0" fmla="*/ 6279540 h 6279540"/>
              <a:gd name="connsiteX1" fmla="*/ 5849989 w 5849989"/>
              <a:gd name="connsiteY1" fmla="*/ 0 h 6279540"/>
              <a:gd name="connsiteX0" fmla="*/ 0 w 5849989"/>
              <a:gd name="connsiteY0" fmla="*/ 6279540 h 6279540"/>
              <a:gd name="connsiteX1" fmla="*/ 5849989 w 5849989"/>
              <a:gd name="connsiteY1" fmla="*/ 0 h 6279540"/>
              <a:gd name="connsiteX0" fmla="*/ 0 w 5849989"/>
              <a:gd name="connsiteY0" fmla="*/ 6279540 h 6279540"/>
              <a:gd name="connsiteX1" fmla="*/ 5849989 w 5849989"/>
              <a:gd name="connsiteY1" fmla="*/ 0 h 6279540"/>
              <a:gd name="connsiteX0" fmla="*/ 0 w 5849989"/>
              <a:gd name="connsiteY0" fmla="*/ 6279540 h 6279540"/>
              <a:gd name="connsiteX1" fmla="*/ 5849989 w 5849989"/>
              <a:gd name="connsiteY1" fmla="*/ 0 h 6279540"/>
              <a:gd name="connsiteX0" fmla="*/ 0 w 5755249"/>
              <a:gd name="connsiteY0" fmla="*/ 6348520 h 6348520"/>
              <a:gd name="connsiteX1" fmla="*/ 5755249 w 5755249"/>
              <a:gd name="connsiteY1" fmla="*/ 0 h 6348520"/>
              <a:gd name="connsiteX0" fmla="*/ 0 w 5684194"/>
              <a:gd name="connsiteY0" fmla="*/ 6130085 h 6130085"/>
              <a:gd name="connsiteX1" fmla="*/ 5684194 w 5684194"/>
              <a:gd name="connsiteY1" fmla="*/ 0 h 6130085"/>
              <a:gd name="connsiteX0" fmla="*/ 0 w 5883541"/>
              <a:gd name="connsiteY0" fmla="*/ 6444564 h 6444564"/>
              <a:gd name="connsiteX1" fmla="*/ 5883541 w 5883541"/>
              <a:gd name="connsiteY1" fmla="*/ 0 h 6444564"/>
              <a:gd name="connsiteX0" fmla="*/ 0 w 5883541"/>
              <a:gd name="connsiteY0" fmla="*/ 6444564 h 6444564"/>
              <a:gd name="connsiteX1" fmla="*/ 5883541 w 5883541"/>
              <a:gd name="connsiteY1" fmla="*/ 0 h 644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541" h="6444564">
                <a:moveTo>
                  <a:pt x="0" y="6444564"/>
                </a:moveTo>
                <a:cubicBezTo>
                  <a:pt x="2341507" y="2229928"/>
                  <a:pt x="4352951" y="3601206"/>
                  <a:pt x="5883541" y="0"/>
                </a:cubicBezTo>
              </a:path>
            </a:pathLst>
          </a:custGeom>
          <a:ln w="889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52D34E-E2B4-49A3-88E2-C7CD008F1BC3}"/>
              </a:ext>
            </a:extLst>
          </p:cNvPr>
          <p:cNvGrpSpPr/>
          <p:nvPr/>
        </p:nvGrpSpPr>
        <p:grpSpPr>
          <a:xfrm>
            <a:off x="5655310" y="2270963"/>
            <a:ext cx="1417711" cy="766944"/>
            <a:chOff x="3995936" y="1994356"/>
            <a:chExt cx="1417711" cy="7669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776142-BD61-4AB3-80BA-E951B97C2C97}"/>
                </a:ext>
              </a:extLst>
            </p:cNvPr>
            <p:cNvSpPr txBox="1"/>
            <p:nvPr/>
          </p:nvSpPr>
          <p:spPr>
            <a:xfrm>
              <a:off x="4377232" y="2176525"/>
              <a:ext cx="65511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6FA507-A880-4BC4-A6D6-033840AB5DF3}"/>
                </a:ext>
              </a:extLst>
            </p:cNvPr>
            <p:cNvSpPr txBox="1"/>
            <p:nvPr/>
          </p:nvSpPr>
          <p:spPr>
            <a:xfrm>
              <a:off x="3995936" y="1994356"/>
              <a:ext cx="1417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BC8C7E-C820-4669-90FC-3083D14F2273}"/>
              </a:ext>
            </a:extLst>
          </p:cNvPr>
          <p:cNvGrpSpPr/>
          <p:nvPr/>
        </p:nvGrpSpPr>
        <p:grpSpPr>
          <a:xfrm>
            <a:off x="4359748" y="3322611"/>
            <a:ext cx="1417711" cy="751882"/>
            <a:chOff x="3995936" y="1994356"/>
            <a:chExt cx="1417711" cy="7518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8F2184-28F8-4467-88AB-6EE75845D1BE}"/>
                </a:ext>
              </a:extLst>
            </p:cNvPr>
            <p:cNvSpPr txBox="1"/>
            <p:nvPr/>
          </p:nvSpPr>
          <p:spPr>
            <a:xfrm>
              <a:off x="4377232" y="2161463"/>
              <a:ext cx="65511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AF5F39-9417-4123-A96F-5DF57A4EE638}"/>
                </a:ext>
              </a:extLst>
            </p:cNvPr>
            <p:cNvSpPr txBox="1"/>
            <p:nvPr/>
          </p:nvSpPr>
          <p:spPr>
            <a:xfrm>
              <a:off x="3995936" y="1994356"/>
              <a:ext cx="1417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3FD833-AFBA-4450-922A-7E2A02371579}"/>
              </a:ext>
            </a:extLst>
          </p:cNvPr>
          <p:cNvGrpSpPr/>
          <p:nvPr/>
        </p:nvGrpSpPr>
        <p:grpSpPr>
          <a:xfrm>
            <a:off x="3064187" y="4359195"/>
            <a:ext cx="1417711" cy="766944"/>
            <a:chOff x="3995936" y="1994356"/>
            <a:chExt cx="1417711" cy="7669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40AC38-C24C-43FD-9781-1DBE0B83B6F5}"/>
                </a:ext>
              </a:extLst>
            </p:cNvPr>
            <p:cNvSpPr txBox="1"/>
            <p:nvPr/>
          </p:nvSpPr>
          <p:spPr>
            <a:xfrm>
              <a:off x="4377232" y="2176525"/>
              <a:ext cx="65511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FCEE7F-DEE3-4805-8F84-2870204A64EF}"/>
                </a:ext>
              </a:extLst>
            </p:cNvPr>
            <p:cNvSpPr txBox="1"/>
            <p:nvPr/>
          </p:nvSpPr>
          <p:spPr>
            <a:xfrm>
              <a:off x="3995936" y="1994356"/>
              <a:ext cx="1417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390C12-A082-4F03-A1BD-A692217386D4}"/>
              </a:ext>
            </a:extLst>
          </p:cNvPr>
          <p:cNvGrpSpPr/>
          <p:nvPr/>
        </p:nvGrpSpPr>
        <p:grpSpPr>
          <a:xfrm>
            <a:off x="5798569" y="5058603"/>
            <a:ext cx="1417711" cy="732720"/>
            <a:chOff x="3995936" y="1994356"/>
            <a:chExt cx="1417711" cy="7327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989D2-CB5D-47CD-9A90-B6ED5BC05896}"/>
                </a:ext>
              </a:extLst>
            </p:cNvPr>
            <p:cNvSpPr txBox="1"/>
            <p:nvPr/>
          </p:nvSpPr>
          <p:spPr>
            <a:xfrm>
              <a:off x="4377232" y="2142301"/>
              <a:ext cx="65511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AB6EDA-7B4D-4A4E-9B34-79214B359BCB}"/>
                </a:ext>
              </a:extLst>
            </p:cNvPr>
            <p:cNvSpPr txBox="1"/>
            <p:nvPr/>
          </p:nvSpPr>
          <p:spPr>
            <a:xfrm>
              <a:off x="3995936" y="1994356"/>
              <a:ext cx="1417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AE7DE-6817-4665-ACF4-A53D3EAB4107}"/>
              </a:ext>
            </a:extLst>
          </p:cNvPr>
          <p:cNvGrpSpPr/>
          <p:nvPr/>
        </p:nvGrpSpPr>
        <p:grpSpPr>
          <a:xfrm>
            <a:off x="7485305" y="3798801"/>
            <a:ext cx="1417711" cy="729040"/>
            <a:chOff x="3995936" y="1994356"/>
            <a:chExt cx="1417711" cy="7290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706C04-2963-4E26-80A5-7605F5EDC7A3}"/>
                </a:ext>
              </a:extLst>
            </p:cNvPr>
            <p:cNvSpPr txBox="1"/>
            <p:nvPr/>
          </p:nvSpPr>
          <p:spPr>
            <a:xfrm>
              <a:off x="4377232" y="2138621"/>
              <a:ext cx="65511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113E12-9933-4572-890C-5F5C9B093828}"/>
                </a:ext>
              </a:extLst>
            </p:cNvPr>
            <p:cNvSpPr txBox="1"/>
            <p:nvPr/>
          </p:nvSpPr>
          <p:spPr>
            <a:xfrm>
              <a:off x="3995936" y="1994356"/>
              <a:ext cx="1417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D4D964-8CE5-4459-B33D-66493F189552}"/>
              </a:ext>
            </a:extLst>
          </p:cNvPr>
          <p:cNvSpPr txBox="1"/>
          <p:nvPr/>
        </p:nvSpPr>
        <p:spPr>
          <a:xfrm>
            <a:off x="3396655" y="2024380"/>
            <a:ext cx="216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F45A70-93D7-49D7-85F5-0A3E7F9441E5}"/>
              </a:ext>
            </a:extLst>
          </p:cNvPr>
          <p:cNvSpPr txBox="1"/>
          <p:nvPr/>
        </p:nvSpPr>
        <p:spPr>
          <a:xfrm>
            <a:off x="2100329" y="3085324"/>
            <a:ext cx="216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BE002D-FC10-4A90-8B3E-93DD513E4D0A}"/>
              </a:ext>
            </a:extLst>
          </p:cNvPr>
          <p:cNvSpPr txBox="1"/>
          <p:nvPr/>
        </p:nvSpPr>
        <p:spPr>
          <a:xfrm>
            <a:off x="9182377" y="3949008"/>
            <a:ext cx="216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334D1A-16CB-4336-A377-D1586BF697A4}"/>
              </a:ext>
            </a:extLst>
          </p:cNvPr>
          <p:cNvSpPr txBox="1"/>
          <p:nvPr/>
        </p:nvSpPr>
        <p:spPr>
          <a:xfrm>
            <a:off x="7471808" y="5121214"/>
            <a:ext cx="216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40DF8C-B613-4CE1-BD52-6238B3DD315C}"/>
              </a:ext>
            </a:extLst>
          </p:cNvPr>
          <p:cNvSpPr txBox="1"/>
          <p:nvPr/>
        </p:nvSpPr>
        <p:spPr>
          <a:xfrm>
            <a:off x="804003" y="4146268"/>
            <a:ext cx="216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58188D9-64E3-4ACD-A8C3-C2CD9C9AFF4F}"/>
              </a:ext>
            </a:extLst>
          </p:cNvPr>
          <p:cNvSpPr/>
          <p:nvPr/>
        </p:nvSpPr>
        <p:spPr>
          <a:xfrm rot="1371778">
            <a:off x="8020413" y="1487365"/>
            <a:ext cx="613288" cy="5286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id="{AD8CD4F4-47B6-4813-A566-9FA2835F02AE}"/>
              </a:ext>
            </a:extLst>
          </p:cNvPr>
          <p:cNvSpPr/>
          <p:nvPr/>
        </p:nvSpPr>
        <p:spPr>
          <a:xfrm>
            <a:off x="4999301" y="4458935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C0F7EC35-13A6-4264-98D2-0F617C6BBBCC}"/>
              </a:ext>
            </a:extLst>
          </p:cNvPr>
          <p:cNvSpPr/>
          <p:nvPr/>
        </p:nvSpPr>
        <p:spPr>
          <a:xfrm>
            <a:off x="5128484" y="5381756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2FC9A17C-CEB3-4133-ABDD-565CE86F51F6}"/>
              </a:ext>
            </a:extLst>
          </p:cNvPr>
          <p:cNvSpPr/>
          <p:nvPr/>
        </p:nvSpPr>
        <p:spPr>
          <a:xfrm>
            <a:off x="6391455" y="3346619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3BC7CD63-171B-4BC3-BFE3-84F12F3EB890}"/>
              </a:ext>
            </a:extLst>
          </p:cNvPr>
          <p:cNvSpPr/>
          <p:nvPr/>
        </p:nvSpPr>
        <p:spPr>
          <a:xfrm>
            <a:off x="6791682" y="4100172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자유형 176">
            <a:extLst>
              <a:ext uri="{FF2B5EF4-FFF2-40B4-BE49-F238E27FC236}">
                <a16:creationId xmlns:a16="http://schemas.microsoft.com/office/drawing/2014/main" id="{BA5F5E17-4534-4215-A1C7-9B98EA4FCC32}"/>
              </a:ext>
            </a:extLst>
          </p:cNvPr>
          <p:cNvSpPr/>
          <p:nvPr/>
        </p:nvSpPr>
        <p:spPr>
          <a:xfrm>
            <a:off x="3722540" y="5439195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1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590A001-1016-476A-85BE-34C75059168B}"/>
              </a:ext>
            </a:extLst>
          </p:cNvPr>
          <p:cNvSpPr/>
          <p:nvPr/>
        </p:nvSpPr>
        <p:spPr>
          <a:xfrm>
            <a:off x="5178407" y="1691445"/>
            <a:ext cx="1835186" cy="2209400"/>
          </a:xfrm>
          <a:custGeom>
            <a:avLst/>
            <a:gdLst>
              <a:gd name="connsiteX0" fmla="*/ 451864 w 901271"/>
              <a:gd name="connsiteY0" fmla="*/ 600810 h 1085050"/>
              <a:gd name="connsiteX1" fmla="*/ 479027 w 901271"/>
              <a:gd name="connsiteY1" fmla="*/ 629814 h 1085050"/>
              <a:gd name="connsiteX2" fmla="*/ 513096 w 901271"/>
              <a:gd name="connsiteY2" fmla="*/ 986617 h 1085050"/>
              <a:gd name="connsiteX3" fmla="*/ 520462 w 901271"/>
              <a:gd name="connsiteY3" fmla="*/ 1061661 h 1085050"/>
              <a:gd name="connsiteX4" fmla="*/ 506651 w 901271"/>
              <a:gd name="connsiteY4" fmla="*/ 1079616 h 1085050"/>
              <a:gd name="connsiteX5" fmla="*/ 450943 w 901271"/>
              <a:gd name="connsiteY5" fmla="*/ 1084680 h 1085050"/>
              <a:gd name="connsiteX6" fmla="*/ 396617 w 901271"/>
              <a:gd name="connsiteY6" fmla="*/ 1080997 h 1085050"/>
              <a:gd name="connsiteX7" fmla="*/ 380043 w 901271"/>
              <a:gd name="connsiteY7" fmla="*/ 1060280 h 1085050"/>
              <a:gd name="connsiteX8" fmla="*/ 399840 w 901271"/>
              <a:gd name="connsiteY8" fmla="*/ 852183 h 1085050"/>
              <a:gd name="connsiteX9" fmla="*/ 419176 w 901271"/>
              <a:gd name="connsiteY9" fmla="*/ 647309 h 1085050"/>
              <a:gd name="connsiteX10" fmla="*/ 421018 w 901271"/>
              <a:gd name="connsiteY10" fmla="*/ 627973 h 1085050"/>
              <a:gd name="connsiteX11" fmla="*/ 451864 w 901271"/>
              <a:gd name="connsiteY11" fmla="*/ 600810 h 1085050"/>
              <a:gd name="connsiteX12" fmla="*/ 528347 w 901271"/>
              <a:gd name="connsiteY12" fmla="*/ 520644 h 1085050"/>
              <a:gd name="connsiteX13" fmla="*/ 542101 w 901271"/>
              <a:gd name="connsiteY13" fmla="*/ 521622 h 1085050"/>
              <a:gd name="connsiteX14" fmla="*/ 694951 w 901271"/>
              <a:gd name="connsiteY14" fmla="*/ 596206 h 1085050"/>
              <a:gd name="connsiteX15" fmla="*/ 886474 w 901271"/>
              <a:gd name="connsiteY15" fmla="*/ 757344 h 1085050"/>
              <a:gd name="connsiteX16" fmla="*/ 897063 w 901271"/>
              <a:gd name="connsiteY16" fmla="*/ 771616 h 1085050"/>
              <a:gd name="connsiteX17" fmla="*/ 900286 w 901271"/>
              <a:gd name="connsiteY17" fmla="*/ 782665 h 1085050"/>
              <a:gd name="connsiteX18" fmla="*/ 890157 w 901271"/>
              <a:gd name="connsiteY18" fmla="*/ 784967 h 1085050"/>
              <a:gd name="connsiteX19" fmla="*/ 760327 w 901271"/>
              <a:gd name="connsiteY19" fmla="*/ 750438 h 1085050"/>
              <a:gd name="connsiteX20" fmla="*/ 518160 w 901271"/>
              <a:gd name="connsiteY20" fmla="*/ 616463 h 1085050"/>
              <a:gd name="connsiteX21" fmla="*/ 512636 w 901271"/>
              <a:gd name="connsiteY21" fmla="*/ 611859 h 1085050"/>
              <a:gd name="connsiteX22" fmla="*/ 490076 w 901271"/>
              <a:gd name="connsiteY22" fmla="*/ 587919 h 1085050"/>
              <a:gd name="connsiteX23" fmla="*/ 508032 w 901271"/>
              <a:gd name="connsiteY23" fmla="*/ 564899 h 1085050"/>
              <a:gd name="connsiteX24" fmla="*/ 521843 w 901271"/>
              <a:gd name="connsiteY24" fmla="*/ 533132 h 1085050"/>
              <a:gd name="connsiteX25" fmla="*/ 528347 w 901271"/>
              <a:gd name="connsiteY25" fmla="*/ 520644 h 1085050"/>
              <a:gd name="connsiteX26" fmla="*/ 371470 w 901271"/>
              <a:gd name="connsiteY26" fmla="*/ 520644 h 1085050"/>
              <a:gd name="connsiteX27" fmla="*/ 378663 w 901271"/>
              <a:gd name="connsiteY27" fmla="*/ 535894 h 1085050"/>
              <a:gd name="connsiteX28" fmla="*/ 402604 w 901271"/>
              <a:gd name="connsiteY28" fmla="*/ 575488 h 1085050"/>
              <a:gd name="connsiteX29" fmla="*/ 402143 w 901271"/>
              <a:gd name="connsiteY29" fmla="*/ 598968 h 1085050"/>
              <a:gd name="connsiteX30" fmla="*/ 303159 w 901271"/>
              <a:gd name="connsiteY30" fmla="*/ 671711 h 1085050"/>
              <a:gd name="connsiteX31" fmla="*/ 56389 w 901271"/>
              <a:gd name="connsiteY31" fmla="*/ 776680 h 1085050"/>
              <a:gd name="connsiteX32" fmla="*/ 15414 w 901271"/>
              <a:gd name="connsiteY32" fmla="*/ 784967 h 1085050"/>
              <a:gd name="connsiteX33" fmla="*/ 3904 w 901271"/>
              <a:gd name="connsiteY33" fmla="*/ 771615 h 1085050"/>
              <a:gd name="connsiteX34" fmla="*/ 80789 w 901271"/>
              <a:gd name="connsiteY34" fmla="*/ 689666 h 1085050"/>
              <a:gd name="connsiteX35" fmla="*/ 344134 w 901271"/>
              <a:gd name="connsiteY35" fmla="*/ 527147 h 1085050"/>
              <a:gd name="connsiteX36" fmla="*/ 355644 w 901271"/>
              <a:gd name="connsiteY36" fmla="*/ 523003 h 1085050"/>
              <a:gd name="connsiteX37" fmla="*/ 371470 w 901271"/>
              <a:gd name="connsiteY37" fmla="*/ 520644 h 1085050"/>
              <a:gd name="connsiteX38" fmla="*/ 450024 w 901271"/>
              <a:gd name="connsiteY38" fmla="*/ 466836 h 1085050"/>
              <a:gd name="connsiteX39" fmla="*/ 503429 w 901271"/>
              <a:gd name="connsiteY39" fmla="*/ 521163 h 1085050"/>
              <a:gd name="connsiteX40" fmla="*/ 450024 w 901271"/>
              <a:gd name="connsiteY40" fmla="*/ 574108 h 1085050"/>
              <a:gd name="connsiteX41" fmla="*/ 397538 w 901271"/>
              <a:gd name="connsiteY41" fmla="*/ 519321 h 1085050"/>
              <a:gd name="connsiteX42" fmla="*/ 450024 w 901271"/>
              <a:gd name="connsiteY42" fmla="*/ 466836 h 1085050"/>
              <a:gd name="connsiteX43" fmla="*/ 450484 w 901271"/>
              <a:gd name="connsiteY43" fmla="*/ 0 h 1085050"/>
              <a:gd name="connsiteX44" fmla="*/ 458311 w 901271"/>
              <a:gd name="connsiteY44" fmla="*/ 8287 h 1085050"/>
              <a:gd name="connsiteX45" fmla="*/ 485934 w 901271"/>
              <a:gd name="connsiteY45" fmla="*/ 95301 h 1085050"/>
              <a:gd name="connsiteX46" fmla="*/ 508033 w 901271"/>
              <a:gd name="connsiteY46" fmla="*/ 311225 h 1085050"/>
              <a:gd name="connsiteX47" fmla="*/ 494682 w 901271"/>
              <a:gd name="connsiteY47" fmla="*/ 440595 h 1085050"/>
              <a:gd name="connsiteX48" fmla="*/ 474885 w 901271"/>
              <a:gd name="connsiteY48" fmla="*/ 451644 h 1085050"/>
              <a:gd name="connsiteX49" fmla="*/ 425162 w 901271"/>
              <a:gd name="connsiteY49" fmla="*/ 452105 h 1085050"/>
              <a:gd name="connsiteX50" fmla="*/ 406746 w 901271"/>
              <a:gd name="connsiteY50" fmla="*/ 441055 h 1085050"/>
              <a:gd name="connsiteX51" fmla="*/ 392934 w 901271"/>
              <a:gd name="connsiteY51" fmla="*/ 296032 h 1085050"/>
              <a:gd name="connsiteX52" fmla="*/ 426083 w 901271"/>
              <a:gd name="connsiteY52" fmla="*/ 52945 h 1085050"/>
              <a:gd name="connsiteX53" fmla="*/ 442657 w 901271"/>
              <a:gd name="connsiteY53" fmla="*/ 8747 h 1085050"/>
              <a:gd name="connsiteX54" fmla="*/ 450484 w 901271"/>
              <a:gd name="connsiteY54" fmla="*/ 0 h 108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01271" h="1085050">
                <a:moveTo>
                  <a:pt x="451864" y="600810"/>
                </a:moveTo>
                <a:cubicBezTo>
                  <a:pt x="470740" y="601730"/>
                  <a:pt x="477186" y="608636"/>
                  <a:pt x="479027" y="629814"/>
                </a:cubicBezTo>
                <a:cubicBezTo>
                  <a:pt x="490077" y="748595"/>
                  <a:pt x="501586" y="867836"/>
                  <a:pt x="513096" y="986617"/>
                </a:cubicBezTo>
                <a:cubicBezTo>
                  <a:pt x="515398" y="1011478"/>
                  <a:pt x="517700" y="1036800"/>
                  <a:pt x="520462" y="1061661"/>
                </a:cubicBezTo>
                <a:cubicBezTo>
                  <a:pt x="521844" y="1072710"/>
                  <a:pt x="517240" y="1078235"/>
                  <a:pt x="506651" y="1079616"/>
                </a:cubicBezTo>
                <a:cubicBezTo>
                  <a:pt x="488695" y="1082839"/>
                  <a:pt x="469819" y="1085601"/>
                  <a:pt x="450943" y="1084680"/>
                </a:cubicBezTo>
                <a:cubicBezTo>
                  <a:pt x="432528" y="1086062"/>
                  <a:pt x="414572" y="1083299"/>
                  <a:pt x="396617" y="1080997"/>
                </a:cubicBezTo>
                <a:cubicBezTo>
                  <a:pt x="384187" y="1079616"/>
                  <a:pt x="378662" y="1074092"/>
                  <a:pt x="380043" y="1060280"/>
                </a:cubicBezTo>
                <a:cubicBezTo>
                  <a:pt x="387409" y="990761"/>
                  <a:pt x="393394" y="921702"/>
                  <a:pt x="399840" y="852183"/>
                </a:cubicBezTo>
                <a:cubicBezTo>
                  <a:pt x="406285" y="784045"/>
                  <a:pt x="412731" y="715907"/>
                  <a:pt x="419176" y="647309"/>
                </a:cubicBezTo>
                <a:cubicBezTo>
                  <a:pt x="419637" y="640864"/>
                  <a:pt x="420097" y="634418"/>
                  <a:pt x="421018" y="627973"/>
                </a:cubicBezTo>
                <a:cubicBezTo>
                  <a:pt x="423780" y="606795"/>
                  <a:pt x="431607" y="600349"/>
                  <a:pt x="451864" y="600810"/>
                </a:cubicBezTo>
                <a:close/>
                <a:moveTo>
                  <a:pt x="528347" y="520644"/>
                </a:moveTo>
                <a:cubicBezTo>
                  <a:pt x="531742" y="519090"/>
                  <a:pt x="536346" y="519781"/>
                  <a:pt x="542101" y="521622"/>
                </a:cubicBezTo>
                <a:cubicBezTo>
                  <a:pt x="596887" y="538657"/>
                  <a:pt x="647070" y="565360"/>
                  <a:pt x="694951" y="596206"/>
                </a:cubicBezTo>
                <a:cubicBezTo>
                  <a:pt x="765852" y="641785"/>
                  <a:pt x="832608" y="691968"/>
                  <a:pt x="886474" y="757344"/>
                </a:cubicBezTo>
                <a:cubicBezTo>
                  <a:pt x="890157" y="761947"/>
                  <a:pt x="893840" y="766551"/>
                  <a:pt x="897063" y="771616"/>
                </a:cubicBezTo>
                <a:cubicBezTo>
                  <a:pt x="899365" y="774838"/>
                  <a:pt x="903048" y="778522"/>
                  <a:pt x="900286" y="782665"/>
                </a:cubicBezTo>
                <a:cubicBezTo>
                  <a:pt x="897984" y="786809"/>
                  <a:pt x="892919" y="784507"/>
                  <a:pt x="890157" y="784967"/>
                </a:cubicBezTo>
                <a:cubicBezTo>
                  <a:pt x="844118" y="780363"/>
                  <a:pt x="801762" y="766551"/>
                  <a:pt x="760327" y="750438"/>
                </a:cubicBezTo>
                <a:cubicBezTo>
                  <a:pt x="673313" y="717289"/>
                  <a:pt x="591362" y="674934"/>
                  <a:pt x="518160" y="616463"/>
                </a:cubicBezTo>
                <a:cubicBezTo>
                  <a:pt x="516319" y="615082"/>
                  <a:pt x="514477" y="613701"/>
                  <a:pt x="512636" y="611859"/>
                </a:cubicBezTo>
                <a:cubicBezTo>
                  <a:pt x="504809" y="604032"/>
                  <a:pt x="493299" y="597587"/>
                  <a:pt x="490076" y="587919"/>
                </a:cubicBezTo>
                <a:cubicBezTo>
                  <a:pt x="486393" y="576869"/>
                  <a:pt x="502507" y="573647"/>
                  <a:pt x="508032" y="564899"/>
                </a:cubicBezTo>
                <a:cubicBezTo>
                  <a:pt x="514477" y="554771"/>
                  <a:pt x="520462" y="544642"/>
                  <a:pt x="521843" y="533132"/>
                </a:cubicBezTo>
                <a:cubicBezTo>
                  <a:pt x="522764" y="525996"/>
                  <a:pt x="524951" y="522198"/>
                  <a:pt x="528347" y="520644"/>
                </a:cubicBezTo>
                <a:close/>
                <a:moveTo>
                  <a:pt x="371470" y="520644"/>
                </a:moveTo>
                <a:cubicBezTo>
                  <a:pt x="375325" y="522313"/>
                  <a:pt x="377742" y="526917"/>
                  <a:pt x="378663" y="535894"/>
                </a:cubicBezTo>
                <a:cubicBezTo>
                  <a:pt x="380505" y="552008"/>
                  <a:pt x="389252" y="566741"/>
                  <a:pt x="402604" y="575488"/>
                </a:cubicBezTo>
                <a:cubicBezTo>
                  <a:pt x="416415" y="585156"/>
                  <a:pt x="411351" y="590681"/>
                  <a:pt x="402143" y="598968"/>
                </a:cubicBezTo>
                <a:cubicBezTo>
                  <a:pt x="371757" y="626592"/>
                  <a:pt x="338609" y="650533"/>
                  <a:pt x="303159" y="671711"/>
                </a:cubicBezTo>
                <a:cubicBezTo>
                  <a:pt x="225813" y="717750"/>
                  <a:pt x="144323" y="755041"/>
                  <a:pt x="56389" y="776680"/>
                </a:cubicBezTo>
                <a:cubicBezTo>
                  <a:pt x="41196" y="780823"/>
                  <a:pt x="25542" y="783125"/>
                  <a:pt x="15414" y="784967"/>
                </a:cubicBezTo>
                <a:cubicBezTo>
                  <a:pt x="-3923" y="785887"/>
                  <a:pt x="-1621" y="778982"/>
                  <a:pt x="3904" y="771615"/>
                </a:cubicBezTo>
                <a:cubicBezTo>
                  <a:pt x="25082" y="740309"/>
                  <a:pt x="51785" y="714067"/>
                  <a:pt x="80789" y="689666"/>
                </a:cubicBezTo>
                <a:cubicBezTo>
                  <a:pt x="160437" y="621988"/>
                  <a:pt x="245150" y="563518"/>
                  <a:pt x="344134" y="527147"/>
                </a:cubicBezTo>
                <a:cubicBezTo>
                  <a:pt x="347817" y="525766"/>
                  <a:pt x="351961" y="524845"/>
                  <a:pt x="355644" y="523003"/>
                </a:cubicBezTo>
                <a:cubicBezTo>
                  <a:pt x="362319" y="520241"/>
                  <a:pt x="367614" y="518975"/>
                  <a:pt x="371470" y="520644"/>
                </a:cubicBezTo>
                <a:close/>
                <a:moveTo>
                  <a:pt x="450024" y="466836"/>
                </a:moveTo>
                <a:cubicBezTo>
                  <a:pt x="479489" y="467296"/>
                  <a:pt x="503889" y="492157"/>
                  <a:pt x="503429" y="521163"/>
                </a:cubicBezTo>
                <a:cubicBezTo>
                  <a:pt x="502968" y="549707"/>
                  <a:pt x="478107" y="574108"/>
                  <a:pt x="450024" y="574108"/>
                </a:cubicBezTo>
                <a:cubicBezTo>
                  <a:pt x="420097" y="573647"/>
                  <a:pt x="397538" y="550167"/>
                  <a:pt x="397538" y="519321"/>
                </a:cubicBezTo>
                <a:cubicBezTo>
                  <a:pt x="397998" y="489855"/>
                  <a:pt x="421478" y="466375"/>
                  <a:pt x="450024" y="466836"/>
                </a:cubicBezTo>
                <a:close/>
                <a:moveTo>
                  <a:pt x="450484" y="0"/>
                </a:moveTo>
                <a:cubicBezTo>
                  <a:pt x="455549" y="0"/>
                  <a:pt x="456469" y="5064"/>
                  <a:pt x="458311" y="8287"/>
                </a:cubicBezTo>
                <a:cubicBezTo>
                  <a:pt x="471662" y="35910"/>
                  <a:pt x="479489" y="65375"/>
                  <a:pt x="485934" y="95301"/>
                </a:cubicBezTo>
                <a:cubicBezTo>
                  <a:pt x="500667" y="162978"/>
                  <a:pt x="508033" y="231577"/>
                  <a:pt x="508033" y="311225"/>
                </a:cubicBezTo>
                <a:cubicBezTo>
                  <a:pt x="508494" y="348056"/>
                  <a:pt x="504810" y="394556"/>
                  <a:pt x="494682" y="440595"/>
                </a:cubicBezTo>
                <a:cubicBezTo>
                  <a:pt x="491920" y="453486"/>
                  <a:pt x="487776" y="457169"/>
                  <a:pt x="474885" y="451644"/>
                </a:cubicBezTo>
                <a:cubicBezTo>
                  <a:pt x="458771" y="444739"/>
                  <a:pt x="441276" y="444739"/>
                  <a:pt x="425162" y="452105"/>
                </a:cubicBezTo>
                <a:cubicBezTo>
                  <a:pt x="411350" y="458090"/>
                  <a:pt x="409048" y="451644"/>
                  <a:pt x="406746" y="441055"/>
                </a:cubicBezTo>
                <a:cubicBezTo>
                  <a:pt x="395236" y="393175"/>
                  <a:pt x="392474" y="344834"/>
                  <a:pt x="392934" y="296032"/>
                </a:cubicBezTo>
                <a:cubicBezTo>
                  <a:pt x="394316" y="214082"/>
                  <a:pt x="402603" y="132132"/>
                  <a:pt x="426083" y="52945"/>
                </a:cubicBezTo>
                <a:cubicBezTo>
                  <a:pt x="430687" y="37752"/>
                  <a:pt x="437132" y="23480"/>
                  <a:pt x="442657" y="8747"/>
                </a:cubicBezTo>
                <a:cubicBezTo>
                  <a:pt x="444038" y="5064"/>
                  <a:pt x="445419" y="460"/>
                  <a:pt x="450484" y="0"/>
                </a:cubicBezTo>
                <a:close/>
              </a:path>
            </a:pathLst>
          </a:custGeom>
          <a:solidFill>
            <a:schemeClr val="accent2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aphic 93">
            <a:extLst>
              <a:ext uri="{FF2B5EF4-FFF2-40B4-BE49-F238E27FC236}">
                <a16:creationId xmlns:a16="http://schemas.microsoft.com/office/drawing/2014/main" id="{09B2DAD0-90AB-4BD7-9BA9-3495B477C934}"/>
              </a:ext>
            </a:extLst>
          </p:cNvPr>
          <p:cNvGrpSpPr/>
          <p:nvPr/>
        </p:nvGrpSpPr>
        <p:grpSpPr>
          <a:xfrm>
            <a:off x="1795880" y="2221187"/>
            <a:ext cx="2240353" cy="1149916"/>
            <a:chOff x="2867025" y="1771650"/>
            <a:chExt cx="6457950" cy="3314700"/>
          </a:xfrm>
          <a:solidFill>
            <a:schemeClr val="accent3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621360D-AB94-471D-B541-5BB0890DCCD5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E072047-11C3-444F-8F76-CA2ED01A7C02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C0F3E-E47C-4329-8CC0-0DDB61BB1356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8AD440-712F-4C41-AE15-CB1279A7E107}"/>
              </a:ext>
            </a:extLst>
          </p:cNvPr>
          <p:cNvSpPr/>
          <p:nvPr/>
        </p:nvSpPr>
        <p:spPr>
          <a:xfrm>
            <a:off x="8514664" y="1991340"/>
            <a:ext cx="970472" cy="1609611"/>
          </a:xfrm>
          <a:custGeom>
            <a:avLst/>
            <a:gdLst>
              <a:gd name="connsiteX0" fmla="*/ 125352 w 329993"/>
              <a:gd name="connsiteY0" fmla="*/ 372318 h 547322"/>
              <a:gd name="connsiteX1" fmla="*/ 227252 w 329993"/>
              <a:gd name="connsiteY1" fmla="*/ 372318 h 547322"/>
              <a:gd name="connsiteX2" fmla="*/ 265262 w 329993"/>
              <a:gd name="connsiteY2" fmla="*/ 419224 h 547322"/>
              <a:gd name="connsiteX3" fmla="*/ 223209 w 329993"/>
              <a:gd name="connsiteY3" fmla="*/ 492819 h 547322"/>
              <a:gd name="connsiteX4" fmla="*/ 217547 w 329993"/>
              <a:gd name="connsiteY4" fmla="*/ 510611 h 547322"/>
              <a:gd name="connsiteX5" fmla="*/ 183581 w 329993"/>
              <a:gd name="connsiteY5" fmla="*/ 547004 h 547322"/>
              <a:gd name="connsiteX6" fmla="*/ 122926 w 329993"/>
              <a:gd name="connsiteY6" fmla="*/ 516272 h 547322"/>
              <a:gd name="connsiteX7" fmla="*/ 101091 w 329993"/>
              <a:gd name="connsiteY7" fmla="*/ 488776 h 547322"/>
              <a:gd name="connsiteX8" fmla="*/ 71977 w 329993"/>
              <a:gd name="connsiteY8" fmla="*/ 434590 h 547322"/>
              <a:gd name="connsiteX9" fmla="*/ 125352 w 329993"/>
              <a:gd name="connsiteY9" fmla="*/ 372318 h 547322"/>
              <a:gd name="connsiteX10" fmla="*/ 41245 w 329993"/>
              <a:gd name="connsiteY10" fmla="*/ 251009 h 547322"/>
              <a:gd name="connsiteX11" fmla="*/ 166599 w 329993"/>
              <a:gd name="connsiteY11" fmla="*/ 251009 h 547322"/>
              <a:gd name="connsiteX12" fmla="*/ 289525 w 329993"/>
              <a:gd name="connsiteY12" fmla="*/ 251009 h 547322"/>
              <a:gd name="connsiteX13" fmla="*/ 329961 w 329993"/>
              <a:gd name="connsiteY13" fmla="*/ 295490 h 547322"/>
              <a:gd name="connsiteX14" fmla="*/ 291951 w 329993"/>
              <a:gd name="connsiteY14" fmla="*/ 342396 h 547322"/>
              <a:gd name="connsiteX15" fmla="*/ 40436 w 329993"/>
              <a:gd name="connsiteY15" fmla="*/ 344014 h 547322"/>
              <a:gd name="connsiteX16" fmla="*/ 809 w 329993"/>
              <a:gd name="connsiteY16" fmla="*/ 295490 h 547322"/>
              <a:gd name="connsiteX17" fmla="*/ 41245 w 329993"/>
              <a:gd name="connsiteY17" fmla="*/ 251009 h 547322"/>
              <a:gd name="connsiteX18" fmla="*/ 166599 w 329993"/>
              <a:gd name="connsiteY18" fmla="*/ 125656 h 547322"/>
              <a:gd name="connsiteX19" fmla="*/ 286290 w 329993"/>
              <a:gd name="connsiteY19" fmla="*/ 125656 h 547322"/>
              <a:gd name="connsiteX20" fmla="*/ 329961 w 329993"/>
              <a:gd name="connsiteY20" fmla="*/ 171755 h 547322"/>
              <a:gd name="connsiteX21" fmla="*/ 288716 w 329993"/>
              <a:gd name="connsiteY21" fmla="*/ 220278 h 547322"/>
              <a:gd name="connsiteX22" fmla="*/ 39628 w 329993"/>
              <a:gd name="connsiteY22" fmla="*/ 221087 h 547322"/>
              <a:gd name="connsiteX23" fmla="*/ 0 w 329993"/>
              <a:gd name="connsiteY23" fmla="*/ 174990 h 547322"/>
              <a:gd name="connsiteX24" fmla="*/ 39628 w 329993"/>
              <a:gd name="connsiteY24" fmla="*/ 126465 h 547322"/>
              <a:gd name="connsiteX25" fmla="*/ 166599 w 329993"/>
              <a:gd name="connsiteY25" fmla="*/ 125656 h 547322"/>
              <a:gd name="connsiteX26" fmla="*/ 251515 w 329993"/>
              <a:gd name="connsiteY26" fmla="*/ 303 h 547322"/>
              <a:gd name="connsiteX27" fmla="*/ 289525 w 329993"/>
              <a:gd name="connsiteY27" fmla="*/ 50445 h 547322"/>
              <a:gd name="connsiteX28" fmla="*/ 249898 w 329993"/>
              <a:gd name="connsiteY28" fmla="*/ 95734 h 547322"/>
              <a:gd name="connsiteX29" fmla="*/ 165790 w 329993"/>
              <a:gd name="connsiteY29" fmla="*/ 95734 h 547322"/>
              <a:gd name="connsiteX30" fmla="*/ 81682 w 329993"/>
              <a:gd name="connsiteY30" fmla="*/ 95734 h 547322"/>
              <a:gd name="connsiteX31" fmla="*/ 42862 w 329993"/>
              <a:gd name="connsiteY31" fmla="*/ 52063 h 547322"/>
              <a:gd name="connsiteX32" fmla="*/ 77638 w 329993"/>
              <a:gd name="connsiteY32" fmla="*/ 2729 h 547322"/>
              <a:gd name="connsiteX33" fmla="*/ 251515 w 329993"/>
              <a:gd name="connsiteY33" fmla="*/ 303 h 5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9993" h="547322">
                <a:moveTo>
                  <a:pt x="125352" y="372318"/>
                </a:moveTo>
                <a:cubicBezTo>
                  <a:pt x="159319" y="372318"/>
                  <a:pt x="193286" y="372318"/>
                  <a:pt x="227252" y="372318"/>
                </a:cubicBezTo>
                <a:cubicBezTo>
                  <a:pt x="265262" y="372318"/>
                  <a:pt x="265262" y="372318"/>
                  <a:pt x="265262" y="419224"/>
                </a:cubicBezTo>
                <a:cubicBezTo>
                  <a:pt x="263645" y="445104"/>
                  <a:pt x="266879" y="480688"/>
                  <a:pt x="223209" y="492819"/>
                </a:cubicBezTo>
                <a:cubicBezTo>
                  <a:pt x="214312" y="495246"/>
                  <a:pt x="217547" y="504142"/>
                  <a:pt x="217547" y="510611"/>
                </a:cubicBezTo>
                <a:cubicBezTo>
                  <a:pt x="215930" y="531638"/>
                  <a:pt x="208651" y="547004"/>
                  <a:pt x="183581" y="547004"/>
                </a:cubicBezTo>
                <a:cubicBezTo>
                  <a:pt x="157701" y="547004"/>
                  <a:pt x="128587" y="552665"/>
                  <a:pt x="122926" y="516272"/>
                </a:cubicBezTo>
                <a:cubicBezTo>
                  <a:pt x="120500" y="500906"/>
                  <a:pt x="117265" y="494437"/>
                  <a:pt x="101091" y="488776"/>
                </a:cubicBezTo>
                <a:cubicBezTo>
                  <a:pt x="78446" y="480688"/>
                  <a:pt x="73594" y="457235"/>
                  <a:pt x="71977" y="434590"/>
                </a:cubicBezTo>
                <a:cubicBezTo>
                  <a:pt x="65507" y="372318"/>
                  <a:pt x="65507" y="372318"/>
                  <a:pt x="125352" y="372318"/>
                </a:cubicBezTo>
                <a:close/>
                <a:moveTo>
                  <a:pt x="41245" y="251009"/>
                </a:moveTo>
                <a:cubicBezTo>
                  <a:pt x="82490" y="251009"/>
                  <a:pt x="124545" y="251009"/>
                  <a:pt x="166599" y="251009"/>
                </a:cubicBezTo>
                <a:cubicBezTo>
                  <a:pt x="207843" y="251009"/>
                  <a:pt x="248280" y="251009"/>
                  <a:pt x="289525" y="251009"/>
                </a:cubicBezTo>
                <a:cubicBezTo>
                  <a:pt x="314595" y="251009"/>
                  <a:pt x="329152" y="267992"/>
                  <a:pt x="329961" y="295490"/>
                </a:cubicBezTo>
                <a:cubicBezTo>
                  <a:pt x="330770" y="323795"/>
                  <a:pt x="316213" y="342396"/>
                  <a:pt x="291951" y="342396"/>
                </a:cubicBezTo>
                <a:cubicBezTo>
                  <a:pt x="207843" y="343205"/>
                  <a:pt x="123736" y="344014"/>
                  <a:pt x="40436" y="344014"/>
                </a:cubicBezTo>
                <a:cubicBezTo>
                  <a:pt x="12940" y="344014"/>
                  <a:pt x="0" y="326222"/>
                  <a:pt x="809" y="295490"/>
                </a:cubicBezTo>
                <a:cubicBezTo>
                  <a:pt x="1617" y="265566"/>
                  <a:pt x="14557" y="251009"/>
                  <a:pt x="41245" y="251009"/>
                </a:cubicBezTo>
                <a:close/>
                <a:moveTo>
                  <a:pt x="166599" y="125656"/>
                </a:moveTo>
                <a:cubicBezTo>
                  <a:pt x="206226" y="125656"/>
                  <a:pt x="246663" y="125656"/>
                  <a:pt x="286290" y="125656"/>
                </a:cubicBezTo>
                <a:cubicBezTo>
                  <a:pt x="312978" y="125656"/>
                  <a:pt x="329153" y="143448"/>
                  <a:pt x="329961" y="171755"/>
                </a:cubicBezTo>
                <a:cubicBezTo>
                  <a:pt x="330770" y="200060"/>
                  <a:pt x="314596" y="220278"/>
                  <a:pt x="288716" y="220278"/>
                </a:cubicBezTo>
                <a:cubicBezTo>
                  <a:pt x="205418" y="221087"/>
                  <a:pt x="122928" y="221896"/>
                  <a:pt x="39628" y="221087"/>
                </a:cubicBezTo>
                <a:cubicBezTo>
                  <a:pt x="13748" y="221087"/>
                  <a:pt x="809" y="203295"/>
                  <a:pt x="0" y="174990"/>
                </a:cubicBezTo>
                <a:cubicBezTo>
                  <a:pt x="0" y="144257"/>
                  <a:pt x="12940" y="126465"/>
                  <a:pt x="39628" y="126465"/>
                </a:cubicBezTo>
                <a:cubicBezTo>
                  <a:pt x="82491" y="124847"/>
                  <a:pt x="124545" y="125656"/>
                  <a:pt x="166599" y="125656"/>
                </a:cubicBezTo>
                <a:close/>
                <a:moveTo>
                  <a:pt x="251515" y="303"/>
                </a:moveTo>
                <a:cubicBezTo>
                  <a:pt x="278203" y="303"/>
                  <a:pt x="289525" y="18095"/>
                  <a:pt x="289525" y="50445"/>
                </a:cubicBezTo>
                <a:cubicBezTo>
                  <a:pt x="288716" y="80368"/>
                  <a:pt x="276585" y="94925"/>
                  <a:pt x="249898" y="95734"/>
                </a:cubicBezTo>
                <a:cubicBezTo>
                  <a:pt x="221592" y="95734"/>
                  <a:pt x="194095" y="95734"/>
                  <a:pt x="165790" y="95734"/>
                </a:cubicBezTo>
                <a:cubicBezTo>
                  <a:pt x="137484" y="95734"/>
                  <a:pt x="109988" y="95734"/>
                  <a:pt x="81682" y="95734"/>
                </a:cubicBezTo>
                <a:cubicBezTo>
                  <a:pt x="51759" y="95734"/>
                  <a:pt x="45289" y="75516"/>
                  <a:pt x="42862" y="52063"/>
                </a:cubicBezTo>
                <a:cubicBezTo>
                  <a:pt x="40436" y="22948"/>
                  <a:pt x="53376" y="3538"/>
                  <a:pt x="77638" y="2729"/>
                </a:cubicBezTo>
                <a:cubicBezTo>
                  <a:pt x="135867" y="303"/>
                  <a:pt x="193287" y="-505"/>
                  <a:pt x="251515" y="303"/>
                </a:cubicBezTo>
                <a:close/>
              </a:path>
            </a:pathLst>
          </a:custGeom>
          <a:solidFill>
            <a:schemeClr val="accent1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0C4E57-6846-4548-B385-7DDFAF2B56E3}"/>
              </a:ext>
            </a:extLst>
          </p:cNvPr>
          <p:cNvGrpSpPr/>
          <p:nvPr/>
        </p:nvGrpSpPr>
        <p:grpSpPr>
          <a:xfrm>
            <a:off x="577971" y="3962400"/>
            <a:ext cx="3744012" cy="1723549"/>
            <a:chOff x="894662" y="4257675"/>
            <a:chExt cx="3744012" cy="17235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DFCD9F-79A8-4568-81A6-CBC145AAD8D0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</a:rPr>
                <a:t>01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54ACED-E67B-4E49-BC3B-751C7DE4D7DD}"/>
                </a:ext>
              </a:extLst>
            </p:cNvPr>
            <p:cNvSpPr txBox="1"/>
            <p:nvPr/>
          </p:nvSpPr>
          <p:spPr>
            <a:xfrm>
              <a:off x="1684453" y="4380785"/>
              <a:ext cx="2954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Contents Title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DF07F7-28C1-4D30-B315-10A168E9BE11}"/>
                </a:ext>
              </a:extLst>
            </p:cNvPr>
            <p:cNvSpPr txBox="1"/>
            <p:nvPr/>
          </p:nvSpPr>
          <p:spPr>
            <a:xfrm>
              <a:off x="1684453" y="4780895"/>
              <a:ext cx="2954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A80C54-F0FC-4FC3-87A6-D8722A8A4B6F}"/>
              </a:ext>
            </a:extLst>
          </p:cNvPr>
          <p:cNvGrpSpPr/>
          <p:nvPr/>
        </p:nvGrpSpPr>
        <p:grpSpPr>
          <a:xfrm>
            <a:off x="4236755" y="3962400"/>
            <a:ext cx="3744012" cy="1723549"/>
            <a:chOff x="894662" y="4257675"/>
            <a:chExt cx="3744012" cy="17235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5EAED3-D09C-43BF-A947-231B2A79918C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3542C7-FDB8-44D3-A914-21EE6292D4C7}"/>
                </a:ext>
              </a:extLst>
            </p:cNvPr>
            <p:cNvSpPr txBox="1"/>
            <p:nvPr/>
          </p:nvSpPr>
          <p:spPr>
            <a:xfrm>
              <a:off x="1684453" y="4380785"/>
              <a:ext cx="2954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Contents Title</a:t>
              </a:r>
              <a:endParaRPr lang="ko-KR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0F86FC-9941-4D03-A4BB-42E021DA2CF2}"/>
                </a:ext>
              </a:extLst>
            </p:cNvPr>
            <p:cNvSpPr txBox="1"/>
            <p:nvPr/>
          </p:nvSpPr>
          <p:spPr>
            <a:xfrm>
              <a:off x="1684453" y="4780895"/>
              <a:ext cx="2954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29E4C-F183-4ACE-B954-15C931D1E538}"/>
              </a:ext>
            </a:extLst>
          </p:cNvPr>
          <p:cNvGrpSpPr/>
          <p:nvPr/>
        </p:nvGrpSpPr>
        <p:grpSpPr>
          <a:xfrm>
            <a:off x="7895539" y="3962400"/>
            <a:ext cx="3744012" cy="1723549"/>
            <a:chOff x="894662" y="4257675"/>
            <a:chExt cx="3744012" cy="17235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21802D-FE80-44A2-9724-A3986ACB34DE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</a:rPr>
                <a:t>03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68969C-9B21-442B-9EAD-2386ACEEEDEB}"/>
                </a:ext>
              </a:extLst>
            </p:cNvPr>
            <p:cNvSpPr txBox="1"/>
            <p:nvPr/>
          </p:nvSpPr>
          <p:spPr>
            <a:xfrm>
              <a:off x="1684453" y="4380785"/>
              <a:ext cx="2954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</a:rPr>
                <a:t>Contents Title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BD5F-4FEB-417A-B2DE-491C41129D75}"/>
                </a:ext>
              </a:extLst>
            </p:cNvPr>
            <p:cNvSpPr txBox="1"/>
            <p:nvPr/>
          </p:nvSpPr>
          <p:spPr>
            <a:xfrm>
              <a:off x="1684453" y="4780895"/>
              <a:ext cx="2954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87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12B261-7829-4D42-B0DF-659F40D56215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8A351E6-A435-4549-BA5E-4019666AFD64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8347189" y="943708"/>
            <a:ext cx="2520000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Designed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1366087" y="4025075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cs typeface="Arial" pitchFamily="34" charset="0"/>
              </a:rPr>
              <a:t>Portfolio</a:t>
            </a:r>
            <a:endParaRPr lang="en-US" altLang="ko-KR" sz="3200" dirty="0">
              <a:cs typeface="Arial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B000E6C-6108-4279-BB18-45A673B81F33}"/>
              </a:ext>
            </a:extLst>
          </p:cNvPr>
          <p:cNvSpPr/>
          <p:nvPr/>
        </p:nvSpPr>
        <p:spPr>
          <a:xfrm>
            <a:off x="9273647" y="4675788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3F3416B-DEC2-4D76-8E75-2DFB6E061DE8}"/>
              </a:ext>
            </a:extLst>
          </p:cNvPr>
          <p:cNvSpPr/>
          <p:nvPr/>
        </p:nvSpPr>
        <p:spPr>
          <a:xfrm>
            <a:off x="2802237" y="1197489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4637CE-E525-46C9-84EC-1E66D2393A70}"/>
              </a:ext>
            </a:extLst>
          </p:cNvPr>
          <p:cNvSpPr/>
          <p:nvPr/>
        </p:nvSpPr>
        <p:spPr>
          <a:xfrm>
            <a:off x="9143999" y="1661555"/>
            <a:ext cx="2312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F62DF-4525-45B3-BDA8-FE4EA75F30C3}"/>
              </a:ext>
            </a:extLst>
          </p:cNvPr>
          <p:cNvSpPr/>
          <p:nvPr/>
        </p:nvSpPr>
        <p:spPr>
          <a:xfrm>
            <a:off x="658554" y="1628800"/>
            <a:ext cx="23123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51310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CD90D4-3608-4A2F-8AB8-AA14ED334214}"/>
              </a:ext>
            </a:extLst>
          </p:cNvPr>
          <p:cNvGrpSpPr/>
          <p:nvPr/>
        </p:nvGrpSpPr>
        <p:grpSpPr>
          <a:xfrm>
            <a:off x="8043361" y="2870352"/>
            <a:ext cx="3006000" cy="850432"/>
            <a:chOff x="6440400" y="2781881"/>
            <a:chExt cx="2092039" cy="850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2769A2-1585-4008-AFFA-0600871A663A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A2D139-774F-4604-92DA-7F64B9BD325F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E56953-FED5-4199-B0A4-ADB4A1B2E3F5}"/>
              </a:ext>
            </a:extLst>
          </p:cNvPr>
          <p:cNvGrpSpPr/>
          <p:nvPr/>
        </p:nvGrpSpPr>
        <p:grpSpPr>
          <a:xfrm>
            <a:off x="8365613" y="3961460"/>
            <a:ext cx="3006000" cy="850432"/>
            <a:chOff x="6914356" y="4008592"/>
            <a:chExt cx="2122139" cy="8504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35A6F6-61BC-4750-8163-43EF171E65B5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65A139-AAAD-42F4-85BE-C020B6A5BDCB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A84B59-596E-4787-BC24-8C23DCE31A1A}"/>
              </a:ext>
            </a:extLst>
          </p:cNvPr>
          <p:cNvGrpSpPr/>
          <p:nvPr/>
        </p:nvGrpSpPr>
        <p:grpSpPr>
          <a:xfrm>
            <a:off x="2965207" y="1748790"/>
            <a:ext cx="6320806" cy="709584"/>
            <a:chOff x="1927195" y="2102122"/>
            <a:chExt cx="5291678" cy="7095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9B783E-89D3-46EE-A2A3-F15FB4873713}"/>
                </a:ext>
              </a:extLst>
            </p:cNvPr>
            <p:cNvSpPr txBox="1"/>
            <p:nvPr/>
          </p:nvSpPr>
          <p:spPr>
            <a:xfrm>
              <a:off x="1927195" y="2350041"/>
              <a:ext cx="5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AA5D72-6BAD-4875-9B0A-4F7344C2C1E7}"/>
                </a:ext>
              </a:extLst>
            </p:cNvPr>
            <p:cNvSpPr txBox="1"/>
            <p:nvPr/>
          </p:nvSpPr>
          <p:spPr>
            <a:xfrm>
              <a:off x="1927195" y="2102122"/>
              <a:ext cx="5291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508AEC-1284-4A65-AF0D-B0407DA61820}"/>
              </a:ext>
            </a:extLst>
          </p:cNvPr>
          <p:cNvGrpSpPr/>
          <p:nvPr/>
        </p:nvGrpSpPr>
        <p:grpSpPr>
          <a:xfrm>
            <a:off x="1212963" y="2870352"/>
            <a:ext cx="3006000" cy="850432"/>
            <a:chOff x="6440400" y="2781881"/>
            <a:chExt cx="2092039" cy="8504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0FBC9-43BC-41C4-9482-D81655E8AFF8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4F9F18-2C37-447C-8970-B628BAEA7A66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661E5-6289-4970-90E0-522749DC686A}"/>
              </a:ext>
            </a:extLst>
          </p:cNvPr>
          <p:cNvGrpSpPr/>
          <p:nvPr/>
        </p:nvGrpSpPr>
        <p:grpSpPr>
          <a:xfrm>
            <a:off x="811091" y="3961460"/>
            <a:ext cx="3006000" cy="850432"/>
            <a:chOff x="6914356" y="4008592"/>
            <a:chExt cx="2122139" cy="8504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7FB1F2-5C3D-471F-978E-68F1029B8E15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AE5F55-1192-4EF9-9FE9-F49A6E4E015A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237CEB4-0394-447C-A5AE-58C69F24CEB1}"/>
              </a:ext>
            </a:extLst>
          </p:cNvPr>
          <p:cNvSpPr/>
          <p:nvPr/>
        </p:nvSpPr>
        <p:spPr>
          <a:xfrm>
            <a:off x="5145270" y="3410346"/>
            <a:ext cx="1950793" cy="19507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B1438B-F4DA-427D-BBFE-71F8BCE23599}"/>
              </a:ext>
            </a:extLst>
          </p:cNvPr>
          <p:cNvGrpSpPr/>
          <p:nvPr/>
        </p:nvGrpSpPr>
        <p:grpSpPr>
          <a:xfrm>
            <a:off x="5323605" y="3588480"/>
            <a:ext cx="1605194" cy="2473012"/>
            <a:chOff x="3145556" y="2276871"/>
            <a:chExt cx="2025750" cy="3120934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E13133-217D-40B5-B832-3D6E3E64A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556" y="2276871"/>
              <a:ext cx="2025750" cy="2266157"/>
            </a:xfrm>
            <a:custGeom>
              <a:avLst/>
              <a:gdLst/>
              <a:ahLst/>
              <a:cxnLst/>
              <a:rect l="l" t="t" r="r" b="b"/>
              <a:pathLst>
                <a:path w="2025750" h="2266157">
                  <a:moveTo>
                    <a:pt x="1012875" y="0"/>
                  </a:moveTo>
                  <a:cubicBezTo>
                    <a:pt x="1572270" y="0"/>
                    <a:pt x="2025750" y="453480"/>
                    <a:pt x="2025750" y="1012875"/>
                  </a:cubicBezTo>
                  <a:cubicBezTo>
                    <a:pt x="2025750" y="1274432"/>
                    <a:pt x="1926609" y="1512834"/>
                    <a:pt x="1762997" y="1691774"/>
                  </a:cubicBezTo>
                  <a:lnTo>
                    <a:pt x="1766653" y="1695096"/>
                  </a:lnTo>
                  <a:cubicBezTo>
                    <a:pt x="1710416" y="1764649"/>
                    <a:pt x="1639182" y="1837862"/>
                    <a:pt x="1549203" y="1911074"/>
                  </a:cubicBezTo>
                  <a:cubicBezTo>
                    <a:pt x="1549203" y="1911074"/>
                    <a:pt x="1417983" y="2035536"/>
                    <a:pt x="1414234" y="2266157"/>
                  </a:cubicBezTo>
                  <a:cubicBezTo>
                    <a:pt x="1414234" y="2266157"/>
                    <a:pt x="1414234" y="2266157"/>
                    <a:pt x="630665" y="2266157"/>
                  </a:cubicBezTo>
                  <a:cubicBezTo>
                    <a:pt x="630665" y="2266157"/>
                    <a:pt x="596922" y="1991609"/>
                    <a:pt x="446957" y="1867147"/>
                  </a:cubicBezTo>
                  <a:cubicBezTo>
                    <a:pt x="446957" y="1867147"/>
                    <a:pt x="417262" y="1843655"/>
                    <a:pt x="374226" y="1798671"/>
                  </a:cubicBezTo>
                  <a:cubicBezTo>
                    <a:pt x="145796" y="1613193"/>
                    <a:pt x="0" y="1330060"/>
                    <a:pt x="0" y="1012875"/>
                  </a:cubicBezTo>
                  <a:cubicBezTo>
                    <a:pt x="0" y="453480"/>
                    <a:pt x="453480" y="0"/>
                    <a:pt x="10128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126A4BCC-9F16-41B0-BBB5-721D0D74CE59}"/>
                </a:ext>
              </a:extLst>
            </p:cNvPr>
            <p:cNvSpPr/>
            <p:nvPr/>
          </p:nvSpPr>
          <p:spPr>
            <a:xfrm>
              <a:off x="3770387" y="4576913"/>
              <a:ext cx="792088" cy="661813"/>
            </a:xfrm>
            <a:custGeom>
              <a:avLst/>
              <a:gdLst/>
              <a:ahLst/>
              <a:cxnLst/>
              <a:rect l="l" t="t" r="r" b="b"/>
              <a:pathLst>
                <a:path w="792088" h="661813">
                  <a:moveTo>
                    <a:pt x="792088" y="492738"/>
                  </a:moveTo>
                  <a:lnTo>
                    <a:pt x="792088" y="512957"/>
                  </a:lnTo>
                  <a:cubicBezTo>
                    <a:pt x="792088" y="567032"/>
                    <a:pt x="778568" y="617950"/>
                    <a:pt x="753416" y="661813"/>
                  </a:cubicBezTo>
                  <a:lnTo>
                    <a:pt x="38672" y="661813"/>
                  </a:lnTo>
                  <a:cubicBezTo>
                    <a:pt x="20436" y="630010"/>
                    <a:pt x="8314" y="594499"/>
                    <a:pt x="5500" y="556418"/>
                  </a:cubicBezTo>
                  <a:close/>
                  <a:moveTo>
                    <a:pt x="792088" y="331237"/>
                  </a:moveTo>
                  <a:lnTo>
                    <a:pt x="792088" y="456620"/>
                  </a:lnTo>
                  <a:lnTo>
                    <a:pt x="976" y="520666"/>
                  </a:lnTo>
                  <a:cubicBezTo>
                    <a:pt x="31" y="518118"/>
                    <a:pt x="0" y="515541"/>
                    <a:pt x="0" y="512957"/>
                  </a:cubicBezTo>
                  <a:lnTo>
                    <a:pt x="0" y="395362"/>
                  </a:lnTo>
                  <a:close/>
                  <a:moveTo>
                    <a:pt x="792088" y="161569"/>
                  </a:moveTo>
                  <a:lnTo>
                    <a:pt x="792088" y="295119"/>
                  </a:lnTo>
                  <a:lnTo>
                    <a:pt x="0" y="359244"/>
                  </a:lnTo>
                  <a:lnTo>
                    <a:pt x="0" y="225694"/>
                  </a:lnTo>
                  <a:close/>
                  <a:moveTo>
                    <a:pt x="0" y="0"/>
                  </a:moveTo>
                  <a:lnTo>
                    <a:pt x="792088" y="0"/>
                  </a:lnTo>
                  <a:lnTo>
                    <a:pt x="792088" y="125451"/>
                  </a:lnTo>
                  <a:lnTo>
                    <a:pt x="0" y="1895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53D94935-860E-4667-AE0D-8C0E2A731251}"/>
                </a:ext>
              </a:extLst>
            </p:cNvPr>
            <p:cNvSpPr/>
            <p:nvPr/>
          </p:nvSpPr>
          <p:spPr>
            <a:xfrm>
              <a:off x="3824430" y="5267325"/>
              <a:ext cx="668001" cy="130480"/>
            </a:xfrm>
            <a:custGeom>
              <a:avLst/>
              <a:gdLst/>
              <a:ahLst/>
              <a:cxnLst/>
              <a:rect l="l" t="t" r="r" b="b"/>
              <a:pathLst>
                <a:path w="668001" h="130480">
                  <a:moveTo>
                    <a:pt x="0" y="0"/>
                  </a:moveTo>
                  <a:lnTo>
                    <a:pt x="668001" y="0"/>
                  </a:lnTo>
                  <a:cubicBezTo>
                    <a:pt x="610989" y="79333"/>
                    <a:pt x="517759" y="130480"/>
                    <a:pt x="412583" y="130480"/>
                  </a:cubicBezTo>
                  <a:lnTo>
                    <a:pt x="255417" y="130480"/>
                  </a:lnTo>
                  <a:cubicBezTo>
                    <a:pt x="150241" y="130480"/>
                    <a:pt x="57011" y="7933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CC6FF1-9D6E-4DBB-BCE8-D41B59054219}"/>
                </a:ext>
              </a:extLst>
            </p:cNvPr>
            <p:cNvCxnSpPr/>
            <p:nvPr/>
          </p:nvCxnSpPr>
          <p:spPr>
            <a:xfrm>
              <a:off x="3824430" y="3417379"/>
              <a:ext cx="202983" cy="112564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F8F78F-096F-4A50-BB15-79680E718C9B}"/>
                </a:ext>
              </a:extLst>
            </p:cNvPr>
            <p:cNvCxnSpPr/>
            <p:nvPr/>
          </p:nvCxnSpPr>
          <p:spPr>
            <a:xfrm flipH="1">
              <a:off x="4283969" y="3417379"/>
              <a:ext cx="191536" cy="11351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298E3E-FAB3-4F0A-9FC6-BEFE8BC2CB00}"/>
                </a:ext>
              </a:extLst>
            </p:cNvPr>
            <p:cNvCxnSpPr/>
            <p:nvPr/>
          </p:nvCxnSpPr>
          <p:spPr>
            <a:xfrm>
              <a:off x="3824430" y="3417379"/>
              <a:ext cx="6510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AEA23BC-CA01-4092-8B60-A1FE8499C247}"/>
                </a:ext>
              </a:extLst>
            </p:cNvPr>
            <p:cNvGrpSpPr/>
            <p:nvPr/>
          </p:nvGrpSpPr>
          <p:grpSpPr>
            <a:xfrm>
              <a:off x="3962028" y="3275459"/>
              <a:ext cx="397074" cy="288031"/>
              <a:chOff x="3981078" y="3284984"/>
              <a:chExt cx="397074" cy="288031"/>
            </a:xfrm>
          </p:grpSpPr>
          <p:sp>
            <p:nvSpPr>
              <p:cNvPr id="27" name="Rounded Rectangle 65">
                <a:extLst>
                  <a:ext uri="{FF2B5EF4-FFF2-40B4-BE49-F238E27FC236}">
                    <a16:creationId xmlns:a16="http://schemas.microsoft.com/office/drawing/2014/main" id="{8318833C-F74B-44CC-AFAC-BA409D959412}"/>
                  </a:ext>
                </a:extLst>
              </p:cNvPr>
              <p:cNvSpPr/>
              <p:nvPr/>
            </p:nvSpPr>
            <p:spPr>
              <a:xfrm>
                <a:off x="39810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6">
                <a:extLst>
                  <a:ext uri="{FF2B5EF4-FFF2-40B4-BE49-F238E27FC236}">
                    <a16:creationId xmlns:a16="http://schemas.microsoft.com/office/drawing/2014/main" id="{B7A887F2-CDFE-4717-ACC2-24028CB2E33E}"/>
                  </a:ext>
                </a:extLst>
              </p:cNvPr>
              <p:cNvSpPr/>
              <p:nvPr/>
            </p:nvSpPr>
            <p:spPr>
              <a:xfrm>
                <a:off x="41334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7">
                <a:extLst>
                  <a:ext uri="{FF2B5EF4-FFF2-40B4-BE49-F238E27FC236}">
                    <a16:creationId xmlns:a16="http://schemas.microsoft.com/office/drawing/2014/main" id="{95278F8B-A2CB-4B4B-A1C1-93824CBA4C1E}"/>
                  </a:ext>
                </a:extLst>
              </p:cNvPr>
              <p:cNvSpPr/>
              <p:nvPr/>
            </p:nvSpPr>
            <p:spPr>
              <a:xfrm>
                <a:off x="42858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E4917E6F-E7C3-4C20-B6C4-A97746575DDC}"/>
              </a:ext>
            </a:extLst>
          </p:cNvPr>
          <p:cNvSpPr/>
          <p:nvPr/>
        </p:nvSpPr>
        <p:spPr>
          <a:xfrm>
            <a:off x="6055255" y="3341817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D291FC-2949-42BF-9D15-A0D19312B765}"/>
              </a:ext>
            </a:extLst>
          </p:cNvPr>
          <p:cNvSpPr/>
          <p:nvPr/>
        </p:nvSpPr>
        <p:spPr>
          <a:xfrm>
            <a:off x="7025117" y="430941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50F9D1-149F-4C76-82AE-A4650FDFA9B1}"/>
              </a:ext>
            </a:extLst>
          </p:cNvPr>
          <p:cNvSpPr/>
          <p:nvPr/>
        </p:nvSpPr>
        <p:spPr>
          <a:xfrm>
            <a:off x="5081872" y="430941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C9CA3ED-31A1-442B-8D6C-CF888084CDD0}"/>
              </a:ext>
            </a:extLst>
          </p:cNvPr>
          <p:cNvSpPr/>
          <p:nvPr/>
        </p:nvSpPr>
        <p:spPr>
          <a:xfrm>
            <a:off x="6798680" y="3663040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72221A-2E21-47F2-BFA1-96D6A45C2DBC}"/>
              </a:ext>
            </a:extLst>
          </p:cNvPr>
          <p:cNvSpPr/>
          <p:nvPr/>
        </p:nvSpPr>
        <p:spPr>
          <a:xfrm>
            <a:off x="5328135" y="3663040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0F1679-B2B8-43CF-8579-028A608CD1DC}"/>
              </a:ext>
            </a:extLst>
          </p:cNvPr>
          <p:cNvSpPr/>
          <p:nvPr/>
        </p:nvSpPr>
        <p:spPr>
          <a:xfrm>
            <a:off x="5823397" y="2523392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1F8EBE-D0EB-4F9C-876E-EFE40EC61D99}"/>
              </a:ext>
            </a:extLst>
          </p:cNvPr>
          <p:cNvSpPr/>
          <p:nvPr/>
        </p:nvSpPr>
        <p:spPr>
          <a:xfrm>
            <a:off x="4458259" y="3010926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0FAF3E-52AC-49EA-A84C-32CCBC0D07DA}"/>
              </a:ext>
            </a:extLst>
          </p:cNvPr>
          <p:cNvSpPr/>
          <p:nvPr/>
        </p:nvSpPr>
        <p:spPr>
          <a:xfrm>
            <a:off x="7188805" y="3010926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21E37E-4A46-4DD5-8F1B-96FA5F48DF62}"/>
              </a:ext>
            </a:extLst>
          </p:cNvPr>
          <p:cNvSpPr/>
          <p:nvPr/>
        </p:nvSpPr>
        <p:spPr>
          <a:xfrm>
            <a:off x="4112053" y="4073462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0CE629-94D9-4C39-802B-6A1CA3B098A6}"/>
              </a:ext>
            </a:extLst>
          </p:cNvPr>
          <p:cNvSpPr/>
          <p:nvPr/>
        </p:nvSpPr>
        <p:spPr>
          <a:xfrm>
            <a:off x="7535013" y="4073462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853DBC4C-D801-471D-8976-09A78AAE7650}"/>
              </a:ext>
            </a:extLst>
          </p:cNvPr>
          <p:cNvSpPr/>
          <p:nvPr/>
        </p:nvSpPr>
        <p:spPr>
          <a:xfrm flipH="1">
            <a:off x="4606294" y="3167264"/>
            <a:ext cx="313420" cy="31342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32">
            <a:extLst>
              <a:ext uri="{FF2B5EF4-FFF2-40B4-BE49-F238E27FC236}">
                <a16:creationId xmlns:a16="http://schemas.microsoft.com/office/drawing/2014/main" id="{25A99915-E98C-4893-99AF-045EEBA79713}"/>
              </a:ext>
            </a:extLst>
          </p:cNvPr>
          <p:cNvSpPr/>
          <p:nvPr/>
        </p:nvSpPr>
        <p:spPr>
          <a:xfrm>
            <a:off x="4264833" y="4229667"/>
            <a:ext cx="282720" cy="2827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74CFFBA4-0EC0-42D2-9FB1-035378EF9B93}"/>
              </a:ext>
            </a:extLst>
          </p:cNvPr>
          <p:cNvSpPr/>
          <p:nvPr/>
        </p:nvSpPr>
        <p:spPr>
          <a:xfrm>
            <a:off x="7674368" y="4208399"/>
            <a:ext cx="325785" cy="32525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Chord 15">
            <a:extLst>
              <a:ext uri="{FF2B5EF4-FFF2-40B4-BE49-F238E27FC236}">
                <a16:creationId xmlns:a16="http://schemas.microsoft.com/office/drawing/2014/main" id="{406A3BEF-289D-4B7D-BA8F-5BE6DABEFF57}"/>
              </a:ext>
            </a:extLst>
          </p:cNvPr>
          <p:cNvSpPr/>
          <p:nvPr/>
        </p:nvSpPr>
        <p:spPr>
          <a:xfrm>
            <a:off x="6037331" y="2622246"/>
            <a:ext cx="174489" cy="3804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BC9A4013-0ACE-4196-A696-1F55BA971F06}"/>
              </a:ext>
            </a:extLst>
          </p:cNvPr>
          <p:cNvSpPr/>
          <p:nvPr/>
        </p:nvSpPr>
        <p:spPr>
          <a:xfrm>
            <a:off x="7307748" y="3183372"/>
            <a:ext cx="345357" cy="22697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67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02E4E-3D7A-4319-837B-29EB2426C3A2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BABA5-5A8E-4C77-BA0C-01177CDBA397}"/>
              </a:ext>
            </a:extLst>
          </p:cNvPr>
          <p:cNvSpPr/>
          <p:nvPr/>
        </p:nvSpPr>
        <p:spPr>
          <a:xfrm>
            <a:off x="-2" y="1848590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0919F3B4-ABD4-4CFF-AD3A-2D600581D408}"/>
              </a:ext>
            </a:extLst>
          </p:cNvPr>
          <p:cNvSpPr>
            <a:spLocks noEditPoints="1"/>
          </p:cNvSpPr>
          <p:nvPr/>
        </p:nvSpPr>
        <p:spPr bwMode="auto">
          <a:xfrm>
            <a:off x="971606" y="1297127"/>
            <a:ext cx="3514827" cy="5036409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55C092-1933-416E-B7B3-22599CBF3D95}"/>
              </a:ext>
            </a:extLst>
          </p:cNvPr>
          <p:cNvGrpSpPr/>
          <p:nvPr/>
        </p:nvGrpSpPr>
        <p:grpSpPr>
          <a:xfrm>
            <a:off x="5003016" y="2045730"/>
            <a:ext cx="6506632" cy="2222227"/>
            <a:chOff x="3147569" y="1773210"/>
            <a:chExt cx="5282261" cy="22222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5EEA28-5C4C-4C4A-B4F5-F18ED8493ABC}"/>
                </a:ext>
              </a:extLst>
            </p:cNvPr>
            <p:cNvSpPr txBox="1"/>
            <p:nvPr/>
          </p:nvSpPr>
          <p:spPr>
            <a:xfrm>
              <a:off x="3147569" y="3349106"/>
              <a:ext cx="5282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33B341-17D3-41E1-854B-C44C28E9951E}"/>
                </a:ext>
              </a:extLst>
            </p:cNvPr>
            <p:cNvSpPr txBox="1"/>
            <p:nvPr/>
          </p:nvSpPr>
          <p:spPr>
            <a:xfrm>
              <a:off x="5472600" y="1773210"/>
              <a:ext cx="29572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848B54-1A50-495C-92FC-3DD45D364B95}"/>
              </a:ext>
            </a:extLst>
          </p:cNvPr>
          <p:cNvSpPr txBox="1"/>
          <p:nvPr/>
        </p:nvSpPr>
        <p:spPr>
          <a:xfrm>
            <a:off x="9120441" y="4466516"/>
            <a:ext cx="234566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93BAE-CE91-4C2B-ACC9-D48DFE7C7441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6ADDD2-4986-43EC-B9E4-684F69B54CB2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063487-79C6-46BE-809B-4C4B090107F2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E2FA12-8276-40BC-A4E1-763950D0966D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03083CCD-9216-4BD5-A9C1-7BEE78109284}"/>
              </a:ext>
            </a:extLst>
          </p:cNvPr>
          <p:cNvSpPr/>
          <p:nvPr/>
        </p:nvSpPr>
        <p:spPr>
          <a:xfrm>
            <a:off x="2356379" y="2383250"/>
            <a:ext cx="1707037" cy="170703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D9FB3-7C28-48FC-AEF2-89DB700F1DD7}"/>
              </a:ext>
            </a:extLst>
          </p:cNvPr>
          <p:cNvSpPr txBox="1"/>
          <p:nvPr/>
        </p:nvSpPr>
        <p:spPr>
          <a:xfrm>
            <a:off x="2621465" y="2913603"/>
            <a:ext cx="11768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78BA71-2E71-40AE-9792-773119842AD9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AFE6970-2155-410E-A17C-C8EBF853A0A1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99198DB1-EB28-4065-B29F-7D57D1FEAFDB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3E7D8A78-992C-476B-B285-80A9ADB22D44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95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B2C4E-5E6E-4C15-9A3F-9E84FF72DEB1}"/>
              </a:ext>
            </a:extLst>
          </p:cNvPr>
          <p:cNvSpPr/>
          <p:nvPr/>
        </p:nvSpPr>
        <p:spPr>
          <a:xfrm>
            <a:off x="4941202" y="5506278"/>
            <a:ext cx="6644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2EFE2B-7A81-4AE1-9662-5682C7416783}"/>
              </a:ext>
            </a:extLst>
          </p:cNvPr>
          <p:cNvSpPr/>
          <p:nvPr/>
        </p:nvSpPr>
        <p:spPr>
          <a:xfrm>
            <a:off x="4941202" y="6089113"/>
            <a:ext cx="6644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60C1CF-3B17-4BF3-9D88-5CEE62F337DF}"/>
              </a:ext>
            </a:extLst>
          </p:cNvPr>
          <p:cNvSpPr txBox="1"/>
          <p:nvPr/>
        </p:nvSpPr>
        <p:spPr>
          <a:xfrm>
            <a:off x="412530" y="41560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latin typeface="+mj-lt"/>
                <a:cs typeface="Arial" pitchFamily="34" charset="0"/>
              </a:rPr>
              <a:t>S</a:t>
            </a:r>
            <a:r>
              <a:rPr lang="en-US" altLang="ko-KR" sz="4800" b="1" dirty="0">
                <a:latin typeface="+mj-lt"/>
                <a:cs typeface="Arial" pitchFamily="34" charset="0"/>
              </a:rPr>
              <a:t>LIDE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838F7-FC64-48A2-945A-200260C48D35}"/>
              </a:ext>
            </a:extLst>
          </p:cNvPr>
          <p:cNvSpPr txBox="1"/>
          <p:nvPr/>
        </p:nvSpPr>
        <p:spPr>
          <a:xfrm>
            <a:off x="423158" y="2863407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F8F35-844A-4A1E-9178-2FD68529D242}"/>
              </a:ext>
            </a:extLst>
          </p:cNvPr>
          <p:cNvSpPr txBox="1"/>
          <p:nvPr/>
        </p:nvSpPr>
        <p:spPr>
          <a:xfrm>
            <a:off x="412528" y="210258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1E54D-1F6A-4EB1-8046-53F1167797F7}"/>
              </a:ext>
            </a:extLst>
          </p:cNvPr>
          <p:cNvSpPr txBox="1"/>
          <p:nvPr/>
        </p:nvSpPr>
        <p:spPr>
          <a:xfrm>
            <a:off x="4941202" y="4400223"/>
            <a:ext cx="6644438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We Create Quality Professional 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PPT Presentation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AD002-CD72-4B2B-9754-DB23FA8BFE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7599C32-B662-4E58-9BA2-3D926B1D3E4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37803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4603F-2EAA-4C96-838D-02BBEB3A99BA}"/>
              </a:ext>
            </a:extLst>
          </p:cNvPr>
          <p:cNvSpPr/>
          <p:nvPr/>
        </p:nvSpPr>
        <p:spPr>
          <a:xfrm>
            <a:off x="4654454" y="1191143"/>
            <a:ext cx="45719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2D5D3-EA30-4D3B-9074-854A3BC812A9}"/>
              </a:ext>
            </a:extLst>
          </p:cNvPr>
          <p:cNvGrpSpPr/>
          <p:nvPr/>
        </p:nvGrpSpPr>
        <p:grpSpPr>
          <a:xfrm>
            <a:off x="3823287" y="3819711"/>
            <a:ext cx="1767812" cy="1815881"/>
            <a:chOff x="2590200" y="1766707"/>
            <a:chExt cx="1548359" cy="181588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D3710A-2FD1-45FA-B50D-850048E87237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F9E5C-FE05-4E1F-81EA-FFF96FAEAF83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자유형: 도형 50">
            <a:extLst>
              <a:ext uri="{FF2B5EF4-FFF2-40B4-BE49-F238E27FC236}">
                <a16:creationId xmlns:a16="http://schemas.microsoft.com/office/drawing/2014/main" id="{9CD6AB05-D0EC-4C7E-B9CD-90E849548BEB}"/>
              </a:ext>
            </a:extLst>
          </p:cNvPr>
          <p:cNvSpPr>
            <a:spLocks noChangeAspect="1"/>
          </p:cNvSpPr>
          <p:nvPr/>
        </p:nvSpPr>
        <p:spPr>
          <a:xfrm rot="10800000">
            <a:off x="4225026" y="1971511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0C13779E-2E3E-437F-89A1-6FCB611C8079}"/>
              </a:ext>
            </a:extLst>
          </p:cNvPr>
          <p:cNvSpPr/>
          <p:nvPr/>
        </p:nvSpPr>
        <p:spPr>
          <a:xfrm>
            <a:off x="4529092" y="278293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8C007-AD5E-4B56-9B2B-6CE7B39258D5}"/>
              </a:ext>
            </a:extLst>
          </p:cNvPr>
          <p:cNvSpPr/>
          <p:nvPr/>
        </p:nvSpPr>
        <p:spPr>
          <a:xfrm>
            <a:off x="1852835" y="1191143"/>
            <a:ext cx="45719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D4E16-8241-4421-9AA1-F7B2FE7CAD42}"/>
              </a:ext>
            </a:extLst>
          </p:cNvPr>
          <p:cNvGrpSpPr/>
          <p:nvPr/>
        </p:nvGrpSpPr>
        <p:grpSpPr>
          <a:xfrm>
            <a:off x="1011678" y="3819711"/>
            <a:ext cx="1767812" cy="1815881"/>
            <a:chOff x="2590200" y="1766707"/>
            <a:chExt cx="1548359" cy="181588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AE3595-988C-4167-8A05-AB4061C444BD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069743-7DBF-4B8A-AC96-1B7F86BDE2BB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자유형: 도형 49">
            <a:extLst>
              <a:ext uri="{FF2B5EF4-FFF2-40B4-BE49-F238E27FC236}">
                <a16:creationId xmlns:a16="http://schemas.microsoft.com/office/drawing/2014/main" id="{CD184F35-CCF5-4E57-A88C-97EAD1E8138F}"/>
              </a:ext>
            </a:extLst>
          </p:cNvPr>
          <p:cNvSpPr>
            <a:spLocks noChangeAspect="1"/>
          </p:cNvSpPr>
          <p:nvPr/>
        </p:nvSpPr>
        <p:spPr>
          <a:xfrm rot="10800000">
            <a:off x="1423407" y="1974027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2C3D60F2-73B8-4207-8535-A7B43415F29D}"/>
              </a:ext>
            </a:extLst>
          </p:cNvPr>
          <p:cNvSpPr/>
          <p:nvPr/>
        </p:nvSpPr>
        <p:spPr>
          <a:xfrm>
            <a:off x="1711718" y="280930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B2FE5-A69E-4735-AA52-355077A77789}"/>
              </a:ext>
            </a:extLst>
          </p:cNvPr>
          <p:cNvSpPr/>
          <p:nvPr/>
        </p:nvSpPr>
        <p:spPr>
          <a:xfrm>
            <a:off x="7456073" y="1191143"/>
            <a:ext cx="45719" cy="822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3314DF-89E7-4DA6-8933-39EE804EACE4}"/>
              </a:ext>
            </a:extLst>
          </p:cNvPr>
          <p:cNvGrpSpPr/>
          <p:nvPr/>
        </p:nvGrpSpPr>
        <p:grpSpPr>
          <a:xfrm>
            <a:off x="6634896" y="3819711"/>
            <a:ext cx="1767812" cy="1815881"/>
            <a:chOff x="2590200" y="1766707"/>
            <a:chExt cx="1548359" cy="181588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37854-42D0-4C07-AE4F-04788333A6A4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3C82ED-D248-4B99-B765-9687E6A44099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자유형: 도형 51">
            <a:extLst>
              <a:ext uri="{FF2B5EF4-FFF2-40B4-BE49-F238E27FC236}">
                <a16:creationId xmlns:a16="http://schemas.microsoft.com/office/drawing/2014/main" id="{3A49B00E-9F3A-4C1E-9D06-04B905001C72}"/>
              </a:ext>
            </a:extLst>
          </p:cNvPr>
          <p:cNvSpPr>
            <a:spLocks noChangeAspect="1"/>
          </p:cNvSpPr>
          <p:nvPr/>
        </p:nvSpPr>
        <p:spPr>
          <a:xfrm rot="10800000">
            <a:off x="7026645" y="1968993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EFD3E995-902B-4F01-9431-A94384E39847}"/>
              </a:ext>
            </a:extLst>
          </p:cNvPr>
          <p:cNvSpPr/>
          <p:nvPr/>
        </p:nvSpPr>
        <p:spPr>
          <a:xfrm>
            <a:off x="7276362" y="2823669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55E1A-7A4C-4F20-86FB-B06127598557}"/>
              </a:ext>
            </a:extLst>
          </p:cNvPr>
          <p:cNvSpPr/>
          <p:nvPr/>
        </p:nvSpPr>
        <p:spPr>
          <a:xfrm>
            <a:off x="10257691" y="1191143"/>
            <a:ext cx="45719" cy="82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A13FBB-8D5C-49C8-AE3A-46A38475848C}"/>
              </a:ext>
            </a:extLst>
          </p:cNvPr>
          <p:cNvGrpSpPr/>
          <p:nvPr/>
        </p:nvGrpSpPr>
        <p:grpSpPr>
          <a:xfrm>
            <a:off x="9446504" y="3819711"/>
            <a:ext cx="1767812" cy="1815881"/>
            <a:chOff x="2590200" y="1766707"/>
            <a:chExt cx="1548359" cy="1815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857A42-2520-4C52-870E-13D23FF34416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CB8EA3-8B28-4DFD-9872-422A4ED4AF88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자유형: 도형 69">
            <a:extLst>
              <a:ext uri="{FF2B5EF4-FFF2-40B4-BE49-F238E27FC236}">
                <a16:creationId xmlns:a16="http://schemas.microsoft.com/office/drawing/2014/main" id="{B965A7BC-3B3E-483A-ABBE-D6B71B4835BC}"/>
              </a:ext>
            </a:extLst>
          </p:cNvPr>
          <p:cNvSpPr>
            <a:spLocks noChangeAspect="1"/>
          </p:cNvSpPr>
          <p:nvPr/>
        </p:nvSpPr>
        <p:spPr>
          <a:xfrm rot="10800000">
            <a:off x="9828263" y="1966477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456EEFDF-8351-4BA6-9AC6-300BFBEE806F}"/>
              </a:ext>
            </a:extLst>
          </p:cNvPr>
          <p:cNvSpPr/>
          <p:nvPr/>
        </p:nvSpPr>
        <p:spPr>
          <a:xfrm>
            <a:off x="10083489" y="286590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62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2A0336-9D2E-46E0-9506-EA7EA114FB69}"/>
              </a:ext>
            </a:extLst>
          </p:cNvPr>
          <p:cNvGrpSpPr/>
          <p:nvPr/>
        </p:nvGrpSpPr>
        <p:grpSpPr>
          <a:xfrm>
            <a:off x="543980" y="1861599"/>
            <a:ext cx="5686284" cy="3450659"/>
            <a:chOff x="1786971" y="4942919"/>
            <a:chExt cx="2041538" cy="103755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9C4D86-F6D2-4391-BAC2-5964E78CB79D}"/>
                </a:ext>
              </a:extLst>
            </p:cNvPr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1938431F-96DF-49EF-B145-52B1C2589A02}"/>
                </a:ext>
              </a:extLst>
            </p:cNvPr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D2D8ECC5-3486-451E-8618-EF9D96F26955}"/>
                </a:ext>
              </a:extLst>
            </p:cNvPr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E9AC5C-4487-45D8-9E59-BC57BFB91347}"/>
                </a:ext>
              </a:extLst>
            </p:cNvPr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1D3E130-F334-431E-A972-5FC838174604}"/>
                  </a:ext>
                </a:extLst>
              </p:cNvPr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CCCDFC3-C540-4C0D-BBD6-DD8FB7F997B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B1CC3BF-6AB5-40ED-A590-8C731E26BF4D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rapezoid 71">
                  <a:extLst>
                    <a:ext uri="{FF2B5EF4-FFF2-40B4-BE49-F238E27FC236}">
                      <a16:creationId xmlns:a16="http://schemas.microsoft.com/office/drawing/2014/main" id="{E9601910-9607-4D4C-8B2F-4AC03C9A69B6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77AA146-BC10-4003-B83D-4A05A5069605}"/>
                  </a:ext>
                </a:extLst>
              </p:cNvPr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4D83F87-AAAC-4AE9-8292-4EB1D89D65F6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6FAAC08-EDFA-46D5-8E50-B989EF4E4647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rapezoid 68">
                  <a:extLst>
                    <a:ext uri="{FF2B5EF4-FFF2-40B4-BE49-F238E27FC236}">
                      <a16:creationId xmlns:a16="http://schemas.microsoft.com/office/drawing/2014/main" id="{6DD414B4-1FB3-4979-A706-4F28FD61762A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4797405-23F5-4410-BD72-5F1E8C5130C9}"/>
                  </a:ext>
                </a:extLst>
              </p:cNvPr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0B14E92-F300-40A6-81B1-7FAFEC84F39E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6E243B1-5498-4712-A5F0-F516089034E2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rapezoid 65">
                  <a:extLst>
                    <a:ext uri="{FF2B5EF4-FFF2-40B4-BE49-F238E27FC236}">
                      <a16:creationId xmlns:a16="http://schemas.microsoft.com/office/drawing/2014/main" id="{C89CBF49-C634-483C-A7FD-262EE1A38D8B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5B2F803D-39D0-450E-B63C-F4E1EA2EDD00}"/>
                </a:ext>
              </a:extLst>
            </p:cNvPr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609E44E2-15C3-4D53-AF06-27D9F0CD4585}"/>
                </a:ext>
              </a:extLst>
            </p:cNvPr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19DC38C-8380-4A8E-9EA9-84CB4A4CB4B4}"/>
                </a:ext>
              </a:extLst>
            </p:cNvPr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5A1C73A4-E8F4-447B-BA93-4BCAC09659A5}"/>
                </a:ext>
              </a:extLst>
            </p:cNvPr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0F7906-A2F5-464D-9F4E-79FF5E6940EB}"/>
                </a:ext>
              </a:extLst>
            </p:cNvPr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450A36E-D21B-4C8B-B18C-228AFB9A244D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3DB5734-8436-4E46-9715-5FAED33BBA2C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820BC65-C935-4641-B39D-DA2985B81250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463EA7-3A2A-4120-80D3-8F102EDB711A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A9641AE-143B-4AFE-90D8-0465835B7DAC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B97AA832-2023-448F-879A-A64A2F9738BF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B37CAED5-8D3E-4EE0-8254-BC13CCB946A4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2ECC97E7-FEB9-4577-87AD-177ADC427BE4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4788A8D-8EE2-4559-9785-8352A12F2771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907D373-997E-4002-A97F-697000A27416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A4CE3322-3D04-4A4A-B0EE-51E93AF983B6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8CA719-58D6-4938-8954-C67A224AC49C}"/>
                </a:ext>
              </a:extLst>
            </p:cNvPr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1550F3B3-002C-4E2A-87F6-98DEAE655CF2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E5B7055-4010-46FF-92B2-7FA43B50318E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7FC9490F-BB13-43AA-B1F6-8027EFC17439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6A4F4E1-6CC7-4A43-B832-E290DC93805F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7728473-5821-4CC2-B072-DE80D25C1A1A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E28CCA4-867D-414B-BFF8-B037CB278059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711BFC4A-BB62-453C-A27B-B221145E9553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1E0BE37-5C67-417C-8BC4-B6250EF18BC7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FE545F0-0060-4426-90AD-DC70E6F53E9C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D6A132-C31D-407B-9CAD-7060BB490757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9B00470-E9C2-4776-881F-81F6C9619FDA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5222D7-52A3-4862-B8F2-E7919C6861E7}"/>
                </a:ext>
              </a:extLst>
            </p:cNvPr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08D5EAC-8A48-4189-BA5F-B55D4B2C47D8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A07A64C-7FB2-4295-9F18-A78AE62B4A70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BB405F5-96F0-4CCE-85E9-F22E7479A39D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AFB5226-64AE-409E-B5A8-C5433932E065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58C3E7B-0085-4031-96FC-C7480C62652B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64B7766-01DA-4A4A-92E4-82999368EEA1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BC21F51-5831-43E6-85B3-9DA35D767743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37F6A79-6DD4-4A38-8249-B7F1C944835C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0DFBFF3-76C2-4915-AB32-19D58E92D64B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55E14F13-DE57-41EE-ABDD-49579019CC1C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6811348-4B20-4384-8B70-1EE27D97CBA0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A7C5E55-A24B-4051-8D51-B9035409ADEC}"/>
                </a:ext>
              </a:extLst>
            </p:cNvPr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27C60B-690B-432C-968A-A13403FC8E03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055DE5A-407C-43C1-9FCC-40B7EE6DFEB1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AE4DC17-F4FE-4990-8ED3-382C60AA6661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A8BE1D5-2A21-438D-A7FE-8ABDE2C1DAF5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3D7CA0F-68C0-48CB-A559-7B025F070AF6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5A405B9-E34D-48E4-89E0-6D51A45582A9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7D5C33B-C705-4FC3-A1A8-7E80944A357A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8012DB0-280D-41F1-9ECD-638CCCBB975A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6C53DE2-230F-47E7-8196-6110455EBCD2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313B032-02C9-4CDC-9506-91C52E3DDB45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EE908FE-4B69-4E11-9DAF-85F465FE2B95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F1EA01C-B284-4C8D-B105-793FA1534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82D5608-F5AC-4846-B5E4-D3B1549FAFF2}"/>
              </a:ext>
            </a:extLst>
          </p:cNvPr>
          <p:cNvSpPr txBox="1"/>
          <p:nvPr/>
        </p:nvSpPr>
        <p:spPr>
          <a:xfrm>
            <a:off x="6912831" y="3550183"/>
            <a:ext cx="438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8" name="AutoShape 92">
            <a:extLst>
              <a:ext uri="{FF2B5EF4-FFF2-40B4-BE49-F238E27FC236}">
                <a16:creationId xmlns:a16="http://schemas.microsoft.com/office/drawing/2014/main" id="{AC27710E-D88E-4DCB-B521-55F9F7FA5A3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67143" y="4100123"/>
            <a:ext cx="560666" cy="560666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89" name="AutoShape 92">
            <a:extLst>
              <a:ext uri="{FF2B5EF4-FFF2-40B4-BE49-F238E27FC236}">
                <a16:creationId xmlns:a16="http://schemas.microsoft.com/office/drawing/2014/main" id="{1DFA29FB-45E7-4560-AA97-1254204863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73084" y="4100061"/>
            <a:ext cx="560666" cy="56072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567D319-B93B-4D41-99C7-F19B7691DC9B}"/>
              </a:ext>
            </a:extLst>
          </p:cNvPr>
          <p:cNvSpPr txBox="1"/>
          <p:nvPr/>
        </p:nvSpPr>
        <p:spPr>
          <a:xfrm>
            <a:off x="6805231" y="477819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F4A748-DEB0-46A0-9A4B-439428FA8825}"/>
              </a:ext>
            </a:extLst>
          </p:cNvPr>
          <p:cNvSpPr txBox="1"/>
          <p:nvPr/>
        </p:nvSpPr>
        <p:spPr>
          <a:xfrm>
            <a:off x="8316798" y="477819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4" name="Group 33">
            <a:extLst>
              <a:ext uri="{FF2B5EF4-FFF2-40B4-BE49-F238E27FC236}">
                <a16:creationId xmlns:a16="http://schemas.microsoft.com/office/drawing/2014/main" id="{B696213B-3B1F-447B-93F3-BB1A84DFD928}"/>
              </a:ext>
            </a:extLst>
          </p:cNvPr>
          <p:cNvGrpSpPr/>
          <p:nvPr/>
        </p:nvGrpSpPr>
        <p:grpSpPr>
          <a:xfrm>
            <a:off x="6912831" y="2584991"/>
            <a:ext cx="4381516" cy="909259"/>
            <a:chOff x="395534" y="3667819"/>
            <a:chExt cx="3972999" cy="1132252"/>
          </a:xfrm>
          <a:noFill/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105A925-F3A0-410E-85F6-6E01DBDDDB8C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A714A7-94DE-40C6-8521-E0220AE46423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F7D2FD5-7CE7-436C-BB1E-9DF5CC468200}"/>
              </a:ext>
            </a:extLst>
          </p:cNvPr>
          <p:cNvSpPr txBox="1"/>
          <p:nvPr/>
        </p:nvSpPr>
        <p:spPr>
          <a:xfrm>
            <a:off x="6912832" y="2038629"/>
            <a:ext cx="438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C62B3F-EBBD-4298-9475-0B4C3A5E5D91}"/>
              </a:ext>
            </a:extLst>
          </p:cNvPr>
          <p:cNvSpPr txBox="1"/>
          <p:nvPr/>
        </p:nvSpPr>
        <p:spPr>
          <a:xfrm>
            <a:off x="6912832" y="1707711"/>
            <a:ext cx="4381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9" name="AutoShape 92">
            <a:extLst>
              <a:ext uri="{FF2B5EF4-FFF2-40B4-BE49-F238E27FC236}">
                <a16:creationId xmlns:a16="http://schemas.microsoft.com/office/drawing/2014/main" id="{C2E83357-DDBC-4C5A-9DA9-65964BE54B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70629" y="4072603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96E97E-0461-4CCC-BA8F-45BF4E4565D1}"/>
              </a:ext>
            </a:extLst>
          </p:cNvPr>
          <p:cNvSpPr txBox="1"/>
          <p:nvPr/>
        </p:nvSpPr>
        <p:spPr>
          <a:xfrm>
            <a:off x="9825596" y="4750740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5345F988-C2BE-4377-AF17-38E988E8D42D}"/>
              </a:ext>
            </a:extLst>
          </p:cNvPr>
          <p:cNvSpPr/>
          <p:nvPr/>
        </p:nvSpPr>
        <p:spPr>
          <a:xfrm>
            <a:off x="10320634" y="4148623"/>
            <a:ext cx="260656" cy="432320"/>
          </a:xfrm>
          <a:custGeom>
            <a:avLst/>
            <a:gdLst>
              <a:gd name="connsiteX0" fmla="*/ 125352 w 329993"/>
              <a:gd name="connsiteY0" fmla="*/ 372318 h 547322"/>
              <a:gd name="connsiteX1" fmla="*/ 227252 w 329993"/>
              <a:gd name="connsiteY1" fmla="*/ 372318 h 547322"/>
              <a:gd name="connsiteX2" fmla="*/ 265262 w 329993"/>
              <a:gd name="connsiteY2" fmla="*/ 419224 h 547322"/>
              <a:gd name="connsiteX3" fmla="*/ 223209 w 329993"/>
              <a:gd name="connsiteY3" fmla="*/ 492819 h 547322"/>
              <a:gd name="connsiteX4" fmla="*/ 217547 w 329993"/>
              <a:gd name="connsiteY4" fmla="*/ 510611 h 547322"/>
              <a:gd name="connsiteX5" fmla="*/ 183581 w 329993"/>
              <a:gd name="connsiteY5" fmla="*/ 547004 h 547322"/>
              <a:gd name="connsiteX6" fmla="*/ 122926 w 329993"/>
              <a:gd name="connsiteY6" fmla="*/ 516272 h 547322"/>
              <a:gd name="connsiteX7" fmla="*/ 101091 w 329993"/>
              <a:gd name="connsiteY7" fmla="*/ 488776 h 547322"/>
              <a:gd name="connsiteX8" fmla="*/ 71977 w 329993"/>
              <a:gd name="connsiteY8" fmla="*/ 434590 h 547322"/>
              <a:gd name="connsiteX9" fmla="*/ 125352 w 329993"/>
              <a:gd name="connsiteY9" fmla="*/ 372318 h 547322"/>
              <a:gd name="connsiteX10" fmla="*/ 41245 w 329993"/>
              <a:gd name="connsiteY10" fmla="*/ 251009 h 547322"/>
              <a:gd name="connsiteX11" fmla="*/ 166599 w 329993"/>
              <a:gd name="connsiteY11" fmla="*/ 251009 h 547322"/>
              <a:gd name="connsiteX12" fmla="*/ 289525 w 329993"/>
              <a:gd name="connsiteY12" fmla="*/ 251009 h 547322"/>
              <a:gd name="connsiteX13" fmla="*/ 329961 w 329993"/>
              <a:gd name="connsiteY13" fmla="*/ 295490 h 547322"/>
              <a:gd name="connsiteX14" fmla="*/ 291951 w 329993"/>
              <a:gd name="connsiteY14" fmla="*/ 342396 h 547322"/>
              <a:gd name="connsiteX15" fmla="*/ 40436 w 329993"/>
              <a:gd name="connsiteY15" fmla="*/ 344014 h 547322"/>
              <a:gd name="connsiteX16" fmla="*/ 809 w 329993"/>
              <a:gd name="connsiteY16" fmla="*/ 295490 h 547322"/>
              <a:gd name="connsiteX17" fmla="*/ 41245 w 329993"/>
              <a:gd name="connsiteY17" fmla="*/ 251009 h 547322"/>
              <a:gd name="connsiteX18" fmla="*/ 166599 w 329993"/>
              <a:gd name="connsiteY18" fmla="*/ 125656 h 547322"/>
              <a:gd name="connsiteX19" fmla="*/ 286290 w 329993"/>
              <a:gd name="connsiteY19" fmla="*/ 125656 h 547322"/>
              <a:gd name="connsiteX20" fmla="*/ 329961 w 329993"/>
              <a:gd name="connsiteY20" fmla="*/ 171755 h 547322"/>
              <a:gd name="connsiteX21" fmla="*/ 288716 w 329993"/>
              <a:gd name="connsiteY21" fmla="*/ 220278 h 547322"/>
              <a:gd name="connsiteX22" fmla="*/ 39628 w 329993"/>
              <a:gd name="connsiteY22" fmla="*/ 221087 h 547322"/>
              <a:gd name="connsiteX23" fmla="*/ 0 w 329993"/>
              <a:gd name="connsiteY23" fmla="*/ 174990 h 547322"/>
              <a:gd name="connsiteX24" fmla="*/ 39628 w 329993"/>
              <a:gd name="connsiteY24" fmla="*/ 126465 h 547322"/>
              <a:gd name="connsiteX25" fmla="*/ 166599 w 329993"/>
              <a:gd name="connsiteY25" fmla="*/ 125656 h 547322"/>
              <a:gd name="connsiteX26" fmla="*/ 251515 w 329993"/>
              <a:gd name="connsiteY26" fmla="*/ 303 h 547322"/>
              <a:gd name="connsiteX27" fmla="*/ 289525 w 329993"/>
              <a:gd name="connsiteY27" fmla="*/ 50445 h 547322"/>
              <a:gd name="connsiteX28" fmla="*/ 249898 w 329993"/>
              <a:gd name="connsiteY28" fmla="*/ 95734 h 547322"/>
              <a:gd name="connsiteX29" fmla="*/ 165790 w 329993"/>
              <a:gd name="connsiteY29" fmla="*/ 95734 h 547322"/>
              <a:gd name="connsiteX30" fmla="*/ 81682 w 329993"/>
              <a:gd name="connsiteY30" fmla="*/ 95734 h 547322"/>
              <a:gd name="connsiteX31" fmla="*/ 42862 w 329993"/>
              <a:gd name="connsiteY31" fmla="*/ 52063 h 547322"/>
              <a:gd name="connsiteX32" fmla="*/ 77638 w 329993"/>
              <a:gd name="connsiteY32" fmla="*/ 2729 h 547322"/>
              <a:gd name="connsiteX33" fmla="*/ 251515 w 329993"/>
              <a:gd name="connsiteY33" fmla="*/ 303 h 5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9993" h="547322">
                <a:moveTo>
                  <a:pt x="125352" y="372318"/>
                </a:moveTo>
                <a:cubicBezTo>
                  <a:pt x="159319" y="372318"/>
                  <a:pt x="193286" y="372318"/>
                  <a:pt x="227252" y="372318"/>
                </a:cubicBezTo>
                <a:cubicBezTo>
                  <a:pt x="265262" y="372318"/>
                  <a:pt x="265262" y="372318"/>
                  <a:pt x="265262" y="419224"/>
                </a:cubicBezTo>
                <a:cubicBezTo>
                  <a:pt x="263645" y="445104"/>
                  <a:pt x="266879" y="480688"/>
                  <a:pt x="223209" y="492819"/>
                </a:cubicBezTo>
                <a:cubicBezTo>
                  <a:pt x="214312" y="495246"/>
                  <a:pt x="217547" y="504142"/>
                  <a:pt x="217547" y="510611"/>
                </a:cubicBezTo>
                <a:cubicBezTo>
                  <a:pt x="215930" y="531638"/>
                  <a:pt x="208651" y="547004"/>
                  <a:pt x="183581" y="547004"/>
                </a:cubicBezTo>
                <a:cubicBezTo>
                  <a:pt x="157701" y="547004"/>
                  <a:pt x="128587" y="552665"/>
                  <a:pt x="122926" y="516272"/>
                </a:cubicBezTo>
                <a:cubicBezTo>
                  <a:pt x="120500" y="500906"/>
                  <a:pt x="117265" y="494437"/>
                  <a:pt x="101091" y="488776"/>
                </a:cubicBezTo>
                <a:cubicBezTo>
                  <a:pt x="78446" y="480688"/>
                  <a:pt x="73594" y="457235"/>
                  <a:pt x="71977" y="434590"/>
                </a:cubicBezTo>
                <a:cubicBezTo>
                  <a:pt x="65507" y="372318"/>
                  <a:pt x="65507" y="372318"/>
                  <a:pt x="125352" y="372318"/>
                </a:cubicBezTo>
                <a:close/>
                <a:moveTo>
                  <a:pt x="41245" y="251009"/>
                </a:moveTo>
                <a:cubicBezTo>
                  <a:pt x="82490" y="251009"/>
                  <a:pt x="124545" y="251009"/>
                  <a:pt x="166599" y="251009"/>
                </a:cubicBezTo>
                <a:cubicBezTo>
                  <a:pt x="207843" y="251009"/>
                  <a:pt x="248280" y="251009"/>
                  <a:pt x="289525" y="251009"/>
                </a:cubicBezTo>
                <a:cubicBezTo>
                  <a:pt x="314595" y="251009"/>
                  <a:pt x="329152" y="267992"/>
                  <a:pt x="329961" y="295490"/>
                </a:cubicBezTo>
                <a:cubicBezTo>
                  <a:pt x="330770" y="323795"/>
                  <a:pt x="316213" y="342396"/>
                  <a:pt x="291951" y="342396"/>
                </a:cubicBezTo>
                <a:cubicBezTo>
                  <a:pt x="207843" y="343205"/>
                  <a:pt x="123736" y="344014"/>
                  <a:pt x="40436" y="344014"/>
                </a:cubicBezTo>
                <a:cubicBezTo>
                  <a:pt x="12940" y="344014"/>
                  <a:pt x="0" y="326222"/>
                  <a:pt x="809" y="295490"/>
                </a:cubicBezTo>
                <a:cubicBezTo>
                  <a:pt x="1617" y="265566"/>
                  <a:pt x="14557" y="251009"/>
                  <a:pt x="41245" y="251009"/>
                </a:cubicBezTo>
                <a:close/>
                <a:moveTo>
                  <a:pt x="166599" y="125656"/>
                </a:moveTo>
                <a:cubicBezTo>
                  <a:pt x="206226" y="125656"/>
                  <a:pt x="246663" y="125656"/>
                  <a:pt x="286290" y="125656"/>
                </a:cubicBezTo>
                <a:cubicBezTo>
                  <a:pt x="312978" y="125656"/>
                  <a:pt x="329153" y="143448"/>
                  <a:pt x="329961" y="171755"/>
                </a:cubicBezTo>
                <a:cubicBezTo>
                  <a:pt x="330770" y="200060"/>
                  <a:pt x="314596" y="220278"/>
                  <a:pt x="288716" y="220278"/>
                </a:cubicBezTo>
                <a:cubicBezTo>
                  <a:pt x="205418" y="221087"/>
                  <a:pt x="122928" y="221896"/>
                  <a:pt x="39628" y="221087"/>
                </a:cubicBezTo>
                <a:cubicBezTo>
                  <a:pt x="13748" y="221087"/>
                  <a:pt x="809" y="203295"/>
                  <a:pt x="0" y="174990"/>
                </a:cubicBezTo>
                <a:cubicBezTo>
                  <a:pt x="0" y="144257"/>
                  <a:pt x="12940" y="126465"/>
                  <a:pt x="39628" y="126465"/>
                </a:cubicBezTo>
                <a:cubicBezTo>
                  <a:pt x="82491" y="124847"/>
                  <a:pt x="124545" y="125656"/>
                  <a:pt x="166599" y="125656"/>
                </a:cubicBezTo>
                <a:close/>
                <a:moveTo>
                  <a:pt x="251515" y="303"/>
                </a:moveTo>
                <a:cubicBezTo>
                  <a:pt x="278203" y="303"/>
                  <a:pt x="289525" y="18095"/>
                  <a:pt x="289525" y="50445"/>
                </a:cubicBezTo>
                <a:cubicBezTo>
                  <a:pt x="288716" y="80368"/>
                  <a:pt x="276585" y="94925"/>
                  <a:pt x="249898" y="95734"/>
                </a:cubicBezTo>
                <a:cubicBezTo>
                  <a:pt x="221592" y="95734"/>
                  <a:pt x="194095" y="95734"/>
                  <a:pt x="165790" y="95734"/>
                </a:cubicBezTo>
                <a:cubicBezTo>
                  <a:pt x="137484" y="95734"/>
                  <a:pt x="109988" y="95734"/>
                  <a:pt x="81682" y="95734"/>
                </a:cubicBezTo>
                <a:cubicBezTo>
                  <a:pt x="51759" y="95734"/>
                  <a:pt x="45289" y="75516"/>
                  <a:pt x="42862" y="52063"/>
                </a:cubicBezTo>
                <a:cubicBezTo>
                  <a:pt x="40436" y="22948"/>
                  <a:pt x="53376" y="3538"/>
                  <a:pt x="77638" y="2729"/>
                </a:cubicBezTo>
                <a:cubicBezTo>
                  <a:pt x="135867" y="303"/>
                  <a:pt x="193287" y="-505"/>
                  <a:pt x="251515" y="303"/>
                </a:cubicBezTo>
                <a:close/>
              </a:path>
            </a:pathLst>
          </a:custGeom>
          <a:solidFill>
            <a:schemeClr val="accent3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5A41404-19EE-451B-8A20-05EAB9DB1C76}"/>
              </a:ext>
            </a:extLst>
          </p:cNvPr>
          <p:cNvSpPr/>
          <p:nvPr/>
        </p:nvSpPr>
        <p:spPr>
          <a:xfrm>
            <a:off x="7307388" y="4210089"/>
            <a:ext cx="278815" cy="315381"/>
          </a:xfrm>
          <a:custGeom>
            <a:avLst/>
            <a:gdLst>
              <a:gd name="connsiteX0" fmla="*/ 243057 w 493323"/>
              <a:gd name="connsiteY0" fmla="*/ 179537 h 558021"/>
              <a:gd name="connsiteX1" fmla="*/ 323929 w 493323"/>
              <a:gd name="connsiteY1" fmla="*/ 180346 h 558021"/>
              <a:gd name="connsiteX2" fmla="*/ 349809 w 493323"/>
              <a:gd name="connsiteY2" fmla="*/ 155275 h 558021"/>
              <a:gd name="connsiteX3" fmla="*/ 349809 w 493323"/>
              <a:gd name="connsiteY3" fmla="*/ 38010 h 558021"/>
              <a:gd name="connsiteX4" fmla="*/ 378114 w 493323"/>
              <a:gd name="connsiteY4" fmla="*/ 809 h 558021"/>
              <a:gd name="connsiteX5" fmla="*/ 406419 w 493323"/>
              <a:gd name="connsiteY5" fmla="*/ 38819 h 558021"/>
              <a:gd name="connsiteX6" fmla="*/ 405611 w 493323"/>
              <a:gd name="connsiteY6" fmla="*/ 146379 h 558021"/>
              <a:gd name="connsiteX7" fmla="*/ 440386 w 493323"/>
              <a:gd name="connsiteY7" fmla="*/ 179537 h 558021"/>
              <a:gd name="connsiteX8" fmla="*/ 470309 w 493323"/>
              <a:gd name="connsiteY8" fmla="*/ 178728 h 558021"/>
              <a:gd name="connsiteX9" fmla="*/ 493762 w 493323"/>
              <a:gd name="connsiteY9" fmla="*/ 209460 h 558021"/>
              <a:gd name="connsiteX10" fmla="*/ 380540 w 493323"/>
              <a:gd name="connsiteY10" fmla="*/ 374440 h 558021"/>
              <a:gd name="connsiteX11" fmla="*/ 364366 w 493323"/>
              <a:gd name="connsiteY11" fmla="*/ 405981 h 558021"/>
              <a:gd name="connsiteX12" fmla="*/ 364366 w 493323"/>
              <a:gd name="connsiteY12" fmla="*/ 523246 h 558021"/>
              <a:gd name="connsiteX13" fmla="*/ 329590 w 493323"/>
              <a:gd name="connsiteY13" fmla="*/ 558830 h 558021"/>
              <a:gd name="connsiteX14" fmla="*/ 179976 w 493323"/>
              <a:gd name="connsiteY14" fmla="*/ 558830 h 558021"/>
              <a:gd name="connsiteX15" fmla="*/ 144392 w 493323"/>
              <a:gd name="connsiteY15" fmla="*/ 524055 h 558021"/>
              <a:gd name="connsiteX16" fmla="*/ 144392 w 493323"/>
              <a:gd name="connsiteY16" fmla="*/ 418920 h 558021"/>
              <a:gd name="connsiteX17" fmla="*/ 121748 w 493323"/>
              <a:gd name="connsiteY17" fmla="*/ 379293 h 558021"/>
              <a:gd name="connsiteX18" fmla="*/ 439 w 493323"/>
              <a:gd name="connsiteY18" fmla="*/ 196520 h 558021"/>
              <a:gd name="connsiteX19" fmla="*/ 14996 w 493323"/>
              <a:gd name="connsiteY19" fmla="*/ 179537 h 558021"/>
              <a:gd name="connsiteX20" fmla="*/ 23892 w 493323"/>
              <a:gd name="connsiteY20" fmla="*/ 179537 h 558021"/>
              <a:gd name="connsiteX21" fmla="*/ 81311 w 493323"/>
              <a:gd name="connsiteY21" fmla="*/ 122117 h 558021"/>
              <a:gd name="connsiteX22" fmla="*/ 81311 w 493323"/>
              <a:gd name="connsiteY22" fmla="*/ 34775 h 558021"/>
              <a:gd name="connsiteX23" fmla="*/ 109617 w 493323"/>
              <a:gd name="connsiteY23" fmla="*/ 0 h 558021"/>
              <a:gd name="connsiteX24" fmla="*/ 136305 w 493323"/>
              <a:gd name="connsiteY24" fmla="*/ 34775 h 558021"/>
              <a:gd name="connsiteX25" fmla="*/ 135496 w 493323"/>
              <a:gd name="connsiteY25" fmla="*/ 148806 h 558021"/>
              <a:gd name="connsiteX26" fmla="*/ 167845 w 493323"/>
              <a:gd name="connsiteY26" fmla="*/ 179537 h 558021"/>
              <a:gd name="connsiteX27" fmla="*/ 243057 w 493323"/>
              <a:gd name="connsiteY27" fmla="*/ 179537 h 55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3323" h="558021">
                <a:moveTo>
                  <a:pt x="243057" y="179537"/>
                </a:moveTo>
                <a:cubicBezTo>
                  <a:pt x="269745" y="179537"/>
                  <a:pt x="297241" y="177920"/>
                  <a:pt x="323929" y="180346"/>
                </a:cubicBezTo>
                <a:cubicBezTo>
                  <a:pt x="343339" y="181155"/>
                  <a:pt x="350617" y="176302"/>
                  <a:pt x="349809" y="155275"/>
                </a:cubicBezTo>
                <a:cubicBezTo>
                  <a:pt x="348191" y="116457"/>
                  <a:pt x="349000" y="77638"/>
                  <a:pt x="349809" y="38010"/>
                </a:cubicBezTo>
                <a:cubicBezTo>
                  <a:pt x="349809" y="18601"/>
                  <a:pt x="352235" y="809"/>
                  <a:pt x="378114" y="809"/>
                </a:cubicBezTo>
                <a:cubicBezTo>
                  <a:pt x="402376" y="809"/>
                  <a:pt x="406419" y="18601"/>
                  <a:pt x="406419" y="38819"/>
                </a:cubicBezTo>
                <a:cubicBezTo>
                  <a:pt x="406419" y="75211"/>
                  <a:pt x="408846" y="110795"/>
                  <a:pt x="405611" y="146379"/>
                </a:cubicBezTo>
                <a:cubicBezTo>
                  <a:pt x="403185" y="175493"/>
                  <a:pt x="414507" y="182772"/>
                  <a:pt x="440386" y="179537"/>
                </a:cubicBezTo>
                <a:cubicBezTo>
                  <a:pt x="450091" y="177920"/>
                  <a:pt x="460604" y="180346"/>
                  <a:pt x="470309" y="178728"/>
                </a:cubicBezTo>
                <a:cubicBezTo>
                  <a:pt x="498614" y="174685"/>
                  <a:pt x="498614" y="188433"/>
                  <a:pt x="493762" y="209460"/>
                </a:cubicBezTo>
                <a:cubicBezTo>
                  <a:pt x="478396" y="280628"/>
                  <a:pt x="442003" y="336430"/>
                  <a:pt x="380540" y="374440"/>
                </a:cubicBezTo>
                <a:cubicBezTo>
                  <a:pt x="367600" y="382528"/>
                  <a:pt x="363557" y="391424"/>
                  <a:pt x="364366" y="405981"/>
                </a:cubicBezTo>
                <a:cubicBezTo>
                  <a:pt x="365174" y="444800"/>
                  <a:pt x="364366" y="483618"/>
                  <a:pt x="364366" y="523246"/>
                </a:cubicBezTo>
                <a:cubicBezTo>
                  <a:pt x="364366" y="547508"/>
                  <a:pt x="352235" y="558021"/>
                  <a:pt x="329590" y="558830"/>
                </a:cubicBezTo>
                <a:cubicBezTo>
                  <a:pt x="279449" y="559639"/>
                  <a:pt x="229308" y="558830"/>
                  <a:pt x="179976" y="558830"/>
                </a:cubicBezTo>
                <a:cubicBezTo>
                  <a:pt x="156523" y="558830"/>
                  <a:pt x="145201" y="546699"/>
                  <a:pt x="144392" y="524055"/>
                </a:cubicBezTo>
                <a:cubicBezTo>
                  <a:pt x="144392" y="489279"/>
                  <a:pt x="142775" y="453695"/>
                  <a:pt x="144392" y="418920"/>
                </a:cubicBezTo>
                <a:cubicBezTo>
                  <a:pt x="145201" y="399511"/>
                  <a:pt x="138731" y="388997"/>
                  <a:pt x="121748" y="379293"/>
                </a:cubicBezTo>
                <a:cubicBezTo>
                  <a:pt x="51388" y="338856"/>
                  <a:pt x="12570" y="276584"/>
                  <a:pt x="439" y="196520"/>
                </a:cubicBezTo>
                <a:cubicBezTo>
                  <a:pt x="-1179" y="182772"/>
                  <a:pt x="1247" y="177920"/>
                  <a:pt x="14996" y="179537"/>
                </a:cubicBezTo>
                <a:cubicBezTo>
                  <a:pt x="18231" y="179537"/>
                  <a:pt x="20657" y="179537"/>
                  <a:pt x="23892" y="179537"/>
                </a:cubicBezTo>
                <a:cubicBezTo>
                  <a:pt x="81311" y="178728"/>
                  <a:pt x="81311" y="178728"/>
                  <a:pt x="81311" y="122117"/>
                </a:cubicBezTo>
                <a:cubicBezTo>
                  <a:pt x="81311" y="93004"/>
                  <a:pt x="81311" y="63889"/>
                  <a:pt x="81311" y="34775"/>
                </a:cubicBezTo>
                <a:cubicBezTo>
                  <a:pt x="81311" y="16175"/>
                  <a:pt x="86973" y="809"/>
                  <a:pt x="109617" y="0"/>
                </a:cubicBezTo>
                <a:cubicBezTo>
                  <a:pt x="133070" y="0"/>
                  <a:pt x="136305" y="15366"/>
                  <a:pt x="136305" y="34775"/>
                </a:cubicBezTo>
                <a:cubicBezTo>
                  <a:pt x="136305" y="72785"/>
                  <a:pt x="137922" y="110795"/>
                  <a:pt x="135496" y="148806"/>
                </a:cubicBezTo>
                <a:cubicBezTo>
                  <a:pt x="133879" y="174685"/>
                  <a:pt x="143583" y="181155"/>
                  <a:pt x="167845" y="179537"/>
                </a:cubicBezTo>
                <a:cubicBezTo>
                  <a:pt x="192916" y="177920"/>
                  <a:pt x="217986" y="179537"/>
                  <a:pt x="243057" y="179537"/>
                </a:cubicBezTo>
                <a:close/>
              </a:path>
            </a:pathLst>
          </a:custGeom>
          <a:solidFill>
            <a:schemeClr val="accent1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7726E5-CFE0-4AF2-B6AA-C6DCBE594F71}"/>
              </a:ext>
            </a:extLst>
          </p:cNvPr>
          <p:cNvSpPr/>
          <p:nvPr/>
        </p:nvSpPr>
        <p:spPr>
          <a:xfrm>
            <a:off x="8830464" y="4169823"/>
            <a:ext cx="241131" cy="417960"/>
          </a:xfrm>
          <a:custGeom>
            <a:avLst/>
            <a:gdLst>
              <a:gd name="connsiteX0" fmla="*/ 209564 w 363926"/>
              <a:gd name="connsiteY0" fmla="*/ 379331 h 630806"/>
              <a:gd name="connsiteX1" fmla="*/ 314699 w 363926"/>
              <a:gd name="connsiteY1" fmla="*/ 351834 h 630806"/>
              <a:gd name="connsiteX2" fmla="*/ 183685 w 363926"/>
              <a:gd name="connsiteY2" fmla="*/ 638123 h 630806"/>
              <a:gd name="connsiteX3" fmla="*/ 183685 w 363926"/>
              <a:gd name="connsiteY3" fmla="*/ 456160 h 630806"/>
              <a:gd name="connsiteX4" fmla="*/ 48628 w 363926"/>
              <a:gd name="connsiteY4" fmla="*/ 511153 h 630806"/>
              <a:gd name="connsiteX5" fmla="*/ 115752 w 363926"/>
              <a:gd name="connsiteY5" fmla="*/ 331616 h 630806"/>
              <a:gd name="connsiteX6" fmla="*/ 99577 w 363926"/>
              <a:gd name="connsiteY6" fmla="*/ 286327 h 630806"/>
              <a:gd name="connsiteX7" fmla="*/ 1722 w 363926"/>
              <a:gd name="connsiteY7" fmla="*/ 157740 h 630806"/>
              <a:gd name="connsiteX8" fmla="*/ 22748 w 363926"/>
              <a:gd name="connsiteY8" fmla="*/ 131861 h 630806"/>
              <a:gd name="connsiteX9" fmla="*/ 61567 w 363926"/>
              <a:gd name="connsiteY9" fmla="*/ 94659 h 630806"/>
              <a:gd name="connsiteX10" fmla="*/ 60759 w 363926"/>
              <a:gd name="connsiteY10" fmla="*/ 25918 h 630806"/>
              <a:gd name="connsiteX11" fmla="*/ 83403 w 363926"/>
              <a:gd name="connsiteY11" fmla="*/ 847 h 630806"/>
              <a:gd name="connsiteX12" fmla="*/ 102813 w 363926"/>
              <a:gd name="connsiteY12" fmla="*/ 25918 h 630806"/>
              <a:gd name="connsiteX13" fmla="*/ 102813 w 363926"/>
              <a:gd name="connsiteY13" fmla="*/ 113260 h 630806"/>
              <a:gd name="connsiteX14" fmla="*/ 123031 w 363926"/>
              <a:gd name="connsiteY14" fmla="*/ 132669 h 630806"/>
              <a:gd name="connsiteX15" fmla="*/ 237061 w 363926"/>
              <a:gd name="connsiteY15" fmla="*/ 132669 h 630806"/>
              <a:gd name="connsiteX16" fmla="*/ 259705 w 363926"/>
              <a:gd name="connsiteY16" fmla="*/ 108408 h 630806"/>
              <a:gd name="connsiteX17" fmla="*/ 259705 w 363926"/>
              <a:gd name="connsiteY17" fmla="*/ 27535 h 630806"/>
              <a:gd name="connsiteX18" fmla="*/ 280732 w 363926"/>
              <a:gd name="connsiteY18" fmla="*/ 38 h 630806"/>
              <a:gd name="connsiteX19" fmla="*/ 301759 w 363926"/>
              <a:gd name="connsiteY19" fmla="*/ 26726 h 630806"/>
              <a:gd name="connsiteX20" fmla="*/ 300950 w 363926"/>
              <a:gd name="connsiteY20" fmla="*/ 107599 h 630806"/>
              <a:gd name="connsiteX21" fmla="*/ 325212 w 363926"/>
              <a:gd name="connsiteY21" fmla="*/ 132669 h 630806"/>
              <a:gd name="connsiteX22" fmla="*/ 359987 w 363926"/>
              <a:gd name="connsiteY22" fmla="*/ 181193 h 630806"/>
              <a:gd name="connsiteX23" fmla="*/ 281541 w 363926"/>
              <a:gd name="connsiteY23" fmla="*/ 279049 h 630806"/>
              <a:gd name="connsiteX24" fmla="*/ 222504 w 363926"/>
              <a:gd name="connsiteY24" fmla="*/ 347791 h 630806"/>
              <a:gd name="connsiteX25" fmla="*/ 209564 w 363926"/>
              <a:gd name="connsiteY25" fmla="*/ 379331 h 63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3926" h="630806">
                <a:moveTo>
                  <a:pt x="209564" y="379331"/>
                </a:moveTo>
                <a:cubicBezTo>
                  <a:pt x="246766" y="369626"/>
                  <a:pt x="278306" y="361539"/>
                  <a:pt x="314699" y="351834"/>
                </a:cubicBezTo>
                <a:cubicBezTo>
                  <a:pt x="270219" y="448881"/>
                  <a:pt x="228165" y="541076"/>
                  <a:pt x="183685" y="638123"/>
                </a:cubicBezTo>
                <a:cubicBezTo>
                  <a:pt x="183685" y="575043"/>
                  <a:pt x="183685" y="516814"/>
                  <a:pt x="183685" y="456160"/>
                </a:cubicBezTo>
                <a:cubicBezTo>
                  <a:pt x="140014" y="473952"/>
                  <a:pt x="96343" y="491744"/>
                  <a:pt x="48628" y="511153"/>
                </a:cubicBezTo>
                <a:cubicBezTo>
                  <a:pt x="71272" y="448881"/>
                  <a:pt x="92299" y="389844"/>
                  <a:pt x="115752" y="331616"/>
                </a:cubicBezTo>
                <a:cubicBezTo>
                  <a:pt x="124648" y="308972"/>
                  <a:pt x="126266" y="298458"/>
                  <a:pt x="99577" y="286327"/>
                </a:cubicBezTo>
                <a:cubicBezTo>
                  <a:pt x="45393" y="262066"/>
                  <a:pt x="15470" y="215968"/>
                  <a:pt x="1722" y="157740"/>
                </a:cubicBezTo>
                <a:cubicBezTo>
                  <a:pt x="-2322" y="139948"/>
                  <a:pt x="-705" y="127817"/>
                  <a:pt x="22748" y="131861"/>
                </a:cubicBezTo>
                <a:cubicBezTo>
                  <a:pt x="53480" y="137522"/>
                  <a:pt x="64802" y="126200"/>
                  <a:pt x="61567" y="94659"/>
                </a:cubicBezTo>
                <a:cubicBezTo>
                  <a:pt x="59141" y="72015"/>
                  <a:pt x="60759" y="48562"/>
                  <a:pt x="60759" y="25918"/>
                </a:cubicBezTo>
                <a:cubicBezTo>
                  <a:pt x="60759" y="11360"/>
                  <a:pt x="67228" y="38"/>
                  <a:pt x="83403" y="847"/>
                </a:cubicBezTo>
                <a:cubicBezTo>
                  <a:pt x="97151" y="1656"/>
                  <a:pt x="102813" y="12169"/>
                  <a:pt x="102813" y="25918"/>
                </a:cubicBezTo>
                <a:cubicBezTo>
                  <a:pt x="102813" y="55032"/>
                  <a:pt x="103621" y="84146"/>
                  <a:pt x="102813" y="113260"/>
                </a:cubicBezTo>
                <a:cubicBezTo>
                  <a:pt x="102004" y="129434"/>
                  <a:pt x="107665" y="133478"/>
                  <a:pt x="123031" y="132669"/>
                </a:cubicBezTo>
                <a:cubicBezTo>
                  <a:pt x="161041" y="131861"/>
                  <a:pt x="199051" y="131052"/>
                  <a:pt x="237061" y="132669"/>
                </a:cubicBezTo>
                <a:cubicBezTo>
                  <a:pt x="257279" y="133478"/>
                  <a:pt x="260514" y="125391"/>
                  <a:pt x="259705" y="108408"/>
                </a:cubicBezTo>
                <a:cubicBezTo>
                  <a:pt x="258088" y="81720"/>
                  <a:pt x="259705" y="54223"/>
                  <a:pt x="259705" y="27535"/>
                </a:cubicBezTo>
                <a:cubicBezTo>
                  <a:pt x="259705" y="12169"/>
                  <a:pt x="265366" y="847"/>
                  <a:pt x="280732" y="38"/>
                </a:cubicBezTo>
                <a:cubicBezTo>
                  <a:pt x="296907" y="-771"/>
                  <a:pt x="301759" y="11360"/>
                  <a:pt x="301759" y="26726"/>
                </a:cubicBezTo>
                <a:cubicBezTo>
                  <a:pt x="301759" y="53414"/>
                  <a:pt x="302568" y="80911"/>
                  <a:pt x="300950" y="107599"/>
                </a:cubicBezTo>
                <a:cubicBezTo>
                  <a:pt x="300142" y="127008"/>
                  <a:pt x="304994" y="132669"/>
                  <a:pt x="325212" y="132669"/>
                </a:cubicBezTo>
                <a:cubicBezTo>
                  <a:pt x="373736" y="131861"/>
                  <a:pt x="375353" y="135096"/>
                  <a:pt x="359987" y="181193"/>
                </a:cubicBezTo>
                <a:cubicBezTo>
                  <a:pt x="345430" y="223247"/>
                  <a:pt x="321169" y="259639"/>
                  <a:pt x="281541" y="279049"/>
                </a:cubicBezTo>
                <a:cubicBezTo>
                  <a:pt x="250001" y="294415"/>
                  <a:pt x="232209" y="316250"/>
                  <a:pt x="222504" y="347791"/>
                </a:cubicBezTo>
                <a:cubicBezTo>
                  <a:pt x="219269" y="357495"/>
                  <a:pt x="215225" y="366391"/>
                  <a:pt x="209564" y="379331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6021D5-8D69-4846-99DE-8354107CB020}"/>
              </a:ext>
            </a:extLst>
          </p:cNvPr>
          <p:cNvSpPr/>
          <p:nvPr/>
        </p:nvSpPr>
        <p:spPr>
          <a:xfrm>
            <a:off x="0" y="5710599"/>
            <a:ext cx="12192000" cy="1164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F5785FC-AB8E-46C2-8678-D228C9ED5924}"/>
              </a:ext>
            </a:extLst>
          </p:cNvPr>
          <p:cNvGrpSpPr/>
          <p:nvPr/>
        </p:nvGrpSpPr>
        <p:grpSpPr>
          <a:xfrm>
            <a:off x="1690784" y="5997451"/>
            <a:ext cx="638894" cy="590370"/>
            <a:chOff x="5237197" y="1302050"/>
            <a:chExt cx="638894" cy="590370"/>
          </a:xfrm>
          <a:solidFill>
            <a:schemeClr val="bg1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825E1F4-AE6E-47BE-9F94-A78BC5593467}"/>
                </a:ext>
              </a:extLst>
            </p:cNvPr>
            <p:cNvSpPr/>
            <p:nvPr/>
          </p:nvSpPr>
          <p:spPr>
            <a:xfrm>
              <a:off x="5237197" y="1302050"/>
              <a:ext cx="638894" cy="590370"/>
            </a:xfrm>
            <a:custGeom>
              <a:avLst/>
              <a:gdLst>
                <a:gd name="connsiteX0" fmla="*/ 485582 w 638893"/>
                <a:gd name="connsiteY0" fmla="*/ 150049 h 590370"/>
                <a:gd name="connsiteX1" fmla="*/ 301192 w 638893"/>
                <a:gd name="connsiteY1" fmla="*/ 60280 h 590370"/>
                <a:gd name="connsiteX2" fmla="*/ 61809 w 638893"/>
                <a:gd name="connsiteY2" fmla="*/ 274593 h 590370"/>
                <a:gd name="connsiteX3" fmla="*/ 268843 w 638893"/>
                <a:gd name="connsiteY3" fmla="*/ 534194 h 590370"/>
                <a:gd name="connsiteX4" fmla="*/ 537340 w 638893"/>
                <a:gd name="connsiteY4" fmla="*/ 293194 h 590370"/>
                <a:gd name="connsiteX5" fmla="*/ 496095 w 638893"/>
                <a:gd name="connsiteY5" fmla="*/ 258418 h 590370"/>
                <a:gd name="connsiteX6" fmla="*/ 477495 w 638893"/>
                <a:gd name="connsiteY6" fmla="*/ 259227 h 590370"/>
                <a:gd name="connsiteX7" fmla="*/ 533297 w 638893"/>
                <a:gd name="connsiteY7" fmla="*/ 106378 h 590370"/>
                <a:gd name="connsiteX8" fmla="*/ 642475 w 638893"/>
                <a:gd name="connsiteY8" fmla="*/ 235774 h 590370"/>
                <a:gd name="connsiteX9" fmla="*/ 597186 w 638893"/>
                <a:gd name="connsiteY9" fmla="*/ 291576 h 590370"/>
                <a:gd name="connsiteX10" fmla="*/ 346481 w 638893"/>
                <a:gd name="connsiteY10" fmla="*/ 594849 h 590370"/>
                <a:gd name="connsiteX11" fmla="*/ 6007 w 638893"/>
                <a:gd name="connsiteY11" fmla="*/ 358701 h 590370"/>
                <a:gd name="connsiteX12" fmla="*/ 242155 w 638893"/>
                <a:gd name="connsiteY12" fmla="*/ 6096 h 590370"/>
                <a:gd name="connsiteX13" fmla="*/ 482347 w 638893"/>
                <a:gd name="connsiteY13" fmla="*/ 62707 h 590370"/>
                <a:gd name="connsiteX14" fmla="*/ 500139 w 638893"/>
                <a:gd name="connsiteY14" fmla="*/ 123361 h 590370"/>
                <a:gd name="connsiteX15" fmla="*/ 485582 w 638893"/>
                <a:gd name="connsiteY15" fmla="*/ 150049 h 59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8893" h="590370">
                  <a:moveTo>
                    <a:pt x="485582" y="150049"/>
                  </a:moveTo>
                  <a:cubicBezTo>
                    <a:pt x="437058" y="93438"/>
                    <a:pt x="376404" y="61089"/>
                    <a:pt x="301192" y="60280"/>
                  </a:cubicBezTo>
                  <a:cubicBezTo>
                    <a:pt x="179075" y="57854"/>
                    <a:pt x="72323" y="156519"/>
                    <a:pt x="61809" y="274593"/>
                  </a:cubicBezTo>
                  <a:cubicBezTo>
                    <a:pt x="48870" y="422590"/>
                    <a:pt x="163709" y="522872"/>
                    <a:pt x="268843" y="534194"/>
                  </a:cubicBezTo>
                  <a:cubicBezTo>
                    <a:pt x="414414" y="549560"/>
                    <a:pt x="540575" y="438764"/>
                    <a:pt x="537340" y="293194"/>
                  </a:cubicBezTo>
                  <a:cubicBezTo>
                    <a:pt x="536532" y="253566"/>
                    <a:pt x="534106" y="251949"/>
                    <a:pt x="496095" y="258418"/>
                  </a:cubicBezTo>
                  <a:cubicBezTo>
                    <a:pt x="490434" y="259227"/>
                    <a:pt x="485582" y="264888"/>
                    <a:pt x="477495" y="259227"/>
                  </a:cubicBezTo>
                  <a:cubicBezTo>
                    <a:pt x="495287" y="209895"/>
                    <a:pt x="513887" y="159754"/>
                    <a:pt x="533297" y="106378"/>
                  </a:cubicBezTo>
                  <a:cubicBezTo>
                    <a:pt x="569689" y="149240"/>
                    <a:pt x="604465" y="190485"/>
                    <a:pt x="642475" y="235774"/>
                  </a:cubicBezTo>
                  <a:cubicBezTo>
                    <a:pt x="591525" y="230113"/>
                    <a:pt x="596377" y="257610"/>
                    <a:pt x="597186" y="291576"/>
                  </a:cubicBezTo>
                  <a:cubicBezTo>
                    <a:pt x="601230" y="443617"/>
                    <a:pt x="487199" y="575439"/>
                    <a:pt x="346481" y="594849"/>
                  </a:cubicBezTo>
                  <a:cubicBezTo>
                    <a:pt x="183118" y="617493"/>
                    <a:pt x="36739" y="512359"/>
                    <a:pt x="6007" y="358701"/>
                  </a:cubicBezTo>
                  <a:cubicBezTo>
                    <a:pt x="-26342" y="195338"/>
                    <a:pt x="74749" y="39254"/>
                    <a:pt x="242155" y="6096"/>
                  </a:cubicBezTo>
                  <a:cubicBezTo>
                    <a:pt x="330306" y="-11696"/>
                    <a:pt x="409561" y="10139"/>
                    <a:pt x="482347" y="62707"/>
                  </a:cubicBezTo>
                  <a:cubicBezTo>
                    <a:pt x="505800" y="79690"/>
                    <a:pt x="516313" y="96673"/>
                    <a:pt x="500139" y="123361"/>
                  </a:cubicBezTo>
                  <a:cubicBezTo>
                    <a:pt x="494478" y="131448"/>
                    <a:pt x="495287" y="141962"/>
                    <a:pt x="485582" y="150049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62AF245-6B01-4411-8B4D-A22DE89B8240}"/>
                </a:ext>
              </a:extLst>
            </p:cNvPr>
            <p:cNvSpPr/>
            <p:nvPr/>
          </p:nvSpPr>
          <p:spPr>
            <a:xfrm>
              <a:off x="5433877" y="1454433"/>
              <a:ext cx="187403" cy="285604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5BD692B-2BC5-4539-B85E-F69FFD41B7A4}"/>
              </a:ext>
            </a:extLst>
          </p:cNvPr>
          <p:cNvSpPr txBox="1"/>
          <p:nvPr/>
        </p:nvSpPr>
        <p:spPr>
          <a:xfrm>
            <a:off x="2623490" y="6061804"/>
            <a:ext cx="787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84270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CAFFFA6-C02D-4690-989C-0527F472D4EB}"/>
              </a:ext>
            </a:extLst>
          </p:cNvPr>
          <p:cNvSpPr txBox="1"/>
          <p:nvPr/>
        </p:nvSpPr>
        <p:spPr>
          <a:xfrm>
            <a:off x="7734299" y="838372"/>
            <a:ext cx="390921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57C8-4DB0-448E-B837-704FD047D805}"/>
              </a:ext>
            </a:extLst>
          </p:cNvPr>
          <p:cNvSpPr txBox="1"/>
          <p:nvPr/>
        </p:nvSpPr>
        <p:spPr>
          <a:xfrm>
            <a:off x="7734299" y="1485534"/>
            <a:ext cx="39092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386A73-5B97-408C-B49E-03A228EC44DE}"/>
              </a:ext>
            </a:extLst>
          </p:cNvPr>
          <p:cNvSpPr txBox="1"/>
          <p:nvPr/>
        </p:nvSpPr>
        <p:spPr>
          <a:xfrm>
            <a:off x="7734300" y="2050002"/>
            <a:ext cx="390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A085E-39EB-4CF5-9D37-131A8F329869}"/>
              </a:ext>
            </a:extLst>
          </p:cNvPr>
          <p:cNvSpPr txBox="1"/>
          <p:nvPr/>
        </p:nvSpPr>
        <p:spPr>
          <a:xfrm>
            <a:off x="7734299" y="4539572"/>
            <a:ext cx="390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EAE06E-5FCA-41C9-B1BE-554B492BFE14}"/>
              </a:ext>
            </a:extLst>
          </p:cNvPr>
          <p:cNvSpPr txBox="1"/>
          <p:nvPr/>
        </p:nvSpPr>
        <p:spPr>
          <a:xfrm>
            <a:off x="7734299" y="5188631"/>
            <a:ext cx="3830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aphic 205">
            <a:extLst>
              <a:ext uri="{FF2B5EF4-FFF2-40B4-BE49-F238E27FC236}">
                <a16:creationId xmlns:a16="http://schemas.microsoft.com/office/drawing/2014/main" id="{0EAA722F-C5FD-4856-83E9-8D6B54B77BAD}"/>
              </a:ext>
            </a:extLst>
          </p:cNvPr>
          <p:cNvGrpSpPr/>
          <p:nvPr/>
        </p:nvGrpSpPr>
        <p:grpSpPr>
          <a:xfrm>
            <a:off x="9083270" y="2799968"/>
            <a:ext cx="1187242" cy="1374178"/>
            <a:chOff x="3134362" y="287"/>
            <a:chExt cx="5918491" cy="685037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A3094A-B6FA-4B85-A5F7-7E88C7B29475}"/>
                </a:ext>
              </a:extLst>
            </p:cNvPr>
            <p:cNvSpPr/>
            <p:nvPr/>
          </p:nvSpPr>
          <p:spPr>
            <a:xfrm>
              <a:off x="6264788" y="2852836"/>
              <a:ext cx="2788065" cy="3997829"/>
            </a:xfrm>
            <a:custGeom>
              <a:avLst/>
              <a:gdLst>
                <a:gd name="connsiteX0" fmla="*/ 134053 w 2788065"/>
                <a:gd name="connsiteY0" fmla="*/ 3064593 h 3997829"/>
                <a:gd name="connsiteX1" fmla="*/ 13077 w 2788065"/>
                <a:gd name="connsiteY1" fmla="*/ 3999556 h 3997829"/>
                <a:gd name="connsiteX2" fmla="*/ 47527 w 2788065"/>
                <a:gd name="connsiteY2" fmla="*/ 4004364 h 3997829"/>
                <a:gd name="connsiteX3" fmla="*/ 1084239 w 2788065"/>
                <a:gd name="connsiteY3" fmla="*/ 4004364 h 3997829"/>
                <a:gd name="connsiteX4" fmla="*/ 1120292 w 2788065"/>
                <a:gd name="connsiteY4" fmla="*/ 3977124 h 3997829"/>
                <a:gd name="connsiteX5" fmla="*/ 1142724 w 2788065"/>
                <a:gd name="connsiteY5" fmla="*/ 2553448 h 3997829"/>
                <a:gd name="connsiteX6" fmla="*/ 1290139 w 2788065"/>
                <a:gd name="connsiteY6" fmla="*/ 2380395 h 3997829"/>
                <a:gd name="connsiteX7" fmla="*/ 1846150 w 2788065"/>
                <a:gd name="connsiteY7" fmla="*/ 2035092 h 3997829"/>
                <a:gd name="connsiteX8" fmla="*/ 2300412 w 2788065"/>
                <a:gd name="connsiteY8" fmla="*/ 1725040 h 3997829"/>
                <a:gd name="connsiteX9" fmla="*/ 2516728 w 2788065"/>
                <a:gd name="connsiteY9" fmla="*/ 1477479 h 3997829"/>
                <a:gd name="connsiteX10" fmla="*/ 2542365 w 2788065"/>
                <a:gd name="connsiteY10" fmla="*/ 1394157 h 3997829"/>
                <a:gd name="connsiteX11" fmla="*/ 2661739 w 2788065"/>
                <a:gd name="connsiteY11" fmla="*/ 886217 h 3997829"/>
                <a:gd name="connsiteX12" fmla="*/ 2792329 w 2788065"/>
                <a:gd name="connsiteY12" fmla="*/ 291750 h 3997829"/>
                <a:gd name="connsiteX13" fmla="*/ 2781113 w 2788065"/>
                <a:gd name="connsiteY13" fmla="*/ 232463 h 3997829"/>
                <a:gd name="connsiteX14" fmla="*/ 2612868 w 2788065"/>
                <a:gd name="connsiteY14" fmla="*/ 42586 h 3997829"/>
                <a:gd name="connsiteX15" fmla="*/ 2337266 w 2788065"/>
                <a:gd name="connsiteY15" fmla="*/ 152346 h 3997829"/>
                <a:gd name="connsiteX16" fmla="*/ 2184243 w 2788065"/>
                <a:gd name="connsiteY16" fmla="*/ 931082 h 3997829"/>
                <a:gd name="connsiteX17" fmla="*/ 2076085 w 2788065"/>
                <a:gd name="connsiteY17" fmla="*/ 1310836 h 3997829"/>
                <a:gd name="connsiteX18" fmla="*/ 2023208 w 2788065"/>
                <a:gd name="connsiteY18" fmla="*/ 1373327 h 3997829"/>
                <a:gd name="connsiteX19" fmla="*/ 994508 w 2788065"/>
                <a:gd name="connsiteY19" fmla="*/ 1984618 h 3997829"/>
                <a:gd name="connsiteX20" fmla="*/ 884748 w 2788065"/>
                <a:gd name="connsiteY20" fmla="*/ 1947765 h 3997829"/>
                <a:gd name="connsiteX21" fmla="*/ 899169 w 2788065"/>
                <a:gd name="connsiteY21" fmla="*/ 1850022 h 3997829"/>
                <a:gd name="connsiteX22" fmla="*/ 1061806 w 2788065"/>
                <a:gd name="connsiteY22" fmla="*/ 1733853 h 3997829"/>
                <a:gd name="connsiteX23" fmla="*/ 1602595 w 2788065"/>
                <a:gd name="connsiteY23" fmla="*/ 1375730 h 3997829"/>
                <a:gd name="connsiteX24" fmla="*/ 1652267 w 2788065"/>
                <a:gd name="connsiteY24" fmla="*/ 1306830 h 3997829"/>
                <a:gd name="connsiteX25" fmla="*/ 1671495 w 2788065"/>
                <a:gd name="connsiteY25" fmla="*/ 1140988 h 3997829"/>
                <a:gd name="connsiteX26" fmla="*/ 1382273 w 2788065"/>
                <a:gd name="connsiteY26" fmla="*/ 860579 h 3997829"/>
                <a:gd name="connsiteX27" fmla="*/ 1321385 w 2788065"/>
                <a:gd name="connsiteY27" fmla="*/ 876603 h 3997829"/>
                <a:gd name="connsiteX28" fmla="*/ 664427 w 2788065"/>
                <a:gd name="connsiteY28" fmla="*/ 1218701 h 3997829"/>
                <a:gd name="connsiteX29" fmla="*/ 188533 w 2788065"/>
                <a:gd name="connsiteY29" fmla="*/ 1497508 h 3997829"/>
                <a:gd name="connsiteX30" fmla="*/ 19486 w 2788065"/>
                <a:gd name="connsiteY30" fmla="*/ 1940554 h 3997829"/>
                <a:gd name="connsiteX31" fmla="*/ 134053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134053" y="3064593"/>
                  </a:moveTo>
                  <a:cubicBezTo>
                    <a:pt x="136457" y="3193581"/>
                    <a:pt x="41118" y="3949884"/>
                    <a:pt x="13077" y="3999556"/>
                  </a:cubicBezTo>
                  <a:cubicBezTo>
                    <a:pt x="23492" y="4008369"/>
                    <a:pt x="36311" y="4004364"/>
                    <a:pt x="47527" y="4004364"/>
                  </a:cubicBezTo>
                  <a:cubicBezTo>
                    <a:pt x="392831" y="4004364"/>
                    <a:pt x="738134" y="4004364"/>
                    <a:pt x="1084239" y="4004364"/>
                  </a:cubicBezTo>
                  <a:cubicBezTo>
                    <a:pt x="1101063" y="4004364"/>
                    <a:pt x="1129905" y="4014779"/>
                    <a:pt x="1120292" y="3977124"/>
                  </a:cubicBezTo>
                  <a:cubicBezTo>
                    <a:pt x="1106672" y="3844130"/>
                    <a:pt x="1078631" y="2722494"/>
                    <a:pt x="1142724" y="2553448"/>
                  </a:cubicBezTo>
                  <a:cubicBezTo>
                    <a:pt x="1171566" y="2477337"/>
                    <a:pt x="1225245" y="2425261"/>
                    <a:pt x="1290139" y="2380395"/>
                  </a:cubicBezTo>
                  <a:cubicBezTo>
                    <a:pt x="1468800" y="2255413"/>
                    <a:pt x="1659478" y="2148858"/>
                    <a:pt x="1846150" y="2035092"/>
                  </a:cubicBezTo>
                  <a:cubicBezTo>
                    <a:pt x="2002378" y="1938951"/>
                    <a:pt x="2157805" y="1841209"/>
                    <a:pt x="2300412" y="1725040"/>
                  </a:cubicBezTo>
                  <a:cubicBezTo>
                    <a:pt x="2386137" y="1654537"/>
                    <a:pt x="2466254" y="1579227"/>
                    <a:pt x="2516728" y="1477479"/>
                  </a:cubicBezTo>
                  <a:cubicBezTo>
                    <a:pt x="2530348" y="1450239"/>
                    <a:pt x="2537558" y="1422198"/>
                    <a:pt x="2542365" y="1394157"/>
                  </a:cubicBezTo>
                  <a:cubicBezTo>
                    <a:pt x="2569605" y="1221906"/>
                    <a:pt x="2624886" y="1056865"/>
                    <a:pt x="2661739" y="886217"/>
                  </a:cubicBezTo>
                  <a:cubicBezTo>
                    <a:pt x="2704201" y="687527"/>
                    <a:pt x="2749067" y="489638"/>
                    <a:pt x="2792329" y="291750"/>
                  </a:cubicBezTo>
                  <a:cubicBezTo>
                    <a:pt x="2797137" y="270118"/>
                    <a:pt x="2793932" y="251691"/>
                    <a:pt x="2781113" y="232463"/>
                  </a:cubicBezTo>
                  <a:cubicBezTo>
                    <a:pt x="2733844" y="161159"/>
                    <a:pt x="2681768" y="94662"/>
                    <a:pt x="2612868" y="42586"/>
                  </a:cubicBezTo>
                  <a:cubicBezTo>
                    <a:pt x="2495897" y="-45542"/>
                    <a:pt x="2360500" y="8937"/>
                    <a:pt x="2337266" y="152346"/>
                  </a:cubicBezTo>
                  <a:cubicBezTo>
                    <a:pt x="2294804" y="413527"/>
                    <a:pt x="2245132" y="673907"/>
                    <a:pt x="2184243" y="931082"/>
                  </a:cubicBezTo>
                  <a:cubicBezTo>
                    <a:pt x="2153799" y="1059269"/>
                    <a:pt x="2124956" y="1188257"/>
                    <a:pt x="2076085" y="1310836"/>
                  </a:cubicBezTo>
                  <a:cubicBezTo>
                    <a:pt x="2064869" y="1338877"/>
                    <a:pt x="2048044" y="1358104"/>
                    <a:pt x="2023208" y="1373327"/>
                  </a:cubicBezTo>
                  <a:cubicBezTo>
                    <a:pt x="1680308" y="1576824"/>
                    <a:pt x="1337408" y="1781122"/>
                    <a:pt x="994508" y="1984618"/>
                  </a:cubicBezTo>
                  <a:cubicBezTo>
                    <a:pt x="961660" y="2003846"/>
                    <a:pt x="915192" y="1987823"/>
                    <a:pt x="884748" y="1947765"/>
                  </a:cubicBezTo>
                  <a:cubicBezTo>
                    <a:pt x="859111" y="1914115"/>
                    <a:pt x="861514" y="1879665"/>
                    <a:pt x="899169" y="1850022"/>
                  </a:cubicBezTo>
                  <a:cubicBezTo>
                    <a:pt x="951245" y="1808361"/>
                    <a:pt x="1006526" y="1770706"/>
                    <a:pt x="1061806" y="1733853"/>
                  </a:cubicBezTo>
                  <a:cubicBezTo>
                    <a:pt x="1242069" y="1613677"/>
                    <a:pt x="1422332" y="1494303"/>
                    <a:pt x="1602595" y="1375730"/>
                  </a:cubicBezTo>
                  <a:cubicBezTo>
                    <a:pt x="1629033" y="1358104"/>
                    <a:pt x="1645057" y="1337274"/>
                    <a:pt x="1652267" y="1306830"/>
                  </a:cubicBezTo>
                  <a:cubicBezTo>
                    <a:pt x="1665086" y="1252351"/>
                    <a:pt x="1676302" y="1197070"/>
                    <a:pt x="1671495" y="1140988"/>
                  </a:cubicBezTo>
                  <a:cubicBezTo>
                    <a:pt x="1654670" y="962328"/>
                    <a:pt x="1523279" y="888620"/>
                    <a:pt x="1382273" y="860579"/>
                  </a:cubicBezTo>
                  <a:cubicBezTo>
                    <a:pt x="1359841" y="856573"/>
                    <a:pt x="1340613" y="867790"/>
                    <a:pt x="1321385" y="876603"/>
                  </a:cubicBezTo>
                  <a:cubicBezTo>
                    <a:pt x="1095455" y="977550"/>
                    <a:pt x="879140" y="1095321"/>
                    <a:pt x="664427" y="1218701"/>
                  </a:cubicBezTo>
                  <a:cubicBezTo>
                    <a:pt x="504994" y="1310034"/>
                    <a:pt x="348766" y="1407777"/>
                    <a:pt x="188533" y="1497508"/>
                  </a:cubicBezTo>
                  <a:cubicBezTo>
                    <a:pt x="36311" y="1582432"/>
                    <a:pt x="-38198" y="1757888"/>
                    <a:pt x="19486" y="1940554"/>
                  </a:cubicBezTo>
                  <a:cubicBezTo>
                    <a:pt x="178919" y="2325916"/>
                    <a:pt x="144469" y="3016523"/>
                    <a:pt x="134053" y="3064593"/>
                  </a:cubicBezTo>
                  <a:close/>
                </a:path>
              </a:pathLst>
            </a:custGeom>
            <a:solidFill>
              <a:schemeClr val="accent2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8EFF60-CE51-488D-93A3-F308849ED405}"/>
                </a:ext>
              </a:extLst>
            </p:cNvPr>
            <p:cNvSpPr/>
            <p:nvPr/>
          </p:nvSpPr>
          <p:spPr>
            <a:xfrm>
              <a:off x="6404776" y="287"/>
              <a:ext cx="1257834" cy="1754558"/>
            </a:xfrm>
            <a:custGeom>
              <a:avLst/>
              <a:gdLst>
                <a:gd name="connsiteX0" fmla="*/ 634199 w 1257834"/>
                <a:gd name="connsiteY0" fmla="*/ 1757476 h 1754558"/>
                <a:gd name="connsiteX1" fmla="*/ 219995 w 1257834"/>
                <a:gd name="connsiteY1" fmla="*/ 1598044 h 1754558"/>
                <a:gd name="connsiteX2" fmla="*/ 10089 w 1257834"/>
                <a:gd name="connsiteY2" fmla="*/ 1227103 h 1754558"/>
                <a:gd name="connsiteX3" fmla="*/ 59761 w 1257834"/>
                <a:gd name="connsiteY3" fmla="*/ 861770 h 1754558"/>
                <a:gd name="connsiteX4" fmla="*/ 448328 w 1257834"/>
                <a:gd name="connsiteY4" fmla="*/ 209619 h 1754558"/>
                <a:gd name="connsiteX5" fmla="*/ 601351 w 1257834"/>
                <a:gd name="connsiteY5" fmla="*/ 22947 h 1754558"/>
                <a:gd name="connsiteX6" fmla="*/ 654228 w 1257834"/>
                <a:gd name="connsiteY6" fmla="*/ 14936 h 1754558"/>
                <a:gd name="connsiteX7" fmla="*/ 1014754 w 1257834"/>
                <a:gd name="connsiteY7" fmla="*/ 472403 h 1754558"/>
                <a:gd name="connsiteX8" fmla="*/ 1191011 w 1257834"/>
                <a:gd name="connsiteY8" fmla="*/ 788864 h 1754558"/>
                <a:gd name="connsiteX9" fmla="*/ 1234274 w 1257834"/>
                <a:gd name="connsiteY9" fmla="*/ 1307220 h 1754558"/>
                <a:gd name="connsiteX10" fmla="*/ 740754 w 1257834"/>
                <a:gd name="connsiteY10" fmla="*/ 1741453 h 1754558"/>
                <a:gd name="connsiteX11" fmla="*/ 634199 w 1257834"/>
                <a:gd name="connsiteY11" fmla="*/ 1757476 h 175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834" h="1754558">
                  <a:moveTo>
                    <a:pt x="634199" y="1757476"/>
                  </a:moveTo>
                  <a:cubicBezTo>
                    <a:pt x="476369" y="1743857"/>
                    <a:pt x="338568" y="1702196"/>
                    <a:pt x="219995" y="1598044"/>
                  </a:cubicBezTo>
                  <a:cubicBezTo>
                    <a:pt x="105428" y="1497097"/>
                    <a:pt x="38931" y="1372115"/>
                    <a:pt x="10089" y="1227103"/>
                  </a:cubicBezTo>
                  <a:cubicBezTo>
                    <a:pt x="-15549" y="1101320"/>
                    <a:pt x="10089" y="980343"/>
                    <a:pt x="59761" y="861770"/>
                  </a:cubicBezTo>
                  <a:cubicBezTo>
                    <a:pt x="159106" y="625426"/>
                    <a:pt x="292901" y="411514"/>
                    <a:pt x="448328" y="209619"/>
                  </a:cubicBezTo>
                  <a:cubicBezTo>
                    <a:pt x="497199" y="146327"/>
                    <a:pt x="550076" y="84637"/>
                    <a:pt x="601351" y="22947"/>
                  </a:cubicBezTo>
                  <a:cubicBezTo>
                    <a:pt x="615772" y="6123"/>
                    <a:pt x="628591" y="-14708"/>
                    <a:pt x="654228" y="14936"/>
                  </a:cubicBezTo>
                  <a:cubicBezTo>
                    <a:pt x="780813" y="162351"/>
                    <a:pt x="904994" y="311368"/>
                    <a:pt x="1014754" y="472403"/>
                  </a:cubicBezTo>
                  <a:cubicBezTo>
                    <a:pt x="1082853" y="572549"/>
                    <a:pt x="1151753" y="673496"/>
                    <a:pt x="1191011" y="788864"/>
                  </a:cubicBezTo>
                  <a:cubicBezTo>
                    <a:pt x="1247894" y="957109"/>
                    <a:pt x="1287151" y="1126957"/>
                    <a:pt x="1234274" y="1307220"/>
                  </a:cubicBezTo>
                  <a:cubicBezTo>
                    <a:pt x="1172584" y="1518728"/>
                    <a:pt x="959473" y="1711009"/>
                    <a:pt x="740754" y="1741453"/>
                  </a:cubicBezTo>
                  <a:cubicBezTo>
                    <a:pt x="703099" y="1746260"/>
                    <a:pt x="665444" y="1752670"/>
                    <a:pt x="634199" y="1757476"/>
                  </a:cubicBezTo>
                  <a:close/>
                </a:path>
              </a:pathLst>
            </a:custGeom>
            <a:solidFill>
              <a:schemeClr val="accent4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DB1A636-1EE9-482C-8BD1-240050C6BD99}"/>
                </a:ext>
              </a:extLst>
            </p:cNvPr>
            <p:cNvSpPr/>
            <p:nvPr/>
          </p:nvSpPr>
          <p:spPr>
            <a:xfrm>
              <a:off x="5949595" y="1687278"/>
              <a:ext cx="624911" cy="865262"/>
            </a:xfrm>
            <a:custGeom>
              <a:avLst/>
              <a:gdLst>
                <a:gd name="connsiteX0" fmla="*/ 631111 w 624911"/>
                <a:gd name="connsiteY0" fmla="*/ 555993 h 865261"/>
                <a:gd name="connsiteX1" fmla="*/ 442836 w 624911"/>
                <a:gd name="connsiteY1" fmla="*/ 843613 h 865261"/>
                <a:gd name="connsiteX2" fmla="*/ 99135 w 624911"/>
                <a:gd name="connsiteY2" fmla="*/ 778718 h 865261"/>
                <a:gd name="connsiteX3" fmla="*/ 43855 w 624911"/>
                <a:gd name="connsiteY3" fmla="*/ 388549 h 865261"/>
                <a:gd name="connsiteX4" fmla="*/ 283404 w 624911"/>
                <a:gd name="connsiteY4" fmla="*/ 22415 h 865261"/>
                <a:gd name="connsiteX5" fmla="*/ 346696 w 624911"/>
                <a:gd name="connsiteY5" fmla="*/ 21614 h 865261"/>
                <a:gd name="connsiteX6" fmla="*/ 583842 w 624911"/>
                <a:gd name="connsiteY6" fmla="*/ 355701 h 865261"/>
                <a:gd name="connsiteX7" fmla="*/ 631111 w 624911"/>
                <a:gd name="connsiteY7" fmla="*/ 555993 h 86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11" h="865261">
                  <a:moveTo>
                    <a:pt x="631111" y="555993"/>
                  </a:moveTo>
                  <a:cubicBezTo>
                    <a:pt x="635918" y="681777"/>
                    <a:pt x="546988" y="798747"/>
                    <a:pt x="442836" y="843613"/>
                  </a:cubicBezTo>
                  <a:cubicBezTo>
                    <a:pt x="323462" y="894887"/>
                    <a:pt x="191270" y="868449"/>
                    <a:pt x="99135" y="778718"/>
                  </a:cubicBezTo>
                  <a:cubicBezTo>
                    <a:pt x="-2613" y="680174"/>
                    <a:pt x="-34660" y="549584"/>
                    <a:pt x="43855" y="388549"/>
                  </a:cubicBezTo>
                  <a:cubicBezTo>
                    <a:pt x="107948" y="255555"/>
                    <a:pt x="191270" y="136982"/>
                    <a:pt x="283404" y="22415"/>
                  </a:cubicBezTo>
                  <a:cubicBezTo>
                    <a:pt x="305035" y="-4023"/>
                    <a:pt x="320258" y="-10433"/>
                    <a:pt x="346696" y="21614"/>
                  </a:cubicBezTo>
                  <a:cubicBezTo>
                    <a:pt x="435626" y="126567"/>
                    <a:pt x="522953" y="232321"/>
                    <a:pt x="583842" y="355701"/>
                  </a:cubicBezTo>
                  <a:cubicBezTo>
                    <a:pt x="615088" y="418192"/>
                    <a:pt x="627105" y="486292"/>
                    <a:pt x="631111" y="55599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BCCB62-185A-4600-B33F-23F445B1980E}"/>
                </a:ext>
              </a:extLst>
            </p:cNvPr>
            <p:cNvSpPr/>
            <p:nvPr/>
          </p:nvSpPr>
          <p:spPr>
            <a:xfrm>
              <a:off x="7252174" y="869368"/>
              <a:ext cx="272397" cy="576841"/>
            </a:xfrm>
            <a:custGeom>
              <a:avLst/>
              <a:gdLst>
                <a:gd name="connsiteX0" fmla="*/ 712 w 272397"/>
                <a:gd name="connsiteY0" fmla="*/ 290723 h 576841"/>
                <a:gd name="connsiteX1" fmla="*/ 712 w 272397"/>
                <a:gd name="connsiteY1" fmla="*/ 98443 h 576841"/>
                <a:gd name="connsiteX2" fmla="*/ 141718 w 272397"/>
                <a:gd name="connsiteY2" fmla="*/ 17525 h 576841"/>
                <a:gd name="connsiteX3" fmla="*/ 225039 w 272397"/>
                <a:gd name="connsiteY3" fmla="*/ 101648 h 576841"/>
                <a:gd name="connsiteX4" fmla="*/ 224238 w 272397"/>
                <a:gd name="connsiteY4" fmla="*/ 480600 h 576841"/>
                <a:gd name="connsiteX5" fmla="*/ 107267 w 272397"/>
                <a:gd name="connsiteY5" fmla="*/ 575939 h 576841"/>
                <a:gd name="connsiteX6" fmla="*/ 2314 w 272397"/>
                <a:gd name="connsiteY6" fmla="*/ 498226 h 576841"/>
                <a:gd name="connsiteX7" fmla="*/ 712 w 272397"/>
                <a:gd name="connsiteY7" fmla="*/ 290723 h 576841"/>
                <a:gd name="connsiteX8" fmla="*/ 712 w 272397"/>
                <a:gd name="connsiteY8" fmla="*/ 290723 h 5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97" h="576841">
                  <a:moveTo>
                    <a:pt x="712" y="290723"/>
                  </a:moveTo>
                  <a:cubicBezTo>
                    <a:pt x="712" y="226630"/>
                    <a:pt x="-890" y="162537"/>
                    <a:pt x="712" y="98443"/>
                  </a:cubicBezTo>
                  <a:cubicBezTo>
                    <a:pt x="3116" y="8712"/>
                    <a:pt x="60800" y="-23335"/>
                    <a:pt x="141718" y="17525"/>
                  </a:cubicBezTo>
                  <a:cubicBezTo>
                    <a:pt x="178571" y="36753"/>
                    <a:pt x="205811" y="65595"/>
                    <a:pt x="225039" y="101648"/>
                  </a:cubicBezTo>
                  <a:cubicBezTo>
                    <a:pt x="290735" y="227431"/>
                    <a:pt x="290735" y="354817"/>
                    <a:pt x="224238" y="480600"/>
                  </a:cubicBezTo>
                  <a:cubicBezTo>
                    <a:pt x="199402" y="527869"/>
                    <a:pt x="161747" y="563922"/>
                    <a:pt x="107267" y="575939"/>
                  </a:cubicBezTo>
                  <a:cubicBezTo>
                    <a:pt x="42373" y="590360"/>
                    <a:pt x="4718" y="563922"/>
                    <a:pt x="2314" y="498226"/>
                  </a:cubicBezTo>
                  <a:cubicBezTo>
                    <a:pt x="-890" y="429326"/>
                    <a:pt x="712" y="360425"/>
                    <a:pt x="712" y="290723"/>
                  </a:cubicBezTo>
                  <a:cubicBezTo>
                    <a:pt x="712" y="290723"/>
                    <a:pt x="712" y="290723"/>
                    <a:pt x="712" y="290723"/>
                  </a:cubicBezTo>
                  <a:close/>
                </a:path>
              </a:pathLst>
            </a:custGeom>
            <a:solidFill>
              <a:srgbClr val="FEFEFE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ECD41A-08A2-467D-A593-9BBA02D5A4B6}"/>
                </a:ext>
              </a:extLst>
            </p:cNvPr>
            <p:cNvSpPr/>
            <p:nvPr/>
          </p:nvSpPr>
          <p:spPr>
            <a:xfrm>
              <a:off x="3134362" y="2852836"/>
              <a:ext cx="2788065" cy="3997829"/>
            </a:xfrm>
            <a:custGeom>
              <a:avLst/>
              <a:gdLst>
                <a:gd name="connsiteX0" fmla="*/ 2660398 w 2788065"/>
                <a:gd name="connsiteY0" fmla="*/ 3064593 h 3997829"/>
                <a:gd name="connsiteX1" fmla="*/ 2781374 w 2788065"/>
                <a:gd name="connsiteY1" fmla="*/ 3999556 h 3997829"/>
                <a:gd name="connsiteX2" fmla="*/ 2746924 w 2788065"/>
                <a:gd name="connsiteY2" fmla="*/ 4004364 h 3997829"/>
                <a:gd name="connsiteX3" fmla="*/ 1710212 w 2788065"/>
                <a:gd name="connsiteY3" fmla="*/ 4004364 h 3997829"/>
                <a:gd name="connsiteX4" fmla="*/ 1674160 w 2788065"/>
                <a:gd name="connsiteY4" fmla="*/ 3977124 h 3997829"/>
                <a:gd name="connsiteX5" fmla="*/ 1651727 w 2788065"/>
                <a:gd name="connsiteY5" fmla="*/ 2553448 h 3997829"/>
                <a:gd name="connsiteX6" fmla="*/ 1504312 w 2788065"/>
                <a:gd name="connsiteY6" fmla="*/ 2380395 h 3997829"/>
                <a:gd name="connsiteX7" fmla="*/ 948301 w 2788065"/>
                <a:gd name="connsiteY7" fmla="*/ 2035092 h 3997829"/>
                <a:gd name="connsiteX8" fmla="*/ 494039 w 2788065"/>
                <a:gd name="connsiteY8" fmla="*/ 1725040 h 3997829"/>
                <a:gd name="connsiteX9" fmla="*/ 277724 w 2788065"/>
                <a:gd name="connsiteY9" fmla="*/ 1477479 h 3997829"/>
                <a:gd name="connsiteX10" fmla="*/ 252086 w 2788065"/>
                <a:gd name="connsiteY10" fmla="*/ 1394157 h 3997829"/>
                <a:gd name="connsiteX11" fmla="*/ 132712 w 2788065"/>
                <a:gd name="connsiteY11" fmla="*/ 886217 h 3997829"/>
                <a:gd name="connsiteX12" fmla="*/ 2122 w 2788065"/>
                <a:gd name="connsiteY12" fmla="*/ 291750 h 3997829"/>
                <a:gd name="connsiteX13" fmla="*/ 13338 w 2788065"/>
                <a:gd name="connsiteY13" fmla="*/ 232463 h 3997829"/>
                <a:gd name="connsiteX14" fmla="*/ 181583 w 2788065"/>
                <a:gd name="connsiteY14" fmla="*/ 42586 h 3997829"/>
                <a:gd name="connsiteX15" fmla="*/ 457185 w 2788065"/>
                <a:gd name="connsiteY15" fmla="*/ 152346 h 3997829"/>
                <a:gd name="connsiteX16" fmla="*/ 610208 w 2788065"/>
                <a:gd name="connsiteY16" fmla="*/ 931082 h 3997829"/>
                <a:gd name="connsiteX17" fmla="*/ 718366 w 2788065"/>
                <a:gd name="connsiteY17" fmla="*/ 1310836 h 3997829"/>
                <a:gd name="connsiteX18" fmla="*/ 771243 w 2788065"/>
                <a:gd name="connsiteY18" fmla="*/ 1373327 h 3997829"/>
                <a:gd name="connsiteX19" fmla="*/ 1799943 w 2788065"/>
                <a:gd name="connsiteY19" fmla="*/ 1984618 h 3997829"/>
                <a:gd name="connsiteX20" fmla="*/ 1909703 w 2788065"/>
                <a:gd name="connsiteY20" fmla="*/ 1947765 h 3997829"/>
                <a:gd name="connsiteX21" fmla="*/ 1895282 w 2788065"/>
                <a:gd name="connsiteY21" fmla="*/ 1850022 h 3997829"/>
                <a:gd name="connsiteX22" fmla="*/ 1732645 w 2788065"/>
                <a:gd name="connsiteY22" fmla="*/ 1733853 h 3997829"/>
                <a:gd name="connsiteX23" fmla="*/ 1191857 w 2788065"/>
                <a:gd name="connsiteY23" fmla="*/ 1375730 h 3997829"/>
                <a:gd name="connsiteX24" fmla="*/ 1142184 w 2788065"/>
                <a:gd name="connsiteY24" fmla="*/ 1306830 h 3997829"/>
                <a:gd name="connsiteX25" fmla="*/ 1122956 w 2788065"/>
                <a:gd name="connsiteY25" fmla="*/ 1140988 h 3997829"/>
                <a:gd name="connsiteX26" fmla="*/ 1412178 w 2788065"/>
                <a:gd name="connsiteY26" fmla="*/ 860579 h 3997829"/>
                <a:gd name="connsiteX27" fmla="*/ 1473067 w 2788065"/>
                <a:gd name="connsiteY27" fmla="*/ 876603 h 3997829"/>
                <a:gd name="connsiteX28" fmla="*/ 2130025 w 2788065"/>
                <a:gd name="connsiteY28" fmla="*/ 1218701 h 3997829"/>
                <a:gd name="connsiteX29" fmla="*/ 2605919 w 2788065"/>
                <a:gd name="connsiteY29" fmla="*/ 1497508 h 3997829"/>
                <a:gd name="connsiteX30" fmla="*/ 2774965 w 2788065"/>
                <a:gd name="connsiteY30" fmla="*/ 1940554 h 3997829"/>
                <a:gd name="connsiteX31" fmla="*/ 2660398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2660398" y="3064593"/>
                  </a:moveTo>
                  <a:cubicBezTo>
                    <a:pt x="2657994" y="3193581"/>
                    <a:pt x="2753333" y="3949884"/>
                    <a:pt x="2781374" y="3999556"/>
                  </a:cubicBezTo>
                  <a:cubicBezTo>
                    <a:pt x="2770959" y="4008369"/>
                    <a:pt x="2758141" y="4004364"/>
                    <a:pt x="2746924" y="4004364"/>
                  </a:cubicBezTo>
                  <a:cubicBezTo>
                    <a:pt x="2401621" y="4004364"/>
                    <a:pt x="2056317" y="4004364"/>
                    <a:pt x="1710212" y="4004364"/>
                  </a:cubicBezTo>
                  <a:cubicBezTo>
                    <a:pt x="1693388" y="4004364"/>
                    <a:pt x="1664546" y="4014779"/>
                    <a:pt x="1674160" y="3977124"/>
                  </a:cubicBezTo>
                  <a:cubicBezTo>
                    <a:pt x="1687780" y="3844130"/>
                    <a:pt x="1715821" y="2722494"/>
                    <a:pt x="1651727" y="2553448"/>
                  </a:cubicBezTo>
                  <a:cubicBezTo>
                    <a:pt x="1622885" y="2477337"/>
                    <a:pt x="1569207" y="2425261"/>
                    <a:pt x="1504312" y="2380395"/>
                  </a:cubicBezTo>
                  <a:cubicBezTo>
                    <a:pt x="1325652" y="2255413"/>
                    <a:pt x="1134974" y="2148858"/>
                    <a:pt x="948301" y="2035092"/>
                  </a:cubicBezTo>
                  <a:cubicBezTo>
                    <a:pt x="792074" y="1938951"/>
                    <a:pt x="636647" y="1841209"/>
                    <a:pt x="494039" y="1725040"/>
                  </a:cubicBezTo>
                  <a:cubicBezTo>
                    <a:pt x="408314" y="1654537"/>
                    <a:pt x="328197" y="1579227"/>
                    <a:pt x="277724" y="1477479"/>
                  </a:cubicBezTo>
                  <a:cubicBezTo>
                    <a:pt x="264104" y="1450239"/>
                    <a:pt x="256893" y="1422198"/>
                    <a:pt x="252086" y="1394157"/>
                  </a:cubicBezTo>
                  <a:cubicBezTo>
                    <a:pt x="224846" y="1221906"/>
                    <a:pt x="169566" y="1056865"/>
                    <a:pt x="132712" y="886217"/>
                  </a:cubicBezTo>
                  <a:cubicBezTo>
                    <a:pt x="90250" y="687527"/>
                    <a:pt x="45385" y="489638"/>
                    <a:pt x="2122" y="291750"/>
                  </a:cubicBezTo>
                  <a:cubicBezTo>
                    <a:pt x="-2685" y="270118"/>
                    <a:pt x="519" y="251691"/>
                    <a:pt x="13338" y="232463"/>
                  </a:cubicBezTo>
                  <a:cubicBezTo>
                    <a:pt x="60607" y="161159"/>
                    <a:pt x="112683" y="94662"/>
                    <a:pt x="181583" y="42586"/>
                  </a:cubicBezTo>
                  <a:cubicBezTo>
                    <a:pt x="298554" y="-45542"/>
                    <a:pt x="433951" y="8937"/>
                    <a:pt x="457185" y="152346"/>
                  </a:cubicBezTo>
                  <a:cubicBezTo>
                    <a:pt x="499647" y="413527"/>
                    <a:pt x="549320" y="673907"/>
                    <a:pt x="610208" y="931082"/>
                  </a:cubicBezTo>
                  <a:cubicBezTo>
                    <a:pt x="640653" y="1059269"/>
                    <a:pt x="669495" y="1188257"/>
                    <a:pt x="718366" y="1310836"/>
                  </a:cubicBezTo>
                  <a:cubicBezTo>
                    <a:pt x="729582" y="1338877"/>
                    <a:pt x="746407" y="1358104"/>
                    <a:pt x="771243" y="1373327"/>
                  </a:cubicBezTo>
                  <a:cubicBezTo>
                    <a:pt x="1114143" y="1576824"/>
                    <a:pt x="1457043" y="1781122"/>
                    <a:pt x="1799943" y="1984618"/>
                  </a:cubicBezTo>
                  <a:cubicBezTo>
                    <a:pt x="1832791" y="2003846"/>
                    <a:pt x="1879259" y="1987823"/>
                    <a:pt x="1909703" y="1947765"/>
                  </a:cubicBezTo>
                  <a:cubicBezTo>
                    <a:pt x="1935341" y="1914115"/>
                    <a:pt x="1932937" y="1879665"/>
                    <a:pt x="1895282" y="1850022"/>
                  </a:cubicBezTo>
                  <a:cubicBezTo>
                    <a:pt x="1843206" y="1808361"/>
                    <a:pt x="1787926" y="1770706"/>
                    <a:pt x="1732645" y="1733853"/>
                  </a:cubicBezTo>
                  <a:cubicBezTo>
                    <a:pt x="1552382" y="1613677"/>
                    <a:pt x="1372119" y="1494303"/>
                    <a:pt x="1191857" y="1375730"/>
                  </a:cubicBezTo>
                  <a:cubicBezTo>
                    <a:pt x="1165418" y="1358104"/>
                    <a:pt x="1149395" y="1337274"/>
                    <a:pt x="1142184" y="1306830"/>
                  </a:cubicBezTo>
                  <a:cubicBezTo>
                    <a:pt x="1129365" y="1252351"/>
                    <a:pt x="1118149" y="1197070"/>
                    <a:pt x="1122956" y="1140988"/>
                  </a:cubicBezTo>
                  <a:cubicBezTo>
                    <a:pt x="1139781" y="962328"/>
                    <a:pt x="1271172" y="888620"/>
                    <a:pt x="1412178" y="860579"/>
                  </a:cubicBezTo>
                  <a:cubicBezTo>
                    <a:pt x="1434610" y="856573"/>
                    <a:pt x="1453839" y="867790"/>
                    <a:pt x="1473067" y="876603"/>
                  </a:cubicBezTo>
                  <a:cubicBezTo>
                    <a:pt x="1698996" y="977550"/>
                    <a:pt x="1915311" y="1095321"/>
                    <a:pt x="2130025" y="1218701"/>
                  </a:cubicBezTo>
                  <a:cubicBezTo>
                    <a:pt x="2289457" y="1310034"/>
                    <a:pt x="2445685" y="1407777"/>
                    <a:pt x="2605919" y="1497508"/>
                  </a:cubicBezTo>
                  <a:cubicBezTo>
                    <a:pt x="2758141" y="1582432"/>
                    <a:pt x="2832649" y="1757888"/>
                    <a:pt x="2774965" y="1940554"/>
                  </a:cubicBezTo>
                  <a:cubicBezTo>
                    <a:pt x="2615532" y="2325916"/>
                    <a:pt x="2650784" y="3016523"/>
                    <a:pt x="2660398" y="3064593"/>
                  </a:cubicBezTo>
                  <a:close/>
                </a:path>
              </a:pathLst>
            </a:custGeom>
            <a:solidFill>
              <a:schemeClr val="accent2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3BE8F5-BC85-40AC-8250-45A2A6B856D6}"/>
                </a:ext>
              </a:extLst>
            </p:cNvPr>
            <p:cNvSpPr/>
            <p:nvPr/>
          </p:nvSpPr>
          <p:spPr>
            <a:xfrm>
              <a:off x="3971661" y="2917553"/>
              <a:ext cx="4326308" cy="1642395"/>
            </a:xfrm>
            <a:custGeom>
              <a:avLst/>
              <a:gdLst>
                <a:gd name="connsiteX0" fmla="*/ 360166 w 4326308"/>
                <a:gd name="connsiteY0" fmla="*/ 275103 h 1642394"/>
                <a:gd name="connsiteX1" fmla="*/ 610130 w 4326308"/>
                <a:gd name="connsiteY1" fmla="*/ 27542 h 1642394"/>
                <a:gd name="connsiteX2" fmla="*/ 676627 w 4326308"/>
                <a:gd name="connsiteY2" fmla="*/ 26741 h 1642394"/>
                <a:gd name="connsiteX3" fmla="*/ 926592 w 4326308"/>
                <a:gd name="connsiteY3" fmla="*/ 273500 h 1642394"/>
                <a:gd name="connsiteX4" fmla="*/ 973861 w 4326308"/>
                <a:gd name="connsiteY4" fmla="*/ 276705 h 1642394"/>
                <a:gd name="connsiteX5" fmla="*/ 1368036 w 4326308"/>
                <a:gd name="connsiteY5" fmla="*/ 276705 h 1642394"/>
                <a:gd name="connsiteX6" fmla="*/ 1407293 w 4326308"/>
                <a:gd name="connsiteY6" fmla="*/ 272699 h 1642394"/>
                <a:gd name="connsiteX7" fmla="*/ 1663667 w 4326308"/>
                <a:gd name="connsiteY7" fmla="*/ 14723 h 1642394"/>
                <a:gd name="connsiteX8" fmla="*/ 1714941 w 4326308"/>
                <a:gd name="connsiteY8" fmla="*/ 14723 h 1642394"/>
                <a:gd name="connsiteX9" fmla="*/ 1948883 w 4326308"/>
                <a:gd name="connsiteY9" fmla="*/ 250266 h 1642394"/>
                <a:gd name="connsiteX10" fmla="*/ 2018584 w 4326308"/>
                <a:gd name="connsiteY10" fmla="*/ 279910 h 1642394"/>
                <a:gd name="connsiteX11" fmla="*/ 2366291 w 4326308"/>
                <a:gd name="connsiteY11" fmla="*/ 281512 h 1642394"/>
                <a:gd name="connsiteX12" fmla="*/ 2526525 w 4326308"/>
                <a:gd name="connsiteY12" fmla="*/ 207805 h 1642394"/>
                <a:gd name="connsiteX13" fmla="*/ 2705987 w 4326308"/>
                <a:gd name="connsiteY13" fmla="*/ 20331 h 1642394"/>
                <a:gd name="connsiteX14" fmla="*/ 2768478 w 4326308"/>
                <a:gd name="connsiteY14" fmla="*/ 20331 h 1642394"/>
                <a:gd name="connsiteX15" fmla="*/ 2988799 w 4326308"/>
                <a:gd name="connsiteY15" fmla="*/ 241453 h 1642394"/>
                <a:gd name="connsiteX16" fmla="*/ 3024050 w 4326308"/>
                <a:gd name="connsiteY16" fmla="*/ 273500 h 1642394"/>
                <a:gd name="connsiteX17" fmla="*/ 3170664 w 4326308"/>
                <a:gd name="connsiteY17" fmla="*/ 276705 h 1642394"/>
                <a:gd name="connsiteX18" fmla="*/ 3465494 w 4326308"/>
                <a:gd name="connsiteY18" fmla="*/ 276705 h 1642394"/>
                <a:gd name="connsiteX19" fmla="*/ 3504751 w 4326308"/>
                <a:gd name="connsiteY19" fmla="*/ 272699 h 1642394"/>
                <a:gd name="connsiteX20" fmla="*/ 3757921 w 4326308"/>
                <a:gd name="connsiteY20" fmla="*/ 17928 h 1642394"/>
                <a:gd name="connsiteX21" fmla="*/ 3809997 w 4326308"/>
                <a:gd name="connsiteY21" fmla="*/ 18729 h 1642394"/>
                <a:gd name="connsiteX22" fmla="*/ 4038330 w 4326308"/>
                <a:gd name="connsiteY22" fmla="*/ 247863 h 1642394"/>
                <a:gd name="connsiteX23" fmla="*/ 4071978 w 4326308"/>
                <a:gd name="connsiteY23" fmla="*/ 274301 h 1642394"/>
                <a:gd name="connsiteX24" fmla="*/ 4295504 w 4326308"/>
                <a:gd name="connsiteY24" fmla="*/ 276705 h 1642394"/>
                <a:gd name="connsiteX25" fmla="*/ 4328352 w 4326308"/>
                <a:gd name="connsiteY25" fmla="*/ 307149 h 1642394"/>
                <a:gd name="connsiteX26" fmla="*/ 4327551 w 4326308"/>
                <a:gd name="connsiteY26" fmla="*/ 890400 h 1642394"/>
                <a:gd name="connsiteX27" fmla="*/ 4324346 w 4326308"/>
                <a:gd name="connsiteY27" fmla="*/ 905622 h 1642394"/>
                <a:gd name="connsiteX28" fmla="*/ 4266663 w 4326308"/>
                <a:gd name="connsiteY28" fmla="*/ 1111522 h 1642394"/>
                <a:gd name="connsiteX29" fmla="*/ 4180136 w 4326308"/>
                <a:gd name="connsiteY29" fmla="*/ 1222084 h 1642394"/>
                <a:gd name="connsiteX30" fmla="*/ 4095212 w 4326308"/>
                <a:gd name="connsiteY30" fmla="*/ 1272557 h 1642394"/>
                <a:gd name="connsiteX31" fmla="*/ 4109633 w 4326308"/>
                <a:gd name="connsiteY31" fmla="*/ 1188434 h 1642394"/>
                <a:gd name="connsiteX32" fmla="*/ 3796377 w 4326308"/>
                <a:gd name="connsiteY32" fmla="*/ 673283 h 1642394"/>
                <a:gd name="connsiteX33" fmla="*/ 3540003 w 4326308"/>
                <a:gd name="connsiteY33" fmla="*/ 683698 h 1642394"/>
                <a:gd name="connsiteX34" fmla="*/ 2514507 w 4326308"/>
                <a:gd name="connsiteY34" fmla="*/ 1243715 h 1642394"/>
                <a:gd name="connsiteX35" fmla="*/ 2347864 w 4326308"/>
                <a:gd name="connsiteY35" fmla="*/ 1347066 h 1642394"/>
                <a:gd name="connsiteX36" fmla="*/ 2170005 w 4326308"/>
                <a:gd name="connsiteY36" fmla="*/ 1609849 h 1642394"/>
                <a:gd name="connsiteX37" fmla="*/ 2128344 w 4326308"/>
                <a:gd name="connsiteY37" fmla="*/ 1642697 h 1642394"/>
                <a:gd name="connsiteX38" fmla="*/ 2085081 w 4326308"/>
                <a:gd name="connsiteY38" fmla="*/ 1617860 h 1642394"/>
                <a:gd name="connsiteX39" fmla="*/ 1807076 w 4326308"/>
                <a:gd name="connsiteY39" fmla="*/ 1284575 h 1642394"/>
                <a:gd name="connsiteX40" fmla="*/ 893744 w 4326308"/>
                <a:gd name="connsiteY40" fmla="*/ 772628 h 1642394"/>
                <a:gd name="connsiteX41" fmla="*/ 635768 w 4326308"/>
                <a:gd name="connsiteY41" fmla="*/ 652453 h 1642394"/>
                <a:gd name="connsiteX42" fmla="*/ 574078 w 4326308"/>
                <a:gd name="connsiteY42" fmla="*/ 646043 h 1642394"/>
                <a:gd name="connsiteX43" fmla="*/ 488353 w 4326308"/>
                <a:gd name="connsiteY43" fmla="*/ 666874 h 1642394"/>
                <a:gd name="connsiteX44" fmla="*/ 153465 w 4326308"/>
                <a:gd name="connsiteY44" fmla="*/ 1228493 h 1642394"/>
                <a:gd name="connsiteX45" fmla="*/ 160675 w 4326308"/>
                <a:gd name="connsiteY45" fmla="*/ 1264545 h 1642394"/>
                <a:gd name="connsiteX46" fmla="*/ 124623 w 4326308"/>
                <a:gd name="connsiteY46" fmla="*/ 1256534 h 1642394"/>
                <a:gd name="connsiteX47" fmla="*/ 29284 w 4326308"/>
                <a:gd name="connsiteY47" fmla="*/ 1200452 h 1642394"/>
                <a:gd name="connsiteX48" fmla="*/ 3646 w 4326308"/>
                <a:gd name="connsiteY48" fmla="*/ 1163598 h 1642394"/>
                <a:gd name="connsiteX49" fmla="*/ 441 w 4326308"/>
                <a:gd name="connsiteY49" fmla="*/ 1136359 h 1642394"/>
                <a:gd name="connsiteX50" fmla="*/ 441 w 4326308"/>
                <a:gd name="connsiteY50" fmla="*/ 314360 h 1642394"/>
                <a:gd name="connsiteX51" fmla="*/ 4447 w 4326308"/>
                <a:gd name="connsiteY51" fmla="*/ 283114 h 1642394"/>
                <a:gd name="connsiteX52" fmla="*/ 4447 w 4326308"/>
                <a:gd name="connsiteY52" fmla="*/ 283114 h 1642394"/>
                <a:gd name="connsiteX53" fmla="*/ 155868 w 4326308"/>
                <a:gd name="connsiteY53" fmla="*/ 279109 h 1642394"/>
                <a:gd name="connsiteX54" fmla="*/ 360166 w 4326308"/>
                <a:gd name="connsiteY54" fmla="*/ 275103 h 164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26308" h="1642394">
                  <a:moveTo>
                    <a:pt x="360166" y="275103"/>
                  </a:moveTo>
                  <a:cubicBezTo>
                    <a:pt x="443487" y="192582"/>
                    <a:pt x="528411" y="111664"/>
                    <a:pt x="610130" y="27542"/>
                  </a:cubicBezTo>
                  <a:cubicBezTo>
                    <a:pt x="635768" y="1904"/>
                    <a:pt x="650189" y="302"/>
                    <a:pt x="676627" y="26741"/>
                  </a:cubicBezTo>
                  <a:cubicBezTo>
                    <a:pt x="758347" y="110863"/>
                    <a:pt x="842469" y="191781"/>
                    <a:pt x="926592" y="273500"/>
                  </a:cubicBezTo>
                  <a:cubicBezTo>
                    <a:pt x="941814" y="280711"/>
                    <a:pt x="957837" y="276705"/>
                    <a:pt x="973861" y="276705"/>
                  </a:cubicBezTo>
                  <a:cubicBezTo>
                    <a:pt x="1105252" y="276705"/>
                    <a:pt x="1236644" y="276705"/>
                    <a:pt x="1368036" y="276705"/>
                  </a:cubicBezTo>
                  <a:cubicBezTo>
                    <a:pt x="1380854" y="276705"/>
                    <a:pt x="1394474" y="279910"/>
                    <a:pt x="1407293" y="272699"/>
                  </a:cubicBezTo>
                  <a:cubicBezTo>
                    <a:pt x="1493018" y="186974"/>
                    <a:pt x="1579544" y="101249"/>
                    <a:pt x="1663667" y="14723"/>
                  </a:cubicBezTo>
                  <a:cubicBezTo>
                    <a:pt x="1683696" y="-5306"/>
                    <a:pt x="1695713" y="-4505"/>
                    <a:pt x="1714941" y="14723"/>
                  </a:cubicBezTo>
                  <a:cubicBezTo>
                    <a:pt x="1792655" y="94039"/>
                    <a:pt x="1871970" y="170951"/>
                    <a:pt x="1948883" y="250266"/>
                  </a:cubicBezTo>
                  <a:cubicBezTo>
                    <a:pt x="1968912" y="271097"/>
                    <a:pt x="1989742" y="279910"/>
                    <a:pt x="2018584" y="279910"/>
                  </a:cubicBezTo>
                  <a:cubicBezTo>
                    <a:pt x="2134754" y="278307"/>
                    <a:pt x="2250923" y="273500"/>
                    <a:pt x="2366291" y="281512"/>
                  </a:cubicBezTo>
                  <a:cubicBezTo>
                    <a:pt x="2437595" y="286319"/>
                    <a:pt x="2485665" y="259881"/>
                    <a:pt x="2526525" y="207805"/>
                  </a:cubicBezTo>
                  <a:cubicBezTo>
                    <a:pt x="2580203" y="139705"/>
                    <a:pt x="2647501" y="84425"/>
                    <a:pt x="2705987" y="20331"/>
                  </a:cubicBezTo>
                  <a:cubicBezTo>
                    <a:pt x="2728419" y="-4505"/>
                    <a:pt x="2745244" y="-2903"/>
                    <a:pt x="2768478" y="20331"/>
                  </a:cubicBezTo>
                  <a:cubicBezTo>
                    <a:pt x="2841384" y="94840"/>
                    <a:pt x="2915092" y="167746"/>
                    <a:pt x="2988799" y="241453"/>
                  </a:cubicBezTo>
                  <a:cubicBezTo>
                    <a:pt x="3000015" y="252670"/>
                    <a:pt x="3012033" y="263085"/>
                    <a:pt x="3024050" y="273500"/>
                  </a:cubicBezTo>
                  <a:cubicBezTo>
                    <a:pt x="3072922" y="280711"/>
                    <a:pt x="3121793" y="275904"/>
                    <a:pt x="3170664" y="276705"/>
                  </a:cubicBezTo>
                  <a:cubicBezTo>
                    <a:pt x="3269208" y="277506"/>
                    <a:pt x="3366950" y="277506"/>
                    <a:pt x="3465494" y="276705"/>
                  </a:cubicBezTo>
                  <a:cubicBezTo>
                    <a:pt x="3478313" y="276705"/>
                    <a:pt x="3491933" y="279910"/>
                    <a:pt x="3504751" y="272699"/>
                  </a:cubicBezTo>
                  <a:cubicBezTo>
                    <a:pt x="3588874" y="187775"/>
                    <a:pt x="3674599" y="103653"/>
                    <a:pt x="3757921" y="17928"/>
                  </a:cubicBezTo>
                  <a:cubicBezTo>
                    <a:pt x="3777950" y="-2102"/>
                    <a:pt x="3790768" y="-499"/>
                    <a:pt x="3809997" y="18729"/>
                  </a:cubicBezTo>
                  <a:cubicBezTo>
                    <a:pt x="3885306" y="95641"/>
                    <a:pt x="3962219" y="171752"/>
                    <a:pt x="4038330" y="247863"/>
                  </a:cubicBezTo>
                  <a:cubicBezTo>
                    <a:pt x="4048745" y="257477"/>
                    <a:pt x="4055955" y="271898"/>
                    <a:pt x="4071978" y="274301"/>
                  </a:cubicBezTo>
                  <a:cubicBezTo>
                    <a:pt x="4146487" y="281512"/>
                    <a:pt x="4220996" y="275904"/>
                    <a:pt x="4295504" y="276705"/>
                  </a:cubicBezTo>
                  <a:cubicBezTo>
                    <a:pt x="4317937" y="276705"/>
                    <a:pt x="4329154" y="280711"/>
                    <a:pt x="4328352" y="307149"/>
                  </a:cubicBezTo>
                  <a:cubicBezTo>
                    <a:pt x="4327551" y="501833"/>
                    <a:pt x="4327551" y="696517"/>
                    <a:pt x="4327551" y="890400"/>
                  </a:cubicBezTo>
                  <a:cubicBezTo>
                    <a:pt x="4327551" y="896008"/>
                    <a:pt x="4326750" y="900815"/>
                    <a:pt x="4324346" y="905622"/>
                  </a:cubicBezTo>
                  <a:cubicBezTo>
                    <a:pt x="4305119" y="974522"/>
                    <a:pt x="4284288" y="1042622"/>
                    <a:pt x="4266663" y="1111522"/>
                  </a:cubicBezTo>
                  <a:cubicBezTo>
                    <a:pt x="4253844" y="1161996"/>
                    <a:pt x="4229809" y="1200452"/>
                    <a:pt x="4180136" y="1222084"/>
                  </a:cubicBezTo>
                  <a:cubicBezTo>
                    <a:pt x="4152095" y="1234101"/>
                    <a:pt x="4128060" y="1252528"/>
                    <a:pt x="4095212" y="1272557"/>
                  </a:cubicBezTo>
                  <a:cubicBezTo>
                    <a:pt x="4100821" y="1239709"/>
                    <a:pt x="4105627" y="1214072"/>
                    <a:pt x="4109633" y="1188434"/>
                  </a:cubicBezTo>
                  <a:cubicBezTo>
                    <a:pt x="4146487" y="945681"/>
                    <a:pt x="4027914" y="753400"/>
                    <a:pt x="3796377" y="673283"/>
                  </a:cubicBezTo>
                  <a:cubicBezTo>
                    <a:pt x="3708248" y="642839"/>
                    <a:pt x="3628932" y="641237"/>
                    <a:pt x="3540003" y="683698"/>
                  </a:cubicBezTo>
                  <a:cubicBezTo>
                    <a:pt x="3188290" y="851944"/>
                    <a:pt x="2850197" y="1045827"/>
                    <a:pt x="2514507" y="1243715"/>
                  </a:cubicBezTo>
                  <a:cubicBezTo>
                    <a:pt x="2458426" y="1276563"/>
                    <a:pt x="2400742" y="1308610"/>
                    <a:pt x="2347864" y="1347066"/>
                  </a:cubicBezTo>
                  <a:cubicBezTo>
                    <a:pt x="2257332" y="1412762"/>
                    <a:pt x="2200449" y="1503294"/>
                    <a:pt x="2170005" y="1609849"/>
                  </a:cubicBezTo>
                  <a:cubicBezTo>
                    <a:pt x="2162794" y="1634685"/>
                    <a:pt x="2150777" y="1641095"/>
                    <a:pt x="2128344" y="1642697"/>
                  </a:cubicBezTo>
                  <a:cubicBezTo>
                    <a:pt x="2107514" y="1643498"/>
                    <a:pt x="2090689" y="1640294"/>
                    <a:pt x="2085081" y="1617860"/>
                  </a:cubicBezTo>
                  <a:cubicBezTo>
                    <a:pt x="2045824" y="1462434"/>
                    <a:pt x="1941672" y="1361487"/>
                    <a:pt x="1807076" y="1284575"/>
                  </a:cubicBezTo>
                  <a:cubicBezTo>
                    <a:pt x="1503433" y="1113125"/>
                    <a:pt x="1207001" y="928055"/>
                    <a:pt x="893744" y="772628"/>
                  </a:cubicBezTo>
                  <a:cubicBezTo>
                    <a:pt x="808820" y="730967"/>
                    <a:pt x="722294" y="693313"/>
                    <a:pt x="635768" y="652453"/>
                  </a:cubicBezTo>
                  <a:cubicBezTo>
                    <a:pt x="615739" y="642839"/>
                    <a:pt x="595709" y="640435"/>
                    <a:pt x="574078" y="646043"/>
                  </a:cubicBezTo>
                  <a:cubicBezTo>
                    <a:pt x="546037" y="654055"/>
                    <a:pt x="516394" y="658061"/>
                    <a:pt x="488353" y="666874"/>
                  </a:cubicBezTo>
                  <a:cubicBezTo>
                    <a:pt x="224769" y="743786"/>
                    <a:pt x="96582" y="958499"/>
                    <a:pt x="153465" y="1228493"/>
                  </a:cubicBezTo>
                  <a:cubicBezTo>
                    <a:pt x="155868" y="1240510"/>
                    <a:pt x="158272" y="1251727"/>
                    <a:pt x="160675" y="1264545"/>
                  </a:cubicBezTo>
                  <a:cubicBezTo>
                    <a:pt x="146254" y="1270955"/>
                    <a:pt x="135839" y="1263745"/>
                    <a:pt x="124623" y="1256534"/>
                  </a:cubicBezTo>
                  <a:cubicBezTo>
                    <a:pt x="93377" y="1236505"/>
                    <a:pt x="62131" y="1218078"/>
                    <a:pt x="29284" y="1200452"/>
                  </a:cubicBezTo>
                  <a:cubicBezTo>
                    <a:pt x="13260" y="1191639"/>
                    <a:pt x="5248" y="1180423"/>
                    <a:pt x="3646" y="1163598"/>
                  </a:cubicBezTo>
                  <a:cubicBezTo>
                    <a:pt x="-1161" y="1154785"/>
                    <a:pt x="441" y="1145171"/>
                    <a:pt x="441" y="1136359"/>
                  </a:cubicBezTo>
                  <a:cubicBezTo>
                    <a:pt x="441" y="862359"/>
                    <a:pt x="441" y="588360"/>
                    <a:pt x="441" y="314360"/>
                  </a:cubicBezTo>
                  <a:cubicBezTo>
                    <a:pt x="441" y="303945"/>
                    <a:pt x="-1962" y="292728"/>
                    <a:pt x="4447" y="283114"/>
                  </a:cubicBezTo>
                  <a:lnTo>
                    <a:pt x="4447" y="283114"/>
                  </a:lnTo>
                  <a:cubicBezTo>
                    <a:pt x="54921" y="274301"/>
                    <a:pt x="105394" y="281512"/>
                    <a:pt x="155868" y="279109"/>
                  </a:cubicBezTo>
                  <a:cubicBezTo>
                    <a:pt x="223967" y="275904"/>
                    <a:pt x="292067" y="282313"/>
                    <a:pt x="360166" y="275103"/>
                  </a:cubicBezTo>
                  <a:close/>
                </a:path>
              </a:pathLst>
            </a:custGeom>
            <a:solidFill>
              <a:schemeClr val="accent4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845C1B-1F1A-4B2A-A2C8-EC5C9306D37E}"/>
                </a:ext>
              </a:extLst>
            </p:cNvPr>
            <p:cNvSpPr/>
            <p:nvPr/>
          </p:nvSpPr>
          <p:spPr>
            <a:xfrm>
              <a:off x="6373878" y="2117519"/>
              <a:ext cx="136199" cy="288421"/>
            </a:xfrm>
            <a:custGeom>
              <a:avLst/>
              <a:gdLst>
                <a:gd name="connsiteX0" fmla="*/ 136326 w 136198"/>
                <a:gd name="connsiteY0" fmla="*/ 143378 h 288420"/>
                <a:gd name="connsiteX1" fmla="*/ 84250 w 136198"/>
                <a:gd name="connsiteY1" fmla="*/ 271565 h 288420"/>
                <a:gd name="connsiteX2" fmla="*/ 24963 w 136198"/>
                <a:gd name="connsiteY2" fmla="*/ 284384 h 288420"/>
                <a:gd name="connsiteX3" fmla="*/ 127 w 136198"/>
                <a:gd name="connsiteY3" fmla="*/ 233910 h 288420"/>
                <a:gd name="connsiteX4" fmla="*/ 127 w 136198"/>
                <a:gd name="connsiteY4" fmla="*/ 54449 h 288420"/>
                <a:gd name="connsiteX5" fmla="*/ 24162 w 136198"/>
                <a:gd name="connsiteY5" fmla="*/ 3975 h 288420"/>
                <a:gd name="connsiteX6" fmla="*/ 87455 w 136198"/>
                <a:gd name="connsiteY6" fmla="*/ 17595 h 288420"/>
                <a:gd name="connsiteX7" fmla="*/ 136326 w 136198"/>
                <a:gd name="connsiteY7" fmla="*/ 143378 h 2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98" h="288420">
                  <a:moveTo>
                    <a:pt x="136326" y="143378"/>
                  </a:moveTo>
                  <a:cubicBezTo>
                    <a:pt x="137127" y="193852"/>
                    <a:pt x="125911" y="238717"/>
                    <a:pt x="84250" y="271565"/>
                  </a:cubicBezTo>
                  <a:cubicBezTo>
                    <a:pt x="66624" y="285185"/>
                    <a:pt x="47396" y="293998"/>
                    <a:pt x="24963" y="284384"/>
                  </a:cubicBezTo>
                  <a:cubicBezTo>
                    <a:pt x="3332" y="274770"/>
                    <a:pt x="-674" y="253939"/>
                    <a:pt x="127" y="233910"/>
                  </a:cubicBezTo>
                  <a:cubicBezTo>
                    <a:pt x="2531" y="173823"/>
                    <a:pt x="4133" y="114536"/>
                    <a:pt x="127" y="54449"/>
                  </a:cubicBezTo>
                  <a:cubicBezTo>
                    <a:pt x="-674" y="34419"/>
                    <a:pt x="1730" y="11986"/>
                    <a:pt x="24162" y="3975"/>
                  </a:cubicBezTo>
                  <a:cubicBezTo>
                    <a:pt x="47396" y="-4838"/>
                    <a:pt x="69028" y="1571"/>
                    <a:pt x="87455" y="17595"/>
                  </a:cubicBezTo>
                  <a:cubicBezTo>
                    <a:pt x="125911" y="50443"/>
                    <a:pt x="136326" y="95308"/>
                    <a:pt x="136326" y="143378"/>
                  </a:cubicBezTo>
                  <a:close/>
                </a:path>
              </a:pathLst>
            </a:custGeom>
            <a:solidFill>
              <a:srgbClr val="FDFDFD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EBEE57-14F9-4751-8E0B-F24964B1A0EA}"/>
                </a:ext>
              </a:extLst>
            </p:cNvPr>
            <p:cNvSpPr/>
            <p:nvPr/>
          </p:nvSpPr>
          <p:spPr>
            <a:xfrm>
              <a:off x="5374993" y="540738"/>
              <a:ext cx="624910" cy="865263"/>
            </a:xfrm>
            <a:custGeom>
              <a:avLst/>
              <a:gdLst>
                <a:gd name="connsiteX0" fmla="*/ 631111 w 624911"/>
                <a:gd name="connsiteY0" fmla="*/ 555993 h 865261"/>
                <a:gd name="connsiteX1" fmla="*/ 442836 w 624911"/>
                <a:gd name="connsiteY1" fmla="*/ 843613 h 865261"/>
                <a:gd name="connsiteX2" fmla="*/ 99135 w 624911"/>
                <a:gd name="connsiteY2" fmla="*/ 778718 h 865261"/>
                <a:gd name="connsiteX3" fmla="*/ 43855 w 624911"/>
                <a:gd name="connsiteY3" fmla="*/ 388549 h 865261"/>
                <a:gd name="connsiteX4" fmla="*/ 283404 w 624911"/>
                <a:gd name="connsiteY4" fmla="*/ 22415 h 865261"/>
                <a:gd name="connsiteX5" fmla="*/ 346696 w 624911"/>
                <a:gd name="connsiteY5" fmla="*/ 21614 h 865261"/>
                <a:gd name="connsiteX6" fmla="*/ 583842 w 624911"/>
                <a:gd name="connsiteY6" fmla="*/ 355701 h 865261"/>
                <a:gd name="connsiteX7" fmla="*/ 631111 w 624911"/>
                <a:gd name="connsiteY7" fmla="*/ 555993 h 86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11" h="865261">
                  <a:moveTo>
                    <a:pt x="631111" y="555993"/>
                  </a:moveTo>
                  <a:cubicBezTo>
                    <a:pt x="635918" y="681777"/>
                    <a:pt x="546988" y="798747"/>
                    <a:pt x="442836" y="843613"/>
                  </a:cubicBezTo>
                  <a:cubicBezTo>
                    <a:pt x="323462" y="894887"/>
                    <a:pt x="191270" y="868449"/>
                    <a:pt x="99135" y="778718"/>
                  </a:cubicBezTo>
                  <a:cubicBezTo>
                    <a:pt x="-2613" y="680174"/>
                    <a:pt x="-34660" y="549584"/>
                    <a:pt x="43855" y="388549"/>
                  </a:cubicBezTo>
                  <a:cubicBezTo>
                    <a:pt x="107948" y="255555"/>
                    <a:pt x="191270" y="136982"/>
                    <a:pt x="283404" y="22415"/>
                  </a:cubicBezTo>
                  <a:cubicBezTo>
                    <a:pt x="305035" y="-4023"/>
                    <a:pt x="320258" y="-10433"/>
                    <a:pt x="346696" y="21614"/>
                  </a:cubicBezTo>
                  <a:cubicBezTo>
                    <a:pt x="435626" y="126567"/>
                    <a:pt x="522953" y="232321"/>
                    <a:pt x="583842" y="355701"/>
                  </a:cubicBezTo>
                  <a:cubicBezTo>
                    <a:pt x="615088" y="418192"/>
                    <a:pt x="627105" y="486292"/>
                    <a:pt x="631111" y="5559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90E4B5-8BF5-40D1-BE71-C8A2E810DCAE}"/>
                </a:ext>
              </a:extLst>
            </p:cNvPr>
            <p:cNvSpPr/>
            <p:nvPr/>
          </p:nvSpPr>
          <p:spPr>
            <a:xfrm>
              <a:off x="5799276" y="970979"/>
              <a:ext cx="136198" cy="288422"/>
            </a:xfrm>
            <a:custGeom>
              <a:avLst/>
              <a:gdLst>
                <a:gd name="connsiteX0" fmla="*/ 136326 w 136198"/>
                <a:gd name="connsiteY0" fmla="*/ 143378 h 288420"/>
                <a:gd name="connsiteX1" fmla="*/ 84250 w 136198"/>
                <a:gd name="connsiteY1" fmla="*/ 271565 h 288420"/>
                <a:gd name="connsiteX2" fmla="*/ 24963 w 136198"/>
                <a:gd name="connsiteY2" fmla="*/ 284384 h 288420"/>
                <a:gd name="connsiteX3" fmla="*/ 127 w 136198"/>
                <a:gd name="connsiteY3" fmla="*/ 233910 h 288420"/>
                <a:gd name="connsiteX4" fmla="*/ 127 w 136198"/>
                <a:gd name="connsiteY4" fmla="*/ 54449 h 288420"/>
                <a:gd name="connsiteX5" fmla="*/ 24162 w 136198"/>
                <a:gd name="connsiteY5" fmla="*/ 3975 h 288420"/>
                <a:gd name="connsiteX6" fmla="*/ 87455 w 136198"/>
                <a:gd name="connsiteY6" fmla="*/ 17595 h 288420"/>
                <a:gd name="connsiteX7" fmla="*/ 136326 w 136198"/>
                <a:gd name="connsiteY7" fmla="*/ 143378 h 2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98" h="288420">
                  <a:moveTo>
                    <a:pt x="136326" y="143378"/>
                  </a:moveTo>
                  <a:cubicBezTo>
                    <a:pt x="137127" y="193852"/>
                    <a:pt x="125911" y="238717"/>
                    <a:pt x="84250" y="271565"/>
                  </a:cubicBezTo>
                  <a:cubicBezTo>
                    <a:pt x="66624" y="285185"/>
                    <a:pt x="47396" y="293998"/>
                    <a:pt x="24963" y="284384"/>
                  </a:cubicBezTo>
                  <a:cubicBezTo>
                    <a:pt x="3332" y="274770"/>
                    <a:pt x="-674" y="253939"/>
                    <a:pt x="127" y="233910"/>
                  </a:cubicBezTo>
                  <a:cubicBezTo>
                    <a:pt x="2531" y="173823"/>
                    <a:pt x="4133" y="114536"/>
                    <a:pt x="127" y="54449"/>
                  </a:cubicBezTo>
                  <a:cubicBezTo>
                    <a:pt x="-674" y="34419"/>
                    <a:pt x="1730" y="11986"/>
                    <a:pt x="24162" y="3975"/>
                  </a:cubicBezTo>
                  <a:cubicBezTo>
                    <a:pt x="47396" y="-4838"/>
                    <a:pt x="69028" y="1571"/>
                    <a:pt x="87455" y="17595"/>
                  </a:cubicBezTo>
                  <a:cubicBezTo>
                    <a:pt x="125911" y="50443"/>
                    <a:pt x="136326" y="95308"/>
                    <a:pt x="136326" y="143378"/>
                  </a:cubicBezTo>
                  <a:close/>
                </a:path>
              </a:pathLst>
            </a:custGeom>
            <a:solidFill>
              <a:srgbClr val="FDFDFD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BB43-93C2-451A-9C29-401AD3E91E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1615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0" y="3973708"/>
            <a:ext cx="12192001" cy="2080511"/>
            <a:chOff x="-1" y="3417122"/>
            <a:chExt cx="12192001" cy="2080511"/>
          </a:xfrm>
          <a:solidFill>
            <a:schemeClr val="accent1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0" y="3550807"/>
              <a:ext cx="1219200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E3FD0C2-CEF5-438E-B90B-978756B8C9BE}"/>
                </a:ext>
              </a:extLst>
            </p:cNvPr>
            <p:cNvSpPr/>
            <p:nvPr/>
          </p:nvSpPr>
          <p:spPr>
            <a:xfrm>
              <a:off x="-1" y="3417122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147" y="5426893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1" y="440410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AFA9A0-B94F-4AFB-902E-688D37A82A6F}"/>
              </a:ext>
            </a:extLst>
          </p:cNvPr>
          <p:cNvSpPr txBox="1"/>
          <p:nvPr/>
        </p:nvSpPr>
        <p:spPr>
          <a:xfrm>
            <a:off x="-1" y="5109148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C25ADD-4A69-4511-8889-085F9D49CE63}"/>
              </a:ext>
            </a:extLst>
          </p:cNvPr>
          <p:cNvGrpSpPr/>
          <p:nvPr/>
        </p:nvGrpSpPr>
        <p:grpSpPr>
          <a:xfrm>
            <a:off x="4960005" y="1133489"/>
            <a:ext cx="2218401" cy="2218401"/>
            <a:chOff x="4547049" y="1897856"/>
            <a:chExt cx="3071634" cy="3071634"/>
          </a:xfrm>
          <a:effectLst/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22A6FB6-0EE3-4863-B56C-23891EB35735}"/>
                </a:ext>
              </a:extLst>
            </p:cNvPr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000B800-DDCC-41B0-88A9-A4A8FD2A6F38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6D9F7DA0-C551-446D-94C3-D85473FF4DD4}"/>
              </a:ext>
            </a:extLst>
          </p:cNvPr>
          <p:cNvSpPr/>
          <p:nvPr/>
        </p:nvSpPr>
        <p:spPr>
          <a:xfrm rot="20965310">
            <a:off x="4402904" y="1941168"/>
            <a:ext cx="489707" cy="585571"/>
          </a:xfrm>
          <a:custGeom>
            <a:avLst/>
            <a:gdLst>
              <a:gd name="connsiteX0" fmla="*/ 474202 w 565444"/>
              <a:gd name="connsiteY0" fmla="*/ 370360 h 676134"/>
              <a:gd name="connsiteX1" fmla="*/ 91243 w 565444"/>
              <a:gd name="connsiteY1" fmla="*/ 370359 h 676134"/>
              <a:gd name="connsiteX2" fmla="*/ 78616 w 565444"/>
              <a:gd name="connsiteY2" fmla="*/ 382986 h 676134"/>
              <a:gd name="connsiteX3" fmla="*/ 78615 w 565444"/>
              <a:gd name="connsiteY3" fmla="*/ 382987 h 676134"/>
              <a:gd name="connsiteX4" fmla="*/ 91242 w 565444"/>
              <a:gd name="connsiteY4" fmla="*/ 395613 h 676134"/>
              <a:gd name="connsiteX5" fmla="*/ 474202 w 565444"/>
              <a:gd name="connsiteY5" fmla="*/ 395613 h 676134"/>
              <a:gd name="connsiteX6" fmla="*/ 483131 w 565444"/>
              <a:gd name="connsiteY6" fmla="*/ 391915 h 676134"/>
              <a:gd name="connsiteX7" fmla="*/ 486829 w 565444"/>
              <a:gd name="connsiteY7" fmla="*/ 382986 h 676134"/>
              <a:gd name="connsiteX8" fmla="*/ 486829 w 565444"/>
              <a:gd name="connsiteY8" fmla="*/ 382987 h 676134"/>
              <a:gd name="connsiteX9" fmla="*/ 486829 w 565444"/>
              <a:gd name="connsiteY9" fmla="*/ 382986 h 676134"/>
              <a:gd name="connsiteX10" fmla="*/ 486829 w 565444"/>
              <a:gd name="connsiteY10" fmla="*/ 382986 h 676134"/>
              <a:gd name="connsiteX11" fmla="*/ 483131 w 565444"/>
              <a:gd name="connsiteY11" fmla="*/ 374059 h 676134"/>
              <a:gd name="connsiteX12" fmla="*/ 474202 w 565444"/>
              <a:gd name="connsiteY12" fmla="*/ 370360 h 676134"/>
              <a:gd name="connsiteX13" fmla="*/ 474201 w 565444"/>
              <a:gd name="connsiteY13" fmla="*/ 316925 h 676134"/>
              <a:gd name="connsiteX14" fmla="*/ 91242 w 565444"/>
              <a:gd name="connsiteY14" fmla="*/ 316924 h 676134"/>
              <a:gd name="connsiteX15" fmla="*/ 78615 w 565444"/>
              <a:gd name="connsiteY15" fmla="*/ 329551 h 676134"/>
              <a:gd name="connsiteX16" fmla="*/ 78614 w 565444"/>
              <a:gd name="connsiteY16" fmla="*/ 329551 h 676134"/>
              <a:gd name="connsiteX17" fmla="*/ 91241 w 565444"/>
              <a:gd name="connsiteY17" fmla="*/ 342178 h 676134"/>
              <a:gd name="connsiteX18" fmla="*/ 474201 w 565444"/>
              <a:gd name="connsiteY18" fmla="*/ 342178 h 676134"/>
              <a:gd name="connsiteX19" fmla="*/ 483130 w 565444"/>
              <a:gd name="connsiteY19" fmla="*/ 338480 h 676134"/>
              <a:gd name="connsiteX20" fmla="*/ 486828 w 565444"/>
              <a:gd name="connsiteY20" fmla="*/ 329551 h 676134"/>
              <a:gd name="connsiteX21" fmla="*/ 486828 w 565444"/>
              <a:gd name="connsiteY21" fmla="*/ 329552 h 676134"/>
              <a:gd name="connsiteX22" fmla="*/ 486828 w 565444"/>
              <a:gd name="connsiteY22" fmla="*/ 329551 h 676134"/>
              <a:gd name="connsiteX23" fmla="*/ 486828 w 565444"/>
              <a:gd name="connsiteY23" fmla="*/ 329551 h 676134"/>
              <a:gd name="connsiteX24" fmla="*/ 483130 w 565444"/>
              <a:gd name="connsiteY24" fmla="*/ 320623 h 676134"/>
              <a:gd name="connsiteX25" fmla="*/ 474201 w 565444"/>
              <a:gd name="connsiteY25" fmla="*/ 316925 h 676134"/>
              <a:gd name="connsiteX26" fmla="*/ 474202 w 565444"/>
              <a:gd name="connsiteY26" fmla="*/ 263490 h 676134"/>
              <a:gd name="connsiteX27" fmla="*/ 91243 w 565444"/>
              <a:gd name="connsiteY27" fmla="*/ 263489 h 676134"/>
              <a:gd name="connsiteX28" fmla="*/ 78616 w 565444"/>
              <a:gd name="connsiteY28" fmla="*/ 276116 h 676134"/>
              <a:gd name="connsiteX29" fmla="*/ 78615 w 565444"/>
              <a:gd name="connsiteY29" fmla="*/ 276116 h 676134"/>
              <a:gd name="connsiteX30" fmla="*/ 91242 w 565444"/>
              <a:gd name="connsiteY30" fmla="*/ 288743 h 676134"/>
              <a:gd name="connsiteX31" fmla="*/ 474202 w 565444"/>
              <a:gd name="connsiteY31" fmla="*/ 288743 h 676134"/>
              <a:gd name="connsiteX32" fmla="*/ 483130 w 565444"/>
              <a:gd name="connsiteY32" fmla="*/ 285045 h 676134"/>
              <a:gd name="connsiteX33" fmla="*/ 486828 w 565444"/>
              <a:gd name="connsiteY33" fmla="*/ 276116 h 676134"/>
              <a:gd name="connsiteX34" fmla="*/ 486829 w 565444"/>
              <a:gd name="connsiteY34" fmla="*/ 276117 h 676134"/>
              <a:gd name="connsiteX35" fmla="*/ 486828 w 565444"/>
              <a:gd name="connsiteY35" fmla="*/ 276116 h 676134"/>
              <a:gd name="connsiteX36" fmla="*/ 486828 w 565444"/>
              <a:gd name="connsiteY36" fmla="*/ 276116 h 676134"/>
              <a:gd name="connsiteX37" fmla="*/ 483131 w 565444"/>
              <a:gd name="connsiteY37" fmla="*/ 267188 h 676134"/>
              <a:gd name="connsiteX38" fmla="*/ 474202 w 565444"/>
              <a:gd name="connsiteY38" fmla="*/ 263490 h 676134"/>
              <a:gd name="connsiteX39" fmla="*/ 546230 w 565444"/>
              <a:gd name="connsiteY39" fmla="*/ 175473 h 676134"/>
              <a:gd name="connsiteX40" fmla="*/ 565444 w 565444"/>
              <a:gd name="connsiteY40" fmla="*/ 194687 h 676134"/>
              <a:gd name="connsiteX41" fmla="*/ 546230 w 565444"/>
              <a:gd name="connsiteY41" fmla="*/ 213901 h 676134"/>
              <a:gd name="connsiteX42" fmla="*/ 525276 w 565444"/>
              <a:gd name="connsiteY42" fmla="*/ 213901 h 676134"/>
              <a:gd name="connsiteX43" fmla="*/ 508899 w 565444"/>
              <a:gd name="connsiteY43" fmla="*/ 524388 h 676134"/>
              <a:gd name="connsiteX44" fmla="*/ 378243 w 565444"/>
              <a:gd name="connsiteY44" fmla="*/ 676134 h 676134"/>
              <a:gd name="connsiteX45" fmla="*/ 184455 w 565444"/>
              <a:gd name="connsiteY45" fmla="*/ 676134 h 676134"/>
              <a:gd name="connsiteX46" fmla="*/ 53798 w 565444"/>
              <a:gd name="connsiteY46" fmla="*/ 524388 h 676134"/>
              <a:gd name="connsiteX47" fmla="*/ 37422 w 565444"/>
              <a:gd name="connsiteY47" fmla="*/ 213901 h 676134"/>
              <a:gd name="connsiteX48" fmla="*/ 19214 w 565444"/>
              <a:gd name="connsiteY48" fmla="*/ 213901 h 676134"/>
              <a:gd name="connsiteX49" fmla="*/ 0 w 565444"/>
              <a:gd name="connsiteY49" fmla="*/ 194687 h 676134"/>
              <a:gd name="connsiteX50" fmla="*/ 19214 w 565444"/>
              <a:gd name="connsiteY50" fmla="*/ 175473 h 676134"/>
              <a:gd name="connsiteX51" fmla="*/ 145503 w 565444"/>
              <a:gd name="connsiteY51" fmla="*/ 0 h 676134"/>
              <a:gd name="connsiteX52" fmla="*/ 182559 w 565444"/>
              <a:gd name="connsiteY52" fmla="*/ 37056 h 676134"/>
              <a:gd name="connsiteX53" fmla="*/ 182559 w 565444"/>
              <a:gd name="connsiteY53" fmla="*/ 175472 h 676134"/>
              <a:gd name="connsiteX54" fmla="*/ 108447 w 565444"/>
              <a:gd name="connsiteY54" fmla="*/ 175472 h 676134"/>
              <a:gd name="connsiteX55" fmla="*/ 108447 w 565444"/>
              <a:gd name="connsiteY55" fmla="*/ 37056 h 676134"/>
              <a:gd name="connsiteX56" fmla="*/ 145503 w 565444"/>
              <a:gd name="connsiteY56" fmla="*/ 0 h 676134"/>
              <a:gd name="connsiteX57" fmla="*/ 419941 w 565444"/>
              <a:gd name="connsiteY57" fmla="*/ 0 h 676134"/>
              <a:gd name="connsiteX58" fmla="*/ 456997 w 565444"/>
              <a:gd name="connsiteY58" fmla="*/ 37056 h 676134"/>
              <a:gd name="connsiteX59" fmla="*/ 456997 w 565444"/>
              <a:gd name="connsiteY59" fmla="*/ 175472 h 676134"/>
              <a:gd name="connsiteX60" fmla="*/ 382885 w 565444"/>
              <a:gd name="connsiteY60" fmla="*/ 175472 h 676134"/>
              <a:gd name="connsiteX61" fmla="*/ 382885 w 565444"/>
              <a:gd name="connsiteY61" fmla="*/ 37056 h 676134"/>
              <a:gd name="connsiteX62" fmla="*/ 419941 w 565444"/>
              <a:gd name="connsiteY62" fmla="*/ 0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65444" h="676134">
                <a:moveTo>
                  <a:pt x="474202" y="370360"/>
                </a:moveTo>
                <a:lnTo>
                  <a:pt x="91243" y="370359"/>
                </a:lnTo>
                <a:cubicBezTo>
                  <a:pt x="84269" y="370359"/>
                  <a:pt x="78616" y="376012"/>
                  <a:pt x="78616" y="382986"/>
                </a:cubicBezTo>
                <a:lnTo>
                  <a:pt x="78615" y="382987"/>
                </a:lnTo>
                <a:cubicBezTo>
                  <a:pt x="78615" y="389961"/>
                  <a:pt x="84268" y="395613"/>
                  <a:pt x="91242" y="395613"/>
                </a:cubicBezTo>
                <a:lnTo>
                  <a:pt x="474202" y="395613"/>
                </a:lnTo>
                <a:cubicBezTo>
                  <a:pt x="477689" y="395614"/>
                  <a:pt x="480846" y="394200"/>
                  <a:pt x="483131" y="391915"/>
                </a:cubicBezTo>
                <a:lnTo>
                  <a:pt x="486829" y="382986"/>
                </a:lnTo>
                <a:lnTo>
                  <a:pt x="486829" y="382987"/>
                </a:lnTo>
                <a:lnTo>
                  <a:pt x="486829" y="382986"/>
                </a:lnTo>
                <a:lnTo>
                  <a:pt x="486829" y="382986"/>
                </a:lnTo>
                <a:lnTo>
                  <a:pt x="483131" y="374059"/>
                </a:lnTo>
                <a:cubicBezTo>
                  <a:pt x="480846" y="371774"/>
                  <a:pt x="477689" y="370360"/>
                  <a:pt x="474202" y="370360"/>
                </a:cubicBezTo>
                <a:close/>
                <a:moveTo>
                  <a:pt x="474201" y="316925"/>
                </a:moveTo>
                <a:lnTo>
                  <a:pt x="91242" y="316924"/>
                </a:lnTo>
                <a:cubicBezTo>
                  <a:pt x="84268" y="316924"/>
                  <a:pt x="78615" y="322577"/>
                  <a:pt x="78615" y="329551"/>
                </a:cubicBezTo>
                <a:lnTo>
                  <a:pt x="78614" y="329551"/>
                </a:lnTo>
                <a:cubicBezTo>
                  <a:pt x="78614" y="336525"/>
                  <a:pt x="84267" y="342178"/>
                  <a:pt x="91241" y="342178"/>
                </a:cubicBezTo>
                <a:lnTo>
                  <a:pt x="474201" y="342178"/>
                </a:lnTo>
                <a:cubicBezTo>
                  <a:pt x="477688" y="342178"/>
                  <a:pt x="480845" y="340765"/>
                  <a:pt x="483130" y="338480"/>
                </a:cubicBezTo>
                <a:lnTo>
                  <a:pt x="486828" y="329551"/>
                </a:lnTo>
                <a:lnTo>
                  <a:pt x="486828" y="329552"/>
                </a:lnTo>
                <a:lnTo>
                  <a:pt x="486828" y="329551"/>
                </a:lnTo>
                <a:lnTo>
                  <a:pt x="486828" y="329551"/>
                </a:lnTo>
                <a:lnTo>
                  <a:pt x="483130" y="320623"/>
                </a:lnTo>
                <a:cubicBezTo>
                  <a:pt x="480845" y="318338"/>
                  <a:pt x="477688" y="316925"/>
                  <a:pt x="474201" y="316925"/>
                </a:cubicBezTo>
                <a:close/>
                <a:moveTo>
                  <a:pt x="474202" y="263490"/>
                </a:moveTo>
                <a:lnTo>
                  <a:pt x="91243" y="263489"/>
                </a:lnTo>
                <a:cubicBezTo>
                  <a:pt x="84269" y="263489"/>
                  <a:pt x="78616" y="269142"/>
                  <a:pt x="78616" y="276116"/>
                </a:cubicBezTo>
                <a:lnTo>
                  <a:pt x="78615" y="276116"/>
                </a:lnTo>
                <a:cubicBezTo>
                  <a:pt x="78615" y="283090"/>
                  <a:pt x="84268" y="288743"/>
                  <a:pt x="91242" y="288743"/>
                </a:cubicBezTo>
                <a:lnTo>
                  <a:pt x="474202" y="288743"/>
                </a:lnTo>
                <a:cubicBezTo>
                  <a:pt x="477689" y="288743"/>
                  <a:pt x="480846" y="287330"/>
                  <a:pt x="483130" y="285045"/>
                </a:cubicBezTo>
                <a:lnTo>
                  <a:pt x="486828" y="276116"/>
                </a:lnTo>
                <a:lnTo>
                  <a:pt x="486829" y="276117"/>
                </a:lnTo>
                <a:lnTo>
                  <a:pt x="486828" y="276116"/>
                </a:lnTo>
                <a:lnTo>
                  <a:pt x="486828" y="276116"/>
                </a:lnTo>
                <a:lnTo>
                  <a:pt x="483131" y="267188"/>
                </a:lnTo>
                <a:cubicBezTo>
                  <a:pt x="480845" y="264903"/>
                  <a:pt x="477689" y="263490"/>
                  <a:pt x="474202" y="263490"/>
                </a:cubicBezTo>
                <a:close/>
                <a:moveTo>
                  <a:pt x="546230" y="175473"/>
                </a:moveTo>
                <a:cubicBezTo>
                  <a:pt x="556842" y="175473"/>
                  <a:pt x="565444" y="184075"/>
                  <a:pt x="565444" y="194687"/>
                </a:cubicBez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8"/>
                </a:lnTo>
                <a:cubicBezTo>
                  <a:pt x="504507" y="609787"/>
                  <a:pt x="447140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8"/>
                </a:cubicBezTo>
                <a:lnTo>
                  <a:pt x="37422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close/>
                <a:moveTo>
                  <a:pt x="145503" y="0"/>
                </a:moveTo>
                <a:cubicBezTo>
                  <a:pt x="165968" y="0"/>
                  <a:pt x="182559" y="16591"/>
                  <a:pt x="182559" y="37056"/>
                </a:cubicBez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lose/>
                <a:moveTo>
                  <a:pt x="419941" y="0"/>
                </a:moveTo>
                <a:cubicBezTo>
                  <a:pt x="440406" y="0"/>
                  <a:pt x="456997" y="16591"/>
                  <a:pt x="456997" y="37056"/>
                </a:cubicBez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25486F56-8214-4D30-95B5-F6089000B9CB}"/>
              </a:ext>
            </a:extLst>
          </p:cNvPr>
          <p:cNvSpPr/>
          <p:nvPr/>
        </p:nvSpPr>
        <p:spPr>
          <a:xfrm>
            <a:off x="4648578" y="822061"/>
            <a:ext cx="2841256" cy="2841256"/>
          </a:xfrm>
          <a:prstGeom prst="blockArc">
            <a:avLst>
              <a:gd name="adj1" fmla="val 794951"/>
              <a:gd name="adj2" fmla="val 10121114"/>
              <a:gd name="adj3" fmla="val 2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aphic 30">
            <a:extLst>
              <a:ext uri="{FF2B5EF4-FFF2-40B4-BE49-F238E27FC236}">
                <a16:creationId xmlns:a16="http://schemas.microsoft.com/office/drawing/2014/main" id="{3BBFB3E6-898A-41B7-BFD3-D63E70DBE654}"/>
              </a:ext>
            </a:extLst>
          </p:cNvPr>
          <p:cNvGrpSpPr/>
          <p:nvPr/>
        </p:nvGrpSpPr>
        <p:grpSpPr>
          <a:xfrm rot="1052635">
            <a:off x="7017236" y="1488581"/>
            <a:ext cx="1338434" cy="1227345"/>
            <a:chOff x="5655092" y="376887"/>
            <a:chExt cx="4490688" cy="4117968"/>
          </a:xfrm>
          <a:solidFill>
            <a:schemeClr val="accent1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91DB494-6D90-4242-AA8C-650987075EB9}"/>
                </a:ext>
              </a:extLst>
            </p:cNvPr>
            <p:cNvSpPr/>
            <p:nvPr/>
          </p:nvSpPr>
          <p:spPr>
            <a:xfrm>
              <a:off x="5655092" y="385052"/>
              <a:ext cx="4490688" cy="4109803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  <a:gd name="connsiteX0" fmla="*/ 568 w 4490688"/>
                <a:gd name="connsiteY0" fmla="*/ 1465456 h 4092582"/>
                <a:gd name="connsiteX1" fmla="*/ 10785 w 4490688"/>
                <a:gd name="connsiteY1" fmla="*/ 1371794 h 4092582"/>
                <a:gd name="connsiteX2" fmla="*/ 67551 w 4490688"/>
                <a:gd name="connsiteY2" fmla="*/ 1099321 h 4092582"/>
                <a:gd name="connsiteX3" fmla="*/ 86283 w 4490688"/>
                <a:gd name="connsiteY3" fmla="*/ 1090238 h 4092582"/>
                <a:gd name="connsiteX4" fmla="*/ 379192 w 4490688"/>
                <a:gd name="connsiteY4" fmla="*/ 1150977 h 4092582"/>
                <a:gd name="connsiteX5" fmla="*/ 849775 w 4490688"/>
                <a:gd name="connsiteY5" fmla="*/ 1335464 h 4092582"/>
                <a:gd name="connsiteX6" fmla="*/ 1353282 w 4490688"/>
                <a:gd name="connsiteY6" fmla="*/ 1755527 h 4092582"/>
                <a:gd name="connsiteX7" fmla="*/ 1554799 w 4490688"/>
                <a:gd name="connsiteY7" fmla="*/ 2227813 h 4092582"/>
                <a:gd name="connsiteX8" fmla="*/ 1580911 w 4490688"/>
                <a:gd name="connsiteY8" fmla="*/ 2615519 h 4092582"/>
                <a:gd name="connsiteX9" fmla="*/ 1601914 w 4490688"/>
                <a:gd name="connsiteY9" fmla="*/ 2773327 h 4092582"/>
                <a:gd name="connsiteX10" fmla="*/ 1784698 w 4490688"/>
                <a:gd name="connsiteY10" fmla="*/ 3363117 h 4092582"/>
                <a:gd name="connsiteX11" fmla="*/ 1810242 w 4490688"/>
                <a:gd name="connsiteY11" fmla="*/ 3428397 h 4092582"/>
                <a:gd name="connsiteX12" fmla="*/ 1811945 w 4490688"/>
                <a:gd name="connsiteY12" fmla="*/ 3431235 h 4092582"/>
                <a:gd name="connsiteX13" fmla="*/ 1818757 w 4490688"/>
                <a:gd name="connsiteY13" fmla="*/ 3422720 h 4092582"/>
                <a:gd name="connsiteX14" fmla="*/ 2071362 w 4490688"/>
                <a:gd name="connsiteY14" fmla="*/ 2656390 h 4092582"/>
                <a:gd name="connsiteX15" fmla="*/ 2135507 w 4490688"/>
                <a:gd name="connsiteY15" fmla="*/ 2303311 h 4092582"/>
                <a:gd name="connsiteX16" fmla="*/ 2136642 w 4490688"/>
                <a:gd name="connsiteY16" fmla="*/ 2275496 h 4092582"/>
                <a:gd name="connsiteX17" fmla="*/ 2147428 w 4490688"/>
                <a:gd name="connsiteY17" fmla="*/ 1900846 h 4092582"/>
                <a:gd name="connsiteX18" fmla="*/ 2365406 w 4490688"/>
                <a:gd name="connsiteY18" fmla="*/ 1158924 h 4092582"/>
                <a:gd name="connsiteX19" fmla="*/ 2640149 w 4490688"/>
                <a:gd name="connsiteY19" fmla="*/ 801304 h 4092582"/>
                <a:gd name="connsiteX20" fmla="*/ 3362203 w 4490688"/>
                <a:gd name="connsiteY20" fmla="*/ 297796 h 4092582"/>
                <a:gd name="connsiteX21" fmla="*/ 4107530 w 4490688"/>
                <a:gd name="connsiteY21" fmla="*/ 46894 h 4092582"/>
                <a:gd name="connsiteX22" fmla="*/ 4371488 w 4490688"/>
                <a:gd name="connsiteY22" fmla="*/ 347 h 4092582"/>
                <a:gd name="connsiteX23" fmla="*/ 4390220 w 4490688"/>
                <a:gd name="connsiteY23" fmla="*/ 11700 h 4092582"/>
                <a:gd name="connsiteX24" fmla="*/ 4473665 w 4490688"/>
                <a:gd name="connsiteY24" fmla="*/ 409056 h 4092582"/>
                <a:gd name="connsiteX25" fmla="*/ 4489560 w 4490688"/>
                <a:gd name="connsiteY25" fmla="*/ 713318 h 4092582"/>
                <a:gd name="connsiteX26" fmla="*/ 4181324 w 4490688"/>
                <a:gd name="connsiteY26" fmla="*/ 1554010 h 4092582"/>
                <a:gd name="connsiteX27" fmla="*/ 3764100 w 4490688"/>
                <a:gd name="connsiteY27" fmla="*/ 1900846 h 4092582"/>
                <a:gd name="connsiteX28" fmla="*/ 3106759 w 4490688"/>
                <a:gd name="connsiteY28" fmla="*/ 2167074 h 4092582"/>
                <a:gd name="connsiteX29" fmla="*/ 2613470 w 4490688"/>
                <a:gd name="connsiteY29" fmla="*/ 2263008 h 4092582"/>
                <a:gd name="connsiteX30" fmla="*/ 2374488 w 4490688"/>
                <a:gd name="connsiteY30" fmla="*/ 2287416 h 4092582"/>
                <a:gd name="connsiteX31" fmla="*/ 2356323 w 4490688"/>
                <a:gd name="connsiteY31" fmla="*/ 2302175 h 4092582"/>
                <a:gd name="connsiteX32" fmla="*/ 2101448 w 4490688"/>
                <a:gd name="connsiteY32" fmla="*/ 3137759 h 4092582"/>
                <a:gd name="connsiteX33" fmla="*/ 1990756 w 4490688"/>
                <a:gd name="connsiteY33" fmla="*/ 3606072 h 4092582"/>
                <a:gd name="connsiteX34" fmla="*/ 1953858 w 4490688"/>
                <a:gd name="connsiteY34" fmla="*/ 3948366 h 4092582"/>
                <a:gd name="connsiteX35" fmla="*/ 1962941 w 4490688"/>
                <a:gd name="connsiteY35" fmla="*/ 4014214 h 4092582"/>
                <a:gd name="connsiteX36" fmla="*/ 1957832 w 4490688"/>
                <a:gd name="connsiteY36" fmla="*/ 4030676 h 4092582"/>
                <a:gd name="connsiteX37" fmla="*/ 1783563 w 4490688"/>
                <a:gd name="connsiteY37" fmla="*/ 4092550 h 4092582"/>
                <a:gd name="connsiteX38" fmla="*/ 1637676 w 4490688"/>
                <a:gd name="connsiteY38" fmla="*/ 4016484 h 4092582"/>
                <a:gd name="connsiteX39" fmla="*/ 1621782 w 4490688"/>
                <a:gd name="connsiteY39" fmla="*/ 3889330 h 4092582"/>
                <a:gd name="connsiteX40" fmla="*/ 1697279 w 4490688"/>
                <a:gd name="connsiteY40" fmla="*/ 3717899 h 4092582"/>
                <a:gd name="connsiteX41" fmla="*/ 1699550 w 4490688"/>
                <a:gd name="connsiteY41" fmla="*/ 3658864 h 4092582"/>
                <a:gd name="connsiteX42" fmla="*/ 1634270 w 4490688"/>
                <a:gd name="connsiteY42" fmla="*/ 3314866 h 4092582"/>
                <a:gd name="connsiteX43" fmla="*/ 1435024 w 4490688"/>
                <a:gd name="connsiteY43" fmla="*/ 2643334 h 4092582"/>
                <a:gd name="connsiteX44" fmla="*/ 1412318 w 4490688"/>
                <a:gd name="connsiteY44" fmla="*/ 2625169 h 4092582"/>
                <a:gd name="connsiteX45" fmla="*/ 1103515 w 4490688"/>
                <a:gd name="connsiteY45" fmla="*/ 2584866 h 4092582"/>
                <a:gd name="connsiteX46" fmla="*/ 504075 w 4490688"/>
                <a:gd name="connsiteY46" fmla="*/ 2375970 h 4092582"/>
                <a:gd name="connsiteX47" fmla="*/ 118072 w 4490688"/>
                <a:gd name="connsiteY47" fmla="*/ 2005293 h 4092582"/>
                <a:gd name="connsiteX48" fmla="*/ 6244 w 4490688"/>
                <a:gd name="connsiteY48" fmla="*/ 1652214 h 4092582"/>
                <a:gd name="connsiteX49" fmla="*/ 0 w 4490688"/>
                <a:gd name="connsiteY49" fmla="*/ 1598855 h 4092582"/>
                <a:gd name="connsiteX50" fmla="*/ 568 w 4490688"/>
                <a:gd name="connsiteY50" fmla="*/ 1465456 h 4092582"/>
                <a:gd name="connsiteX0" fmla="*/ 568 w 4490688"/>
                <a:gd name="connsiteY0" fmla="*/ 1465456 h 4098571"/>
                <a:gd name="connsiteX1" fmla="*/ 10785 w 4490688"/>
                <a:gd name="connsiteY1" fmla="*/ 1371794 h 4098571"/>
                <a:gd name="connsiteX2" fmla="*/ 67551 w 4490688"/>
                <a:gd name="connsiteY2" fmla="*/ 1099321 h 4098571"/>
                <a:gd name="connsiteX3" fmla="*/ 86283 w 4490688"/>
                <a:gd name="connsiteY3" fmla="*/ 1090238 h 4098571"/>
                <a:gd name="connsiteX4" fmla="*/ 379192 w 4490688"/>
                <a:gd name="connsiteY4" fmla="*/ 1150977 h 4098571"/>
                <a:gd name="connsiteX5" fmla="*/ 849775 w 4490688"/>
                <a:gd name="connsiteY5" fmla="*/ 1335464 h 4098571"/>
                <a:gd name="connsiteX6" fmla="*/ 1353282 w 4490688"/>
                <a:gd name="connsiteY6" fmla="*/ 1755527 h 4098571"/>
                <a:gd name="connsiteX7" fmla="*/ 1554799 w 4490688"/>
                <a:gd name="connsiteY7" fmla="*/ 2227813 h 4098571"/>
                <a:gd name="connsiteX8" fmla="*/ 1580911 w 4490688"/>
                <a:gd name="connsiteY8" fmla="*/ 2615519 h 4098571"/>
                <a:gd name="connsiteX9" fmla="*/ 1601914 w 4490688"/>
                <a:gd name="connsiteY9" fmla="*/ 2773327 h 4098571"/>
                <a:gd name="connsiteX10" fmla="*/ 1784698 w 4490688"/>
                <a:gd name="connsiteY10" fmla="*/ 3363117 h 4098571"/>
                <a:gd name="connsiteX11" fmla="*/ 1810242 w 4490688"/>
                <a:gd name="connsiteY11" fmla="*/ 3428397 h 4098571"/>
                <a:gd name="connsiteX12" fmla="*/ 1811945 w 4490688"/>
                <a:gd name="connsiteY12" fmla="*/ 3431235 h 4098571"/>
                <a:gd name="connsiteX13" fmla="*/ 1818757 w 4490688"/>
                <a:gd name="connsiteY13" fmla="*/ 3422720 h 4098571"/>
                <a:gd name="connsiteX14" fmla="*/ 2071362 w 4490688"/>
                <a:gd name="connsiteY14" fmla="*/ 2656390 h 4098571"/>
                <a:gd name="connsiteX15" fmla="*/ 2135507 w 4490688"/>
                <a:gd name="connsiteY15" fmla="*/ 2303311 h 4098571"/>
                <a:gd name="connsiteX16" fmla="*/ 2136642 w 4490688"/>
                <a:gd name="connsiteY16" fmla="*/ 2275496 h 4098571"/>
                <a:gd name="connsiteX17" fmla="*/ 2147428 w 4490688"/>
                <a:gd name="connsiteY17" fmla="*/ 1900846 h 4098571"/>
                <a:gd name="connsiteX18" fmla="*/ 2365406 w 4490688"/>
                <a:gd name="connsiteY18" fmla="*/ 1158924 h 4098571"/>
                <a:gd name="connsiteX19" fmla="*/ 2640149 w 4490688"/>
                <a:gd name="connsiteY19" fmla="*/ 801304 h 4098571"/>
                <a:gd name="connsiteX20" fmla="*/ 3362203 w 4490688"/>
                <a:gd name="connsiteY20" fmla="*/ 297796 h 4098571"/>
                <a:gd name="connsiteX21" fmla="*/ 4107530 w 4490688"/>
                <a:gd name="connsiteY21" fmla="*/ 46894 h 4098571"/>
                <a:gd name="connsiteX22" fmla="*/ 4371488 w 4490688"/>
                <a:gd name="connsiteY22" fmla="*/ 347 h 4098571"/>
                <a:gd name="connsiteX23" fmla="*/ 4390220 w 4490688"/>
                <a:gd name="connsiteY23" fmla="*/ 11700 h 4098571"/>
                <a:gd name="connsiteX24" fmla="*/ 4473665 w 4490688"/>
                <a:gd name="connsiteY24" fmla="*/ 409056 h 4098571"/>
                <a:gd name="connsiteX25" fmla="*/ 4489560 w 4490688"/>
                <a:gd name="connsiteY25" fmla="*/ 713318 h 4098571"/>
                <a:gd name="connsiteX26" fmla="*/ 4181324 w 4490688"/>
                <a:gd name="connsiteY26" fmla="*/ 1554010 h 4098571"/>
                <a:gd name="connsiteX27" fmla="*/ 3764100 w 4490688"/>
                <a:gd name="connsiteY27" fmla="*/ 1900846 h 4098571"/>
                <a:gd name="connsiteX28" fmla="*/ 3106759 w 4490688"/>
                <a:gd name="connsiteY28" fmla="*/ 2167074 h 4098571"/>
                <a:gd name="connsiteX29" fmla="*/ 2613470 w 4490688"/>
                <a:gd name="connsiteY29" fmla="*/ 2263008 h 4098571"/>
                <a:gd name="connsiteX30" fmla="*/ 2374488 w 4490688"/>
                <a:gd name="connsiteY30" fmla="*/ 2287416 h 4098571"/>
                <a:gd name="connsiteX31" fmla="*/ 2356323 w 4490688"/>
                <a:gd name="connsiteY31" fmla="*/ 2302175 h 4098571"/>
                <a:gd name="connsiteX32" fmla="*/ 2101448 w 4490688"/>
                <a:gd name="connsiteY32" fmla="*/ 3137759 h 4098571"/>
                <a:gd name="connsiteX33" fmla="*/ 1990756 w 4490688"/>
                <a:gd name="connsiteY33" fmla="*/ 3606072 h 4098571"/>
                <a:gd name="connsiteX34" fmla="*/ 1953858 w 4490688"/>
                <a:gd name="connsiteY34" fmla="*/ 3948366 h 4098571"/>
                <a:gd name="connsiteX35" fmla="*/ 1962941 w 4490688"/>
                <a:gd name="connsiteY35" fmla="*/ 4014214 h 4098571"/>
                <a:gd name="connsiteX36" fmla="*/ 1957832 w 4490688"/>
                <a:gd name="connsiteY36" fmla="*/ 4030676 h 4098571"/>
                <a:gd name="connsiteX37" fmla="*/ 1783563 w 4490688"/>
                <a:gd name="connsiteY37" fmla="*/ 4092550 h 4098571"/>
                <a:gd name="connsiteX38" fmla="*/ 1621782 w 4490688"/>
                <a:gd name="connsiteY38" fmla="*/ 3889330 h 4098571"/>
                <a:gd name="connsiteX39" fmla="*/ 1697279 w 4490688"/>
                <a:gd name="connsiteY39" fmla="*/ 3717899 h 4098571"/>
                <a:gd name="connsiteX40" fmla="*/ 1699550 w 4490688"/>
                <a:gd name="connsiteY40" fmla="*/ 3658864 h 4098571"/>
                <a:gd name="connsiteX41" fmla="*/ 1634270 w 4490688"/>
                <a:gd name="connsiteY41" fmla="*/ 3314866 h 4098571"/>
                <a:gd name="connsiteX42" fmla="*/ 1435024 w 4490688"/>
                <a:gd name="connsiteY42" fmla="*/ 2643334 h 4098571"/>
                <a:gd name="connsiteX43" fmla="*/ 1412318 w 4490688"/>
                <a:gd name="connsiteY43" fmla="*/ 2625169 h 4098571"/>
                <a:gd name="connsiteX44" fmla="*/ 1103515 w 4490688"/>
                <a:gd name="connsiteY44" fmla="*/ 2584866 h 4098571"/>
                <a:gd name="connsiteX45" fmla="*/ 504075 w 4490688"/>
                <a:gd name="connsiteY45" fmla="*/ 2375970 h 4098571"/>
                <a:gd name="connsiteX46" fmla="*/ 118072 w 4490688"/>
                <a:gd name="connsiteY46" fmla="*/ 2005293 h 4098571"/>
                <a:gd name="connsiteX47" fmla="*/ 6244 w 4490688"/>
                <a:gd name="connsiteY47" fmla="*/ 1652214 h 4098571"/>
                <a:gd name="connsiteX48" fmla="*/ 0 w 4490688"/>
                <a:gd name="connsiteY48" fmla="*/ 1598855 h 4098571"/>
                <a:gd name="connsiteX49" fmla="*/ 568 w 4490688"/>
                <a:gd name="connsiteY49" fmla="*/ 1465456 h 4098571"/>
                <a:gd name="connsiteX0" fmla="*/ 568 w 4490688"/>
                <a:gd name="connsiteY0" fmla="*/ 1465456 h 4109802"/>
                <a:gd name="connsiteX1" fmla="*/ 10785 w 4490688"/>
                <a:gd name="connsiteY1" fmla="*/ 1371794 h 4109802"/>
                <a:gd name="connsiteX2" fmla="*/ 67551 w 4490688"/>
                <a:gd name="connsiteY2" fmla="*/ 1099321 h 4109802"/>
                <a:gd name="connsiteX3" fmla="*/ 86283 w 4490688"/>
                <a:gd name="connsiteY3" fmla="*/ 1090238 h 4109802"/>
                <a:gd name="connsiteX4" fmla="*/ 379192 w 4490688"/>
                <a:gd name="connsiteY4" fmla="*/ 1150977 h 4109802"/>
                <a:gd name="connsiteX5" fmla="*/ 849775 w 4490688"/>
                <a:gd name="connsiteY5" fmla="*/ 1335464 h 4109802"/>
                <a:gd name="connsiteX6" fmla="*/ 1353282 w 4490688"/>
                <a:gd name="connsiteY6" fmla="*/ 1755527 h 4109802"/>
                <a:gd name="connsiteX7" fmla="*/ 1554799 w 4490688"/>
                <a:gd name="connsiteY7" fmla="*/ 2227813 h 4109802"/>
                <a:gd name="connsiteX8" fmla="*/ 1580911 w 4490688"/>
                <a:gd name="connsiteY8" fmla="*/ 2615519 h 4109802"/>
                <a:gd name="connsiteX9" fmla="*/ 1601914 w 4490688"/>
                <a:gd name="connsiteY9" fmla="*/ 2773327 h 4109802"/>
                <a:gd name="connsiteX10" fmla="*/ 1784698 w 4490688"/>
                <a:gd name="connsiteY10" fmla="*/ 3363117 h 4109802"/>
                <a:gd name="connsiteX11" fmla="*/ 1810242 w 4490688"/>
                <a:gd name="connsiteY11" fmla="*/ 3428397 h 4109802"/>
                <a:gd name="connsiteX12" fmla="*/ 1811945 w 4490688"/>
                <a:gd name="connsiteY12" fmla="*/ 3431235 h 4109802"/>
                <a:gd name="connsiteX13" fmla="*/ 1818757 w 4490688"/>
                <a:gd name="connsiteY13" fmla="*/ 3422720 h 4109802"/>
                <a:gd name="connsiteX14" fmla="*/ 2071362 w 4490688"/>
                <a:gd name="connsiteY14" fmla="*/ 2656390 h 4109802"/>
                <a:gd name="connsiteX15" fmla="*/ 2135507 w 4490688"/>
                <a:gd name="connsiteY15" fmla="*/ 2303311 h 4109802"/>
                <a:gd name="connsiteX16" fmla="*/ 2136642 w 4490688"/>
                <a:gd name="connsiteY16" fmla="*/ 2275496 h 4109802"/>
                <a:gd name="connsiteX17" fmla="*/ 2147428 w 4490688"/>
                <a:gd name="connsiteY17" fmla="*/ 1900846 h 4109802"/>
                <a:gd name="connsiteX18" fmla="*/ 2365406 w 4490688"/>
                <a:gd name="connsiteY18" fmla="*/ 1158924 h 4109802"/>
                <a:gd name="connsiteX19" fmla="*/ 2640149 w 4490688"/>
                <a:gd name="connsiteY19" fmla="*/ 801304 h 4109802"/>
                <a:gd name="connsiteX20" fmla="*/ 3362203 w 4490688"/>
                <a:gd name="connsiteY20" fmla="*/ 297796 h 4109802"/>
                <a:gd name="connsiteX21" fmla="*/ 4107530 w 4490688"/>
                <a:gd name="connsiteY21" fmla="*/ 46894 h 4109802"/>
                <a:gd name="connsiteX22" fmla="*/ 4371488 w 4490688"/>
                <a:gd name="connsiteY22" fmla="*/ 347 h 4109802"/>
                <a:gd name="connsiteX23" fmla="*/ 4390220 w 4490688"/>
                <a:gd name="connsiteY23" fmla="*/ 11700 h 4109802"/>
                <a:gd name="connsiteX24" fmla="*/ 4473665 w 4490688"/>
                <a:gd name="connsiteY24" fmla="*/ 409056 h 4109802"/>
                <a:gd name="connsiteX25" fmla="*/ 4489560 w 4490688"/>
                <a:gd name="connsiteY25" fmla="*/ 713318 h 4109802"/>
                <a:gd name="connsiteX26" fmla="*/ 4181324 w 4490688"/>
                <a:gd name="connsiteY26" fmla="*/ 1554010 h 4109802"/>
                <a:gd name="connsiteX27" fmla="*/ 3764100 w 4490688"/>
                <a:gd name="connsiteY27" fmla="*/ 1900846 h 4109802"/>
                <a:gd name="connsiteX28" fmla="*/ 3106759 w 4490688"/>
                <a:gd name="connsiteY28" fmla="*/ 2167074 h 4109802"/>
                <a:gd name="connsiteX29" fmla="*/ 2613470 w 4490688"/>
                <a:gd name="connsiteY29" fmla="*/ 2263008 h 4109802"/>
                <a:gd name="connsiteX30" fmla="*/ 2374488 w 4490688"/>
                <a:gd name="connsiteY30" fmla="*/ 2287416 h 4109802"/>
                <a:gd name="connsiteX31" fmla="*/ 2356323 w 4490688"/>
                <a:gd name="connsiteY31" fmla="*/ 2302175 h 4109802"/>
                <a:gd name="connsiteX32" fmla="*/ 2101448 w 4490688"/>
                <a:gd name="connsiteY32" fmla="*/ 3137759 h 4109802"/>
                <a:gd name="connsiteX33" fmla="*/ 1990756 w 4490688"/>
                <a:gd name="connsiteY33" fmla="*/ 3606072 h 4109802"/>
                <a:gd name="connsiteX34" fmla="*/ 1953858 w 4490688"/>
                <a:gd name="connsiteY34" fmla="*/ 3948366 h 4109802"/>
                <a:gd name="connsiteX35" fmla="*/ 1962941 w 4490688"/>
                <a:gd name="connsiteY35" fmla="*/ 4014214 h 4109802"/>
                <a:gd name="connsiteX36" fmla="*/ 1957832 w 4490688"/>
                <a:gd name="connsiteY36" fmla="*/ 4030676 h 4109802"/>
                <a:gd name="connsiteX37" fmla="*/ 1783563 w 4490688"/>
                <a:gd name="connsiteY37" fmla="*/ 4092550 h 4109802"/>
                <a:gd name="connsiteX38" fmla="*/ 1697279 w 4490688"/>
                <a:gd name="connsiteY38" fmla="*/ 3717899 h 4109802"/>
                <a:gd name="connsiteX39" fmla="*/ 1699550 w 4490688"/>
                <a:gd name="connsiteY39" fmla="*/ 3658864 h 4109802"/>
                <a:gd name="connsiteX40" fmla="*/ 1634270 w 4490688"/>
                <a:gd name="connsiteY40" fmla="*/ 3314866 h 4109802"/>
                <a:gd name="connsiteX41" fmla="*/ 1435024 w 4490688"/>
                <a:gd name="connsiteY41" fmla="*/ 2643334 h 4109802"/>
                <a:gd name="connsiteX42" fmla="*/ 1412318 w 4490688"/>
                <a:gd name="connsiteY42" fmla="*/ 2625169 h 4109802"/>
                <a:gd name="connsiteX43" fmla="*/ 1103515 w 4490688"/>
                <a:gd name="connsiteY43" fmla="*/ 2584866 h 4109802"/>
                <a:gd name="connsiteX44" fmla="*/ 504075 w 4490688"/>
                <a:gd name="connsiteY44" fmla="*/ 2375970 h 4109802"/>
                <a:gd name="connsiteX45" fmla="*/ 118072 w 4490688"/>
                <a:gd name="connsiteY45" fmla="*/ 2005293 h 4109802"/>
                <a:gd name="connsiteX46" fmla="*/ 6244 w 4490688"/>
                <a:gd name="connsiteY46" fmla="*/ 1652214 h 4109802"/>
                <a:gd name="connsiteX47" fmla="*/ 0 w 4490688"/>
                <a:gd name="connsiteY47" fmla="*/ 1598855 h 4109802"/>
                <a:gd name="connsiteX48" fmla="*/ 568 w 4490688"/>
                <a:gd name="connsiteY48" fmla="*/ 1465456 h 410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490688" h="4109802">
                  <a:moveTo>
                    <a:pt x="568" y="1465456"/>
                  </a:moveTo>
                  <a:lnTo>
                    <a:pt x="10785" y="1371794"/>
                  </a:ln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26989" y="4144680"/>
                    <a:pt x="1783563" y="4092550"/>
                  </a:cubicBezTo>
                  <a:cubicBezTo>
                    <a:pt x="1740138" y="4040421"/>
                    <a:pt x="1711281" y="3790180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08E9B24-582D-47C9-8196-55833281079D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1417516-CE29-44C2-96E5-7F6D20424F30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3B41294-5C02-4A37-885D-0AD435A594F2}"/>
              </a:ext>
            </a:extLst>
          </p:cNvPr>
          <p:cNvGrpSpPr/>
          <p:nvPr/>
        </p:nvGrpSpPr>
        <p:grpSpPr>
          <a:xfrm rot="1151421">
            <a:off x="6183232" y="741923"/>
            <a:ext cx="727105" cy="550706"/>
            <a:chOff x="5712813" y="1354067"/>
            <a:chExt cx="891420" cy="675158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B1A03BF-B728-4FBE-836F-7445277D23F2}"/>
                </a:ext>
              </a:extLst>
            </p:cNvPr>
            <p:cNvSpPr/>
            <p:nvPr/>
          </p:nvSpPr>
          <p:spPr>
            <a:xfrm rot="739920">
              <a:off x="6440960" y="1354067"/>
              <a:ext cx="163273" cy="675158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4C276C9-E002-4779-ABD9-266854369292}"/>
                </a:ext>
              </a:extLst>
            </p:cNvPr>
            <p:cNvSpPr/>
            <p:nvPr/>
          </p:nvSpPr>
          <p:spPr>
            <a:xfrm rot="186138">
              <a:off x="6177380" y="1465249"/>
              <a:ext cx="189750" cy="529535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C786997-65C4-4137-AD5B-71187F352987}"/>
                </a:ext>
              </a:extLst>
            </p:cNvPr>
            <p:cNvSpPr/>
            <p:nvPr/>
          </p:nvSpPr>
          <p:spPr>
            <a:xfrm rot="21180530">
              <a:off x="5712813" y="1452010"/>
              <a:ext cx="216227" cy="556013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8D3BFA2-F196-49F9-83A9-8D04B69F78D9}"/>
                </a:ext>
              </a:extLst>
            </p:cNvPr>
            <p:cNvSpPr/>
            <p:nvPr/>
          </p:nvSpPr>
          <p:spPr>
            <a:xfrm>
              <a:off x="5975196" y="1441944"/>
              <a:ext cx="158861" cy="551600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CE682B8-5BD4-4732-9491-F4A67F6D0095}"/>
              </a:ext>
            </a:extLst>
          </p:cNvPr>
          <p:cNvGrpSpPr/>
          <p:nvPr/>
        </p:nvGrpSpPr>
        <p:grpSpPr>
          <a:xfrm rot="2779377">
            <a:off x="6882919" y="891553"/>
            <a:ext cx="612565" cy="807484"/>
            <a:chOff x="5733204" y="4148522"/>
            <a:chExt cx="1306402" cy="17221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92857E0-9B62-493F-A111-D9EF7F78869B}"/>
                </a:ext>
              </a:extLst>
            </p:cNvPr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766ABEC5-ACD6-42E5-A96E-6BEB7E14B6EB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B7E80D-D016-43CF-8467-C0B9A50C4F7B}"/>
                  </a:ext>
                </a:extLst>
              </p:cNvPr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986845B7-1E20-4243-865B-FB714623E09B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846B13F-CF9C-45C6-9F45-A818A825B7B8}"/>
                </a:ext>
              </a:extLst>
            </p:cNvPr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83D043E-F20A-4CA0-9C3B-8029FEA6F9C3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B6BCA537-0004-40B7-AB2B-A9EF9D429073}"/>
                  </a:ext>
                </a:extLst>
              </p:cNvPr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8C39085-AF1A-4ECA-BBCB-4807E6143976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3822EB5-523E-4C82-A4CD-F151154C2A33}"/>
              </a:ext>
            </a:extLst>
          </p:cNvPr>
          <p:cNvGrpSpPr/>
          <p:nvPr/>
        </p:nvGrpSpPr>
        <p:grpSpPr>
          <a:xfrm rot="18305502">
            <a:off x="4593929" y="1486661"/>
            <a:ext cx="889290" cy="318443"/>
            <a:chOff x="2751274" y="4274125"/>
            <a:chExt cx="1502839" cy="538144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B4B5651-3798-4C82-9B98-AD8870D8932E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EB5C5F8-527E-4E08-9DBF-E2FF9FFD89BB}"/>
                </a:ext>
              </a:extLst>
            </p:cNvPr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47BB29C-A56C-419B-95ED-154F2D072E78}"/>
                </a:ext>
              </a:extLst>
            </p:cNvPr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25FFA65-E02C-4117-9472-B796ABF2FC02}"/>
                </a:ext>
              </a:extLst>
            </p:cNvPr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0AED753-A5F1-4786-A3CB-CAECBB79D969}"/>
              </a:ext>
            </a:extLst>
          </p:cNvPr>
          <p:cNvGrpSpPr/>
          <p:nvPr/>
        </p:nvGrpSpPr>
        <p:grpSpPr>
          <a:xfrm rot="20616275">
            <a:off x="5299953" y="850101"/>
            <a:ext cx="822437" cy="417980"/>
            <a:chOff x="1786971" y="4942919"/>
            <a:chExt cx="2041538" cy="1037553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447D596-ACB5-4424-96E8-9DAB3FEC36AC}"/>
                </a:ext>
              </a:extLst>
            </p:cNvPr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:a16="http://schemas.microsoft.com/office/drawing/2014/main" id="{DA35CCDD-1D1E-4CB2-87D2-4C2DBD82BF7D}"/>
                </a:ext>
              </a:extLst>
            </p:cNvPr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2ADB4862-A01A-4868-B964-13C3643102BC}"/>
                </a:ext>
              </a:extLst>
            </p:cNvPr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B260B09-5284-4ED4-AC15-61105CD48A51}"/>
                </a:ext>
              </a:extLst>
            </p:cNvPr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F0960AB9-296A-4545-BFBD-EAE05F5A14F4}"/>
                  </a:ext>
                </a:extLst>
              </p:cNvPr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64C8C39-A170-4025-8B64-C55A9C7D233C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60E3A525-C86A-4528-8E2C-691ED26FD651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apezoid 209">
                  <a:extLst>
                    <a:ext uri="{FF2B5EF4-FFF2-40B4-BE49-F238E27FC236}">
                      <a16:creationId xmlns:a16="http://schemas.microsoft.com/office/drawing/2014/main" id="{B2BCC827-63B2-43E2-9F03-42CF91DD8A45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EE79BC89-3B92-4CEA-A18B-29E82159FA04}"/>
                  </a:ext>
                </a:extLst>
              </p:cNvPr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4F3F5E0B-1563-4640-AB5A-7500C14D1E8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4DFC1FD-BB29-452D-A501-F24355354C37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rapezoid 206">
                  <a:extLst>
                    <a:ext uri="{FF2B5EF4-FFF2-40B4-BE49-F238E27FC236}">
                      <a16:creationId xmlns:a16="http://schemas.microsoft.com/office/drawing/2014/main" id="{69A66F7B-F619-41E5-9573-9F342491B392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A5755627-7909-4AC8-AA8E-1F75FE65BB28}"/>
                  </a:ext>
                </a:extLst>
              </p:cNvPr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1007F6FB-9E07-4A83-B4A0-AF79E341904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852D144E-3CC4-4026-BAAA-8E24C5C819CC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869A4A3C-B911-4397-9489-5304F0CE46D8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6" name="Trapezoid 145">
              <a:extLst>
                <a:ext uri="{FF2B5EF4-FFF2-40B4-BE49-F238E27FC236}">
                  <a16:creationId xmlns:a16="http://schemas.microsoft.com/office/drawing/2014/main" id="{0EA9601F-A088-4C4A-9905-C84DB0F86628}"/>
                </a:ext>
              </a:extLst>
            </p:cNvPr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>
              <a:extLst>
                <a:ext uri="{FF2B5EF4-FFF2-40B4-BE49-F238E27FC236}">
                  <a16:creationId xmlns:a16="http://schemas.microsoft.com/office/drawing/2014/main" id="{C1D981AE-AC60-4BD7-BE4A-199A1B1B9A14}"/>
                </a:ext>
              </a:extLst>
            </p:cNvPr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:a16="http://schemas.microsoft.com/office/drawing/2014/main" id="{DC1979EC-476C-42A2-9703-D1CD7A865388}"/>
                </a:ext>
              </a:extLst>
            </p:cNvPr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rapezoid 148">
              <a:extLst>
                <a:ext uri="{FF2B5EF4-FFF2-40B4-BE49-F238E27FC236}">
                  <a16:creationId xmlns:a16="http://schemas.microsoft.com/office/drawing/2014/main" id="{64F7F7C8-22FC-40DE-93B0-CECCF6DFFFD7}"/>
                </a:ext>
              </a:extLst>
            </p:cNvPr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9F0E612-AD4B-4CF0-ABDC-F54A10016368}"/>
                </a:ext>
              </a:extLst>
            </p:cNvPr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93819EFF-F8AF-49C4-8FD3-33B0B5392C8B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05888C41-3543-4116-9258-0D8008043141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662D38A8-E710-4548-B8C7-A98238FE5246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420F5C40-9B65-4883-9E09-5CB04D240DB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7A91174B-38A1-4C7E-906F-55FFC36E588E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A550042E-113C-41E5-9103-9323DB005237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BEF29CD8-3409-4F29-8A4B-D97F16E47D2E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4BC85D13-C132-4260-9AD8-DCC4622DCAA3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1ED50C64-8D42-451D-A947-AE5A60FD8EF8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97873B36-6C45-4D42-8699-12FADDB13333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6FDFD072-130F-4914-B223-3E7E2A80360C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05CCD95-A996-4579-967A-04114BB1E840}"/>
                </a:ext>
              </a:extLst>
            </p:cNvPr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CA470CB0-A345-4222-AC54-DBDF56FF8F2D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7B50F90-62EB-4A9E-88C6-30B46A259DFF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2CD20A42-9801-4057-9B94-A49DDCC771D7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C3C8E632-0240-41BF-99B1-758AF201106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78FE3A7D-7F03-4E8E-BF9B-74E6E443FF64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4F79A7EE-0783-4E74-B633-88FF157E00DE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60BD2208-9275-44EF-9A6E-08DF1AC572A9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A76FA86B-6CA7-4817-9331-489184C831C6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BFD97250-976E-4051-87F2-D520544A209A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DDE74128-0C20-455C-83D5-A1A74F583170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7FF35C02-025D-4C2E-BFED-0E41D0E0E6C7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D23EB9A-3246-4C25-AFBA-FDC71886BA26}"/>
                </a:ext>
              </a:extLst>
            </p:cNvPr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7173BA78-9D5A-4316-B78F-FE2F0FB649C8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ADE339D7-95D5-48D1-93CB-F12DF5664AF7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FB766D79-1D08-4E31-AE96-772F0A13DFC4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AC1E6949-9F87-4820-8A40-3B1C6BE01826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06D70A2C-0CA1-430E-B355-7DDC1A98C76D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E424DEA4-A2BA-4E67-BC5B-CEA176982D42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B405F6FB-D76D-465B-AE2E-B0FFCEB0B9E7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D25FF45E-215E-4CAB-B547-BAD6789B3462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9CC4FC62-361C-40C6-9BBC-598D12F13E67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EEA8BC6F-34E8-4C5C-90FD-8F6D8A86F143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3CED7599-7501-4E89-BFDE-B39BCAFFD832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32DD48E-9E7F-4BA6-BB3E-BF8E12F27CE3}"/>
                </a:ext>
              </a:extLst>
            </p:cNvPr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C9CE602C-B300-4A6A-8D9B-45F1A026F292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B067AC5B-97B6-4538-BE8E-3D1F47C44354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C1BED85F-E22F-4CC9-A79A-B55BB01F5C6D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EE687F1C-B13A-436B-8169-A80550F9F604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815324F1-1628-4ACD-BDB7-F9609E3030C7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D97578E1-DF34-42D3-81E9-37A5C347513E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433CEEB6-F0A7-40E7-BEC8-2A6F8CC861DB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D5AB8412-462C-4751-8DFE-385541547B58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9051FD0-0B97-45D8-9311-7987A53647D2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73A3168D-90D3-4FBE-BF21-5EC17D1DF06F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661B1102-D192-4264-8E8A-E117BB357C31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2359835D-458D-49E3-8B57-05439233A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13" name="Oval 212">
            <a:extLst>
              <a:ext uri="{FF2B5EF4-FFF2-40B4-BE49-F238E27FC236}">
                <a16:creationId xmlns:a16="http://schemas.microsoft.com/office/drawing/2014/main" id="{0290F905-8262-4DD0-AEDF-EC7C841C039B}"/>
              </a:ext>
            </a:extLst>
          </p:cNvPr>
          <p:cNvSpPr/>
          <p:nvPr/>
        </p:nvSpPr>
        <p:spPr>
          <a:xfrm>
            <a:off x="3352442" y="1755605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7197A7C-EDB3-4158-A8BF-D1D46C07B0E1}"/>
              </a:ext>
            </a:extLst>
          </p:cNvPr>
          <p:cNvSpPr/>
          <p:nvPr/>
        </p:nvSpPr>
        <p:spPr>
          <a:xfrm>
            <a:off x="3588001" y="784221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61596F0C-2382-49A1-A783-06968FAC121F}"/>
              </a:ext>
            </a:extLst>
          </p:cNvPr>
          <p:cNvSpPr/>
          <p:nvPr/>
        </p:nvSpPr>
        <p:spPr>
          <a:xfrm>
            <a:off x="3268368" y="2443048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15C8D3B-9D2D-4B96-8791-90F9C736B9D6}"/>
              </a:ext>
            </a:extLst>
          </p:cNvPr>
          <p:cNvSpPr/>
          <p:nvPr/>
        </p:nvSpPr>
        <p:spPr>
          <a:xfrm>
            <a:off x="2277581" y="2346642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73C6841-D415-4314-853D-16CEA879B54F}"/>
              </a:ext>
            </a:extLst>
          </p:cNvPr>
          <p:cNvSpPr/>
          <p:nvPr/>
        </p:nvSpPr>
        <p:spPr>
          <a:xfrm>
            <a:off x="957555" y="2216048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6D4F8F8-9E55-4CE6-8294-3AB46C1CC81C}"/>
              </a:ext>
            </a:extLst>
          </p:cNvPr>
          <p:cNvSpPr/>
          <p:nvPr/>
        </p:nvSpPr>
        <p:spPr>
          <a:xfrm>
            <a:off x="3374548" y="820529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BF5F5B3-A798-427A-A14C-6A3A0CC99415}"/>
              </a:ext>
            </a:extLst>
          </p:cNvPr>
          <p:cNvSpPr/>
          <p:nvPr/>
        </p:nvSpPr>
        <p:spPr>
          <a:xfrm>
            <a:off x="488566" y="61994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01E6DC6-2B4D-422C-919E-F4FFBF13FA30}"/>
              </a:ext>
            </a:extLst>
          </p:cNvPr>
          <p:cNvGrpSpPr/>
          <p:nvPr/>
        </p:nvGrpSpPr>
        <p:grpSpPr>
          <a:xfrm>
            <a:off x="4658362" y="827652"/>
            <a:ext cx="450484" cy="450484"/>
            <a:chOff x="4266660" y="45289"/>
            <a:chExt cx="768290" cy="768290"/>
          </a:xfrm>
        </p:grpSpPr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70DB740-643E-43D7-8452-0D3BF7315089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5143C45-419B-4B81-9BAA-48484BA0B9E1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1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3" name="Oval 222">
            <a:extLst>
              <a:ext uri="{FF2B5EF4-FFF2-40B4-BE49-F238E27FC236}">
                <a16:creationId xmlns:a16="http://schemas.microsoft.com/office/drawing/2014/main" id="{88C562B5-3423-4961-A32F-1C7B3F43B4E8}"/>
              </a:ext>
            </a:extLst>
          </p:cNvPr>
          <p:cNvSpPr/>
          <p:nvPr/>
        </p:nvSpPr>
        <p:spPr>
          <a:xfrm>
            <a:off x="10917127" y="1344768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BC8A8CE-D1BC-41BC-BEEA-25FB4082477B}"/>
              </a:ext>
            </a:extLst>
          </p:cNvPr>
          <p:cNvSpPr/>
          <p:nvPr/>
        </p:nvSpPr>
        <p:spPr>
          <a:xfrm>
            <a:off x="10065955" y="425234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D03BB6F-4D41-4D8A-A5C0-9736AC6AA5F8}"/>
              </a:ext>
            </a:extLst>
          </p:cNvPr>
          <p:cNvSpPr/>
          <p:nvPr/>
        </p:nvSpPr>
        <p:spPr>
          <a:xfrm>
            <a:off x="10833053" y="2032211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3FB9E13-10FA-4CB7-85C4-813B433F22DC}"/>
              </a:ext>
            </a:extLst>
          </p:cNvPr>
          <p:cNvSpPr/>
          <p:nvPr/>
        </p:nvSpPr>
        <p:spPr>
          <a:xfrm>
            <a:off x="7966626" y="3138939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3352E820-BF58-44BC-9B54-4E608A882A00}"/>
              </a:ext>
            </a:extLst>
          </p:cNvPr>
          <p:cNvSpPr/>
          <p:nvPr/>
        </p:nvSpPr>
        <p:spPr>
          <a:xfrm>
            <a:off x="8895307" y="2259770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E8BFDFE0-78D1-43FC-8AA2-81A23D07D56F}"/>
              </a:ext>
            </a:extLst>
          </p:cNvPr>
          <p:cNvSpPr/>
          <p:nvPr/>
        </p:nvSpPr>
        <p:spPr>
          <a:xfrm>
            <a:off x="9852502" y="461542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BA98F426-0F33-4CF1-B3DE-1D212A320DF5}"/>
              </a:ext>
            </a:extLst>
          </p:cNvPr>
          <p:cNvSpPr/>
          <p:nvPr/>
        </p:nvSpPr>
        <p:spPr>
          <a:xfrm>
            <a:off x="8189802" y="57641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4EA1104-C886-47EC-831D-0B33270665E8}"/>
              </a:ext>
            </a:extLst>
          </p:cNvPr>
          <p:cNvGrpSpPr/>
          <p:nvPr/>
        </p:nvGrpSpPr>
        <p:grpSpPr>
          <a:xfrm>
            <a:off x="5057518" y="1965579"/>
            <a:ext cx="2028984" cy="665289"/>
            <a:chOff x="4544783" y="3476752"/>
            <a:chExt cx="2911312" cy="954599"/>
          </a:xfrm>
          <a:solidFill>
            <a:schemeClr val="accent1"/>
          </a:solidFill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069D471-3DDF-47FC-BB2F-B02294EF1951}"/>
                </a:ext>
              </a:extLst>
            </p:cNvPr>
            <p:cNvSpPr/>
            <p:nvPr/>
          </p:nvSpPr>
          <p:spPr>
            <a:xfrm>
              <a:off x="4544783" y="3476752"/>
              <a:ext cx="1982170" cy="401293"/>
            </a:xfrm>
            <a:custGeom>
              <a:avLst/>
              <a:gdLst/>
              <a:ahLst/>
              <a:cxnLst/>
              <a:rect l="l" t="t" r="r" b="b"/>
              <a:pathLst>
                <a:path w="2507531" h="507653">
                  <a:moveTo>
                    <a:pt x="1719802" y="135620"/>
                  </a:moveTo>
                  <a:lnTo>
                    <a:pt x="1666182" y="312093"/>
                  </a:lnTo>
                  <a:lnTo>
                    <a:pt x="1773987" y="312093"/>
                  </a:lnTo>
                  <a:close/>
                  <a:moveTo>
                    <a:pt x="2038052" y="8371"/>
                  </a:moveTo>
                  <a:lnTo>
                    <a:pt x="2179699" y="8371"/>
                  </a:lnTo>
                  <a:lnTo>
                    <a:pt x="2364544" y="279967"/>
                  </a:lnTo>
                  <a:lnTo>
                    <a:pt x="2364544" y="8371"/>
                  </a:lnTo>
                  <a:lnTo>
                    <a:pt x="2507531" y="8371"/>
                  </a:lnTo>
                  <a:lnTo>
                    <a:pt x="2507531" y="499281"/>
                  </a:lnTo>
                  <a:lnTo>
                    <a:pt x="2364544" y="499281"/>
                  </a:lnTo>
                  <a:lnTo>
                    <a:pt x="2180704" y="229737"/>
                  </a:lnTo>
                  <a:lnTo>
                    <a:pt x="2180704" y="499281"/>
                  </a:lnTo>
                  <a:lnTo>
                    <a:pt x="2038052" y="499281"/>
                  </a:lnTo>
                  <a:close/>
                  <a:moveTo>
                    <a:pt x="1638933" y="8371"/>
                  </a:moveTo>
                  <a:lnTo>
                    <a:pt x="1804397" y="8371"/>
                  </a:lnTo>
                  <a:lnTo>
                    <a:pt x="1988865" y="499281"/>
                  </a:lnTo>
                  <a:lnTo>
                    <a:pt x="1830014" y="499281"/>
                  </a:lnTo>
                  <a:lnTo>
                    <a:pt x="1805454" y="418244"/>
                  </a:lnTo>
                  <a:lnTo>
                    <a:pt x="1633235" y="418244"/>
                  </a:lnTo>
                  <a:lnTo>
                    <a:pt x="1609308" y="499281"/>
                  </a:lnTo>
                  <a:lnTo>
                    <a:pt x="1454423" y="499281"/>
                  </a:lnTo>
                  <a:close/>
                  <a:moveTo>
                    <a:pt x="1008013" y="8371"/>
                  </a:moveTo>
                  <a:lnTo>
                    <a:pt x="1414537" y="8371"/>
                  </a:lnTo>
                  <a:lnTo>
                    <a:pt x="1414537" y="113184"/>
                  </a:lnTo>
                  <a:lnTo>
                    <a:pt x="1160041" y="113184"/>
                  </a:lnTo>
                  <a:lnTo>
                    <a:pt x="1160041" y="191207"/>
                  </a:lnTo>
                  <a:lnTo>
                    <a:pt x="1396119" y="191207"/>
                  </a:lnTo>
                  <a:lnTo>
                    <a:pt x="1396119" y="291331"/>
                  </a:lnTo>
                  <a:lnTo>
                    <a:pt x="1160041" y="291331"/>
                  </a:lnTo>
                  <a:lnTo>
                    <a:pt x="1160041" y="388107"/>
                  </a:lnTo>
                  <a:lnTo>
                    <a:pt x="1421904" y="388107"/>
                  </a:lnTo>
                  <a:lnTo>
                    <a:pt x="1421904" y="499281"/>
                  </a:lnTo>
                  <a:lnTo>
                    <a:pt x="1008013" y="499281"/>
                  </a:lnTo>
                  <a:close/>
                  <a:moveTo>
                    <a:pt x="551148" y="8371"/>
                  </a:moveTo>
                  <a:lnTo>
                    <a:pt x="702841" y="8371"/>
                  </a:lnTo>
                  <a:lnTo>
                    <a:pt x="702841" y="378395"/>
                  </a:lnTo>
                  <a:lnTo>
                    <a:pt x="939589" y="378395"/>
                  </a:lnTo>
                  <a:lnTo>
                    <a:pt x="939589" y="499281"/>
                  </a:lnTo>
                  <a:lnTo>
                    <a:pt x="551148" y="499281"/>
                  </a:lnTo>
                  <a:close/>
                  <a:moveTo>
                    <a:pt x="248134" y="0"/>
                  </a:moveTo>
                  <a:cubicBezTo>
                    <a:pt x="309972" y="0"/>
                    <a:pt x="358583" y="12501"/>
                    <a:pt x="393966" y="37505"/>
                  </a:cubicBezTo>
                  <a:cubicBezTo>
                    <a:pt x="429350" y="62508"/>
                    <a:pt x="455637" y="100905"/>
                    <a:pt x="472827" y="152698"/>
                  </a:cubicBezTo>
                  <a:lnTo>
                    <a:pt x="338882" y="182500"/>
                  </a:lnTo>
                  <a:cubicBezTo>
                    <a:pt x="334193" y="167543"/>
                    <a:pt x="329282" y="156604"/>
                    <a:pt x="324148" y="149684"/>
                  </a:cubicBezTo>
                  <a:cubicBezTo>
                    <a:pt x="315664" y="138075"/>
                    <a:pt x="305284" y="129146"/>
                    <a:pt x="293005" y="122895"/>
                  </a:cubicBezTo>
                  <a:cubicBezTo>
                    <a:pt x="280727" y="116644"/>
                    <a:pt x="266998" y="113519"/>
                    <a:pt x="251817" y="113519"/>
                  </a:cubicBezTo>
                  <a:cubicBezTo>
                    <a:pt x="217438" y="113519"/>
                    <a:pt x="191095" y="127344"/>
                    <a:pt x="172789" y="154995"/>
                  </a:cubicBezTo>
                  <a:cubicBezTo>
                    <a:pt x="158948" y="175508"/>
                    <a:pt x="152028" y="207727"/>
                    <a:pt x="152028" y="251650"/>
                  </a:cubicBezTo>
                  <a:cubicBezTo>
                    <a:pt x="152028" y="306058"/>
                    <a:pt x="160288" y="343352"/>
                    <a:pt x="176808" y="363531"/>
                  </a:cubicBezTo>
                  <a:cubicBezTo>
                    <a:pt x="193328" y="383710"/>
                    <a:pt x="216545" y="393799"/>
                    <a:pt x="246459" y="393799"/>
                  </a:cubicBezTo>
                  <a:cubicBezTo>
                    <a:pt x="275481" y="393799"/>
                    <a:pt x="297414" y="385651"/>
                    <a:pt x="312260" y="369354"/>
                  </a:cubicBezTo>
                  <a:cubicBezTo>
                    <a:pt x="327106" y="353057"/>
                    <a:pt x="337877" y="329394"/>
                    <a:pt x="344574" y="298363"/>
                  </a:cubicBezTo>
                  <a:lnTo>
                    <a:pt x="477515" y="338547"/>
                  </a:lnTo>
                  <a:cubicBezTo>
                    <a:pt x="468585" y="375828"/>
                    <a:pt x="454521" y="406970"/>
                    <a:pt x="435322" y="431974"/>
                  </a:cubicBezTo>
                  <a:cubicBezTo>
                    <a:pt x="416123" y="456977"/>
                    <a:pt x="392292" y="475841"/>
                    <a:pt x="363829" y="488565"/>
                  </a:cubicBezTo>
                  <a:cubicBezTo>
                    <a:pt x="335366" y="501290"/>
                    <a:pt x="299144" y="507653"/>
                    <a:pt x="255166" y="507653"/>
                  </a:cubicBezTo>
                  <a:cubicBezTo>
                    <a:pt x="201811" y="507653"/>
                    <a:pt x="158223" y="499900"/>
                    <a:pt x="124402" y="484395"/>
                  </a:cubicBezTo>
                  <a:cubicBezTo>
                    <a:pt x="90580" y="468891"/>
                    <a:pt x="61391" y="441617"/>
                    <a:pt x="36835" y="402576"/>
                  </a:cubicBezTo>
                  <a:cubicBezTo>
                    <a:pt x="12278" y="363535"/>
                    <a:pt x="0" y="313561"/>
                    <a:pt x="0" y="252654"/>
                  </a:cubicBezTo>
                  <a:cubicBezTo>
                    <a:pt x="0" y="171450"/>
                    <a:pt x="21599" y="109040"/>
                    <a:pt x="64796" y="65424"/>
                  </a:cubicBezTo>
                  <a:cubicBezTo>
                    <a:pt x="107993" y="21808"/>
                    <a:pt x="169106" y="0"/>
                    <a:pt x="2481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7386521-52BA-4396-AEA0-A436ECC3D354}"/>
                </a:ext>
              </a:extLst>
            </p:cNvPr>
            <p:cNvSpPr/>
            <p:nvPr/>
          </p:nvSpPr>
          <p:spPr>
            <a:xfrm>
              <a:off x="4972104" y="4030058"/>
              <a:ext cx="2483991" cy="401293"/>
            </a:xfrm>
            <a:custGeom>
              <a:avLst/>
              <a:gdLst/>
              <a:ahLst/>
              <a:cxnLst/>
              <a:rect l="l" t="t" r="r" b="b"/>
              <a:pathLst>
                <a:path w="3142357" h="507653">
                  <a:moveTo>
                    <a:pt x="1716807" y="107491"/>
                  </a:moveTo>
                  <a:lnTo>
                    <a:pt x="1716807" y="207280"/>
                  </a:lnTo>
                  <a:lnTo>
                    <a:pt x="1780766" y="207280"/>
                  </a:lnTo>
                  <a:cubicBezTo>
                    <a:pt x="1787686" y="207280"/>
                    <a:pt x="1801081" y="205048"/>
                    <a:pt x="1820949" y="200583"/>
                  </a:cubicBezTo>
                  <a:cubicBezTo>
                    <a:pt x="1830995" y="198574"/>
                    <a:pt x="1839199" y="193439"/>
                    <a:pt x="1845562" y="185179"/>
                  </a:cubicBezTo>
                  <a:cubicBezTo>
                    <a:pt x="1851924" y="176919"/>
                    <a:pt x="1855105" y="167432"/>
                    <a:pt x="1855105" y="156716"/>
                  </a:cubicBezTo>
                  <a:cubicBezTo>
                    <a:pt x="1855105" y="140866"/>
                    <a:pt x="1850082" y="128699"/>
                    <a:pt x="1840036" y="120216"/>
                  </a:cubicBezTo>
                  <a:cubicBezTo>
                    <a:pt x="1829990" y="111733"/>
                    <a:pt x="1811127" y="107491"/>
                    <a:pt x="1783445" y="107491"/>
                  </a:cubicBezTo>
                  <a:close/>
                  <a:moveTo>
                    <a:pt x="2608250" y="8372"/>
                  </a:moveTo>
                  <a:lnTo>
                    <a:pt x="2776749" y="8372"/>
                  </a:lnTo>
                  <a:lnTo>
                    <a:pt x="2875654" y="173982"/>
                  </a:lnTo>
                  <a:lnTo>
                    <a:pt x="2974763" y="8372"/>
                  </a:lnTo>
                  <a:lnTo>
                    <a:pt x="3142357" y="8372"/>
                  </a:lnTo>
                  <a:lnTo>
                    <a:pt x="2951485" y="293675"/>
                  </a:lnTo>
                  <a:lnTo>
                    <a:pt x="2951485" y="499281"/>
                  </a:lnTo>
                  <a:lnTo>
                    <a:pt x="2799457" y="499281"/>
                  </a:lnTo>
                  <a:lnTo>
                    <a:pt x="2799457" y="293675"/>
                  </a:lnTo>
                  <a:close/>
                  <a:moveTo>
                    <a:pt x="1564444" y="8372"/>
                  </a:moveTo>
                  <a:lnTo>
                    <a:pt x="1817266" y="8372"/>
                  </a:lnTo>
                  <a:cubicBezTo>
                    <a:pt x="1864147" y="8372"/>
                    <a:pt x="1899977" y="12390"/>
                    <a:pt x="1924757" y="20427"/>
                  </a:cubicBezTo>
                  <a:cubicBezTo>
                    <a:pt x="1949537" y="28463"/>
                    <a:pt x="1969517" y="43365"/>
                    <a:pt x="1984697" y="65131"/>
                  </a:cubicBezTo>
                  <a:cubicBezTo>
                    <a:pt x="1999878" y="86897"/>
                    <a:pt x="2007468" y="113407"/>
                    <a:pt x="2007468" y="144661"/>
                  </a:cubicBezTo>
                  <a:cubicBezTo>
                    <a:pt x="2007468" y="171896"/>
                    <a:pt x="2001660" y="195393"/>
                    <a:pt x="1990045" y="215150"/>
                  </a:cubicBezTo>
                  <a:cubicBezTo>
                    <a:pt x="1978429" y="234907"/>
                    <a:pt x="1962459" y="250924"/>
                    <a:pt x="1942133" y="263203"/>
                  </a:cubicBezTo>
                  <a:cubicBezTo>
                    <a:pt x="1929178" y="271016"/>
                    <a:pt x="1911420" y="277490"/>
                    <a:pt x="1888858" y="282625"/>
                  </a:cubicBezTo>
                  <a:cubicBezTo>
                    <a:pt x="1906927" y="288659"/>
                    <a:pt x="1920090" y="294692"/>
                    <a:pt x="1928346" y="300723"/>
                  </a:cubicBezTo>
                  <a:cubicBezTo>
                    <a:pt x="1933924" y="304745"/>
                    <a:pt x="1942011" y="313347"/>
                    <a:pt x="1952608" y="326531"/>
                  </a:cubicBezTo>
                  <a:cubicBezTo>
                    <a:pt x="1963205" y="339714"/>
                    <a:pt x="1970288" y="349882"/>
                    <a:pt x="1973856" y="357032"/>
                  </a:cubicBezTo>
                  <a:lnTo>
                    <a:pt x="2047317" y="499281"/>
                  </a:lnTo>
                  <a:lnTo>
                    <a:pt x="1875914" y="499281"/>
                  </a:lnTo>
                  <a:lnTo>
                    <a:pt x="1794830" y="349262"/>
                  </a:lnTo>
                  <a:cubicBezTo>
                    <a:pt x="1784561" y="329840"/>
                    <a:pt x="1775408" y="317227"/>
                    <a:pt x="1767371" y="311423"/>
                  </a:cubicBezTo>
                  <a:cubicBezTo>
                    <a:pt x="1756432" y="303833"/>
                    <a:pt x="1744042" y="300038"/>
                    <a:pt x="1730201" y="300038"/>
                  </a:cubicBezTo>
                  <a:lnTo>
                    <a:pt x="1716807" y="300038"/>
                  </a:lnTo>
                  <a:lnTo>
                    <a:pt x="1716807" y="499281"/>
                  </a:lnTo>
                  <a:lnTo>
                    <a:pt x="1564444" y="499281"/>
                  </a:lnTo>
                  <a:close/>
                  <a:moveTo>
                    <a:pt x="1066800" y="8372"/>
                  </a:moveTo>
                  <a:lnTo>
                    <a:pt x="1473324" y="8372"/>
                  </a:lnTo>
                  <a:lnTo>
                    <a:pt x="1473324" y="113184"/>
                  </a:lnTo>
                  <a:lnTo>
                    <a:pt x="1218828" y="113184"/>
                  </a:lnTo>
                  <a:lnTo>
                    <a:pt x="1218828" y="191207"/>
                  </a:lnTo>
                  <a:lnTo>
                    <a:pt x="1454906" y="191207"/>
                  </a:lnTo>
                  <a:lnTo>
                    <a:pt x="1454906" y="291331"/>
                  </a:lnTo>
                  <a:lnTo>
                    <a:pt x="1218828" y="291331"/>
                  </a:lnTo>
                  <a:lnTo>
                    <a:pt x="1218828" y="388107"/>
                  </a:lnTo>
                  <a:lnTo>
                    <a:pt x="1480691" y="388107"/>
                  </a:lnTo>
                  <a:lnTo>
                    <a:pt x="1480691" y="499281"/>
                  </a:lnTo>
                  <a:lnTo>
                    <a:pt x="1066800" y="499281"/>
                  </a:lnTo>
                  <a:close/>
                  <a:moveTo>
                    <a:pt x="496639" y="8372"/>
                  </a:moveTo>
                  <a:lnTo>
                    <a:pt x="638286" y="8372"/>
                  </a:lnTo>
                  <a:lnTo>
                    <a:pt x="823131" y="279967"/>
                  </a:lnTo>
                  <a:lnTo>
                    <a:pt x="823131" y="8372"/>
                  </a:lnTo>
                  <a:lnTo>
                    <a:pt x="966118" y="8372"/>
                  </a:lnTo>
                  <a:lnTo>
                    <a:pt x="966118" y="499281"/>
                  </a:lnTo>
                  <a:lnTo>
                    <a:pt x="823131" y="499281"/>
                  </a:lnTo>
                  <a:lnTo>
                    <a:pt x="639291" y="229737"/>
                  </a:lnTo>
                  <a:lnTo>
                    <a:pt x="639291" y="499281"/>
                  </a:lnTo>
                  <a:lnTo>
                    <a:pt x="496639" y="499281"/>
                  </a:lnTo>
                  <a:close/>
                  <a:moveTo>
                    <a:pt x="0" y="8372"/>
                  </a:moveTo>
                  <a:lnTo>
                    <a:pt x="406524" y="8372"/>
                  </a:lnTo>
                  <a:lnTo>
                    <a:pt x="406524" y="113184"/>
                  </a:lnTo>
                  <a:lnTo>
                    <a:pt x="152028" y="113184"/>
                  </a:lnTo>
                  <a:lnTo>
                    <a:pt x="152028" y="191207"/>
                  </a:lnTo>
                  <a:lnTo>
                    <a:pt x="388106" y="191207"/>
                  </a:lnTo>
                  <a:lnTo>
                    <a:pt x="388106" y="291331"/>
                  </a:lnTo>
                  <a:lnTo>
                    <a:pt x="152028" y="291331"/>
                  </a:lnTo>
                  <a:lnTo>
                    <a:pt x="152028" y="388107"/>
                  </a:lnTo>
                  <a:lnTo>
                    <a:pt x="413891" y="388107"/>
                  </a:lnTo>
                  <a:lnTo>
                    <a:pt x="413891" y="499281"/>
                  </a:lnTo>
                  <a:lnTo>
                    <a:pt x="0" y="499281"/>
                  </a:lnTo>
                  <a:close/>
                  <a:moveTo>
                    <a:pt x="2332099" y="0"/>
                  </a:moveTo>
                  <a:cubicBezTo>
                    <a:pt x="2386347" y="0"/>
                    <a:pt x="2426921" y="4911"/>
                    <a:pt x="2453822" y="14734"/>
                  </a:cubicBezTo>
                  <a:cubicBezTo>
                    <a:pt x="2480723" y="24557"/>
                    <a:pt x="2503047" y="39793"/>
                    <a:pt x="2520795" y="60443"/>
                  </a:cubicBezTo>
                  <a:cubicBezTo>
                    <a:pt x="2538543" y="81093"/>
                    <a:pt x="2551881" y="107268"/>
                    <a:pt x="2560811" y="138968"/>
                  </a:cubicBezTo>
                  <a:lnTo>
                    <a:pt x="2414476" y="165088"/>
                  </a:lnTo>
                  <a:cubicBezTo>
                    <a:pt x="2408448" y="146559"/>
                    <a:pt x="2398235" y="132383"/>
                    <a:pt x="2383836" y="122560"/>
                  </a:cubicBezTo>
                  <a:cubicBezTo>
                    <a:pt x="2369437" y="112737"/>
                    <a:pt x="2351075" y="107826"/>
                    <a:pt x="2328751" y="107826"/>
                  </a:cubicBezTo>
                  <a:cubicBezTo>
                    <a:pt x="2295488" y="107826"/>
                    <a:pt x="2268978" y="119379"/>
                    <a:pt x="2249221" y="142484"/>
                  </a:cubicBezTo>
                  <a:cubicBezTo>
                    <a:pt x="2229464" y="165590"/>
                    <a:pt x="2219585" y="202146"/>
                    <a:pt x="2219585" y="252152"/>
                  </a:cubicBezTo>
                  <a:cubicBezTo>
                    <a:pt x="2219585" y="305284"/>
                    <a:pt x="2229575" y="343235"/>
                    <a:pt x="2249556" y="366006"/>
                  </a:cubicBezTo>
                  <a:cubicBezTo>
                    <a:pt x="2269536" y="388776"/>
                    <a:pt x="2297385" y="400162"/>
                    <a:pt x="2333104" y="400162"/>
                  </a:cubicBezTo>
                  <a:cubicBezTo>
                    <a:pt x="2350070" y="400162"/>
                    <a:pt x="2366255" y="397706"/>
                    <a:pt x="2381659" y="392795"/>
                  </a:cubicBezTo>
                  <a:cubicBezTo>
                    <a:pt x="2397063" y="387883"/>
                    <a:pt x="2414699" y="379512"/>
                    <a:pt x="2434567" y="367680"/>
                  </a:cubicBezTo>
                  <a:lnTo>
                    <a:pt x="2434567" y="321469"/>
                  </a:lnTo>
                  <a:lnTo>
                    <a:pt x="2333104" y="321469"/>
                  </a:lnTo>
                  <a:lnTo>
                    <a:pt x="2333104" y="219335"/>
                  </a:lnTo>
                  <a:lnTo>
                    <a:pt x="2567508" y="219335"/>
                  </a:lnTo>
                  <a:lnTo>
                    <a:pt x="2567508" y="428625"/>
                  </a:lnTo>
                  <a:cubicBezTo>
                    <a:pt x="2522637" y="459209"/>
                    <a:pt x="2482955" y="480027"/>
                    <a:pt x="2448464" y="491077"/>
                  </a:cubicBezTo>
                  <a:cubicBezTo>
                    <a:pt x="2413973" y="502128"/>
                    <a:pt x="2373064" y="507653"/>
                    <a:pt x="2325737" y="507653"/>
                  </a:cubicBezTo>
                  <a:cubicBezTo>
                    <a:pt x="2267471" y="507653"/>
                    <a:pt x="2219976" y="497718"/>
                    <a:pt x="2183253" y="477850"/>
                  </a:cubicBezTo>
                  <a:cubicBezTo>
                    <a:pt x="2146529" y="457981"/>
                    <a:pt x="2118066" y="428402"/>
                    <a:pt x="2097862" y="389111"/>
                  </a:cubicBezTo>
                  <a:cubicBezTo>
                    <a:pt x="2077659" y="349821"/>
                    <a:pt x="2067557" y="304726"/>
                    <a:pt x="2067557" y="253826"/>
                  </a:cubicBezTo>
                  <a:cubicBezTo>
                    <a:pt x="2067557" y="200248"/>
                    <a:pt x="2078608" y="153646"/>
                    <a:pt x="2100709" y="114021"/>
                  </a:cubicBezTo>
                  <a:cubicBezTo>
                    <a:pt x="2122810" y="74395"/>
                    <a:pt x="2155180" y="44314"/>
                    <a:pt x="2197819" y="23775"/>
                  </a:cubicBezTo>
                  <a:cubicBezTo>
                    <a:pt x="2231082" y="7925"/>
                    <a:pt x="2275842" y="0"/>
                    <a:pt x="23320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49D0D16-5937-4F9E-A167-CEF76A391549}"/>
              </a:ext>
            </a:extLst>
          </p:cNvPr>
          <p:cNvGrpSpPr/>
          <p:nvPr/>
        </p:nvGrpSpPr>
        <p:grpSpPr>
          <a:xfrm>
            <a:off x="5679937" y="565649"/>
            <a:ext cx="5512671" cy="5055422"/>
            <a:chOff x="5679937" y="565649"/>
            <a:chExt cx="5512671" cy="5055422"/>
          </a:xfrm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5B54DAF8-3580-4D54-AE56-EA1273C5B275}"/>
                </a:ext>
              </a:extLst>
            </p:cNvPr>
            <p:cNvSpPr/>
            <p:nvPr/>
          </p:nvSpPr>
          <p:spPr>
            <a:xfrm>
              <a:off x="5679937" y="4797879"/>
              <a:ext cx="823192" cy="82319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B237B9-5CB3-4871-8B70-4D06D1F34E26}"/>
                </a:ext>
              </a:extLst>
            </p:cNvPr>
            <p:cNvSpPr/>
            <p:nvPr/>
          </p:nvSpPr>
          <p:spPr>
            <a:xfrm>
              <a:off x="5864987" y="4982930"/>
              <a:ext cx="453091" cy="4530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Bent Arrow 18">
              <a:extLst>
                <a:ext uri="{FF2B5EF4-FFF2-40B4-BE49-F238E27FC236}">
                  <a16:creationId xmlns:a16="http://schemas.microsoft.com/office/drawing/2014/main" id="{0ED7565B-C6B6-4B42-B5E5-367AF81D8B81}"/>
                </a:ext>
              </a:extLst>
            </p:cNvPr>
            <p:cNvSpPr/>
            <p:nvPr/>
          </p:nvSpPr>
          <p:spPr>
            <a:xfrm rot="5400000" flipH="1">
              <a:off x="7480090" y="3397438"/>
              <a:ext cx="888058" cy="3046632"/>
            </a:xfrm>
            <a:prstGeom prst="bentArrow">
              <a:avLst>
                <a:gd name="adj1" fmla="val 33832"/>
                <a:gd name="adj2" fmla="val 20334"/>
                <a:gd name="adj3" fmla="val 731"/>
                <a:gd name="adj4" fmla="val 6758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13" name="그룹 20">
              <a:extLst>
                <a:ext uri="{FF2B5EF4-FFF2-40B4-BE49-F238E27FC236}">
                  <a16:creationId xmlns:a16="http://schemas.microsoft.com/office/drawing/2014/main" id="{A851E37F-17DA-43FB-9822-2B617068AB9B}"/>
                </a:ext>
              </a:extLst>
            </p:cNvPr>
            <p:cNvGrpSpPr/>
            <p:nvPr/>
          </p:nvGrpSpPr>
          <p:grpSpPr>
            <a:xfrm>
              <a:off x="7387342" y="565649"/>
              <a:ext cx="3805266" cy="3914406"/>
              <a:chOff x="7974877" y="892748"/>
              <a:chExt cx="3200146" cy="329193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DE74CAC-753A-4DF5-BDBD-38D7E9418DF3}"/>
                  </a:ext>
                </a:extLst>
              </p:cNvPr>
              <p:cNvGrpSpPr/>
              <p:nvPr/>
            </p:nvGrpSpPr>
            <p:grpSpPr>
              <a:xfrm>
                <a:off x="7974877" y="892748"/>
                <a:ext cx="3200146" cy="3291932"/>
                <a:chOff x="5010421" y="587565"/>
                <a:chExt cx="2758049" cy="283715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83586DA-8784-4824-A357-FF3762E1AB8D}"/>
                    </a:ext>
                  </a:extLst>
                </p:cNvPr>
                <p:cNvGrpSpPr/>
                <p:nvPr/>
              </p:nvGrpSpPr>
              <p:grpSpPr>
                <a:xfrm>
                  <a:off x="5580112" y="1131590"/>
                  <a:ext cx="1602534" cy="2293130"/>
                  <a:chOff x="7474389" y="3367517"/>
                  <a:chExt cx="2192670" cy="3137579"/>
                </a:xfrm>
              </p:grpSpPr>
              <p:sp>
                <p:nvSpPr>
                  <p:cNvPr id="23" name="Teardrop 30">
                    <a:extLst>
                      <a:ext uri="{FF2B5EF4-FFF2-40B4-BE49-F238E27FC236}">
                        <a16:creationId xmlns:a16="http://schemas.microsoft.com/office/drawing/2014/main" id="{DF0494EE-0300-4186-AAA2-50A8D6FA06C2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7474389" y="3367517"/>
                    <a:ext cx="2192670" cy="2192671"/>
                  </a:xfrm>
                  <a:custGeom>
                    <a:avLst/>
                    <a:gdLst>
                      <a:gd name="connsiteX0" fmla="*/ 293361 w 2192670"/>
                      <a:gd name="connsiteY0" fmla="*/ 1899310 h 2192671"/>
                      <a:gd name="connsiteX1" fmla="*/ 0 w 2192670"/>
                      <a:gd name="connsiteY1" fmla="*/ 1191074 h 2192671"/>
                      <a:gd name="connsiteX2" fmla="*/ 1001597 w 2192670"/>
                      <a:gd name="connsiteY2" fmla="*/ 189477 h 2192671"/>
                      <a:gd name="connsiteX3" fmla="*/ 1341342 w 2192670"/>
                      <a:gd name="connsiteY3" fmla="*/ 189477 h 2192671"/>
                      <a:gd name="connsiteX4" fmla="*/ 1530818 w 2192670"/>
                      <a:gd name="connsiteY4" fmla="*/ 0 h 2192671"/>
                      <a:gd name="connsiteX5" fmla="*/ 1806586 w 2192670"/>
                      <a:gd name="connsiteY5" fmla="*/ 0 h 2192671"/>
                      <a:gd name="connsiteX6" fmla="*/ 1996062 w 2192670"/>
                      <a:gd name="connsiteY6" fmla="*/ 189477 h 2192671"/>
                      <a:gd name="connsiteX7" fmla="*/ 2003194 w 2192670"/>
                      <a:gd name="connsiteY7" fmla="*/ 189477 h 2192671"/>
                      <a:gd name="connsiteX8" fmla="*/ 2003194 w 2192670"/>
                      <a:gd name="connsiteY8" fmla="*/ 196609 h 2192671"/>
                      <a:gd name="connsiteX9" fmla="*/ 2192670 w 2192670"/>
                      <a:gd name="connsiteY9" fmla="*/ 386085 h 2192671"/>
                      <a:gd name="connsiteX10" fmla="*/ 2192670 w 2192670"/>
                      <a:gd name="connsiteY10" fmla="*/ 661852 h 2192671"/>
                      <a:gd name="connsiteX11" fmla="*/ 2003193 w 2192670"/>
                      <a:gd name="connsiteY11" fmla="*/ 851329 h 2192671"/>
                      <a:gd name="connsiteX12" fmla="*/ 2003194 w 2192670"/>
                      <a:gd name="connsiteY12" fmla="*/ 1191074 h 2192671"/>
                      <a:gd name="connsiteX13" fmla="*/ 1001597 w 2192670"/>
                      <a:gd name="connsiteY13" fmla="*/ 2192671 h 2192671"/>
                      <a:gd name="connsiteX14" fmla="*/ 293361 w 2192670"/>
                      <a:gd name="connsiteY14" fmla="*/ 1899310 h 2192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92670" h="2192671">
                        <a:moveTo>
                          <a:pt x="293361" y="1899310"/>
                        </a:moveTo>
                        <a:cubicBezTo>
                          <a:pt x="112107" y="1718057"/>
                          <a:pt x="0" y="1467657"/>
                          <a:pt x="0" y="1191074"/>
                        </a:cubicBezTo>
                        <a:cubicBezTo>
                          <a:pt x="0" y="637907"/>
                          <a:pt x="448430" y="189477"/>
                          <a:pt x="1001597" y="189477"/>
                        </a:cubicBezTo>
                        <a:lnTo>
                          <a:pt x="1341342" y="189477"/>
                        </a:lnTo>
                        <a:lnTo>
                          <a:pt x="1530818" y="0"/>
                        </a:lnTo>
                        <a:cubicBezTo>
                          <a:pt x="1606970" y="-76151"/>
                          <a:pt x="1730435" y="-76151"/>
                          <a:pt x="1806586" y="0"/>
                        </a:cubicBezTo>
                        <a:lnTo>
                          <a:pt x="1996062" y="189477"/>
                        </a:lnTo>
                        <a:lnTo>
                          <a:pt x="2003194" y="189477"/>
                        </a:lnTo>
                        <a:lnTo>
                          <a:pt x="2003194" y="196609"/>
                        </a:lnTo>
                        <a:lnTo>
                          <a:pt x="2192670" y="386085"/>
                        </a:lnTo>
                        <a:cubicBezTo>
                          <a:pt x="2268822" y="462236"/>
                          <a:pt x="2268822" y="585701"/>
                          <a:pt x="2192670" y="661852"/>
                        </a:cubicBezTo>
                        <a:lnTo>
                          <a:pt x="2003193" y="851329"/>
                        </a:lnTo>
                        <a:cubicBezTo>
                          <a:pt x="2003193" y="964577"/>
                          <a:pt x="2003194" y="1077826"/>
                          <a:pt x="2003194" y="1191074"/>
                        </a:cubicBezTo>
                        <a:cubicBezTo>
                          <a:pt x="2003194" y="1744241"/>
                          <a:pt x="1554764" y="2192671"/>
                          <a:pt x="1001597" y="2192671"/>
                        </a:cubicBezTo>
                        <a:cubicBezTo>
                          <a:pt x="725014" y="2192671"/>
                          <a:pt x="474614" y="2080563"/>
                          <a:pt x="293361" y="1899310"/>
                        </a:cubicBezTo>
                        <a:close/>
                      </a:path>
                    </a:pathLst>
                  </a:custGeom>
                  <a:noFill/>
                  <a:ln w="698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4" name="Rounded Rectangle 15">
                    <a:extLst>
                      <a:ext uri="{FF2B5EF4-FFF2-40B4-BE49-F238E27FC236}">
                        <a16:creationId xmlns:a16="http://schemas.microsoft.com/office/drawing/2014/main" id="{AFE40709-4EC8-46D8-B072-EAD74F92309E}"/>
                      </a:ext>
                    </a:extLst>
                  </p:cNvPr>
                  <p:cNvSpPr/>
                  <p:nvPr/>
                </p:nvSpPr>
                <p:spPr>
                  <a:xfrm>
                    <a:off x="8138724" y="5844099"/>
                    <a:ext cx="864000" cy="18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25" name="Rounded Rectangle 16">
                    <a:extLst>
                      <a:ext uri="{FF2B5EF4-FFF2-40B4-BE49-F238E27FC236}">
                        <a16:creationId xmlns:a16="http://schemas.microsoft.com/office/drawing/2014/main" id="{D0A73FF0-BE4F-4E5C-949D-D2B731A51336}"/>
                      </a:ext>
                    </a:extLst>
                  </p:cNvPr>
                  <p:cNvSpPr/>
                  <p:nvPr/>
                </p:nvSpPr>
                <p:spPr>
                  <a:xfrm>
                    <a:off x="8174722" y="6084596"/>
                    <a:ext cx="792000" cy="18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6" name="Rounded Rectangle 17">
                    <a:extLst>
                      <a:ext uri="{FF2B5EF4-FFF2-40B4-BE49-F238E27FC236}">
                        <a16:creationId xmlns:a16="http://schemas.microsoft.com/office/drawing/2014/main" id="{64C9D753-9FE0-41E4-BD78-600130E16841}"/>
                      </a:ext>
                    </a:extLst>
                  </p:cNvPr>
                  <p:cNvSpPr/>
                  <p:nvPr/>
                </p:nvSpPr>
                <p:spPr>
                  <a:xfrm>
                    <a:off x="8246721" y="6325096"/>
                    <a:ext cx="648000" cy="18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F5AE0E9-3582-4126-8CD4-EC7C36D58447}"/>
                    </a:ext>
                  </a:extLst>
                </p:cNvPr>
                <p:cNvGrpSpPr/>
                <p:nvPr/>
              </p:nvGrpSpPr>
              <p:grpSpPr>
                <a:xfrm>
                  <a:off x="5010421" y="587565"/>
                  <a:ext cx="2758049" cy="1315967"/>
                  <a:chOff x="5010421" y="587565"/>
                  <a:chExt cx="2758049" cy="1315967"/>
                </a:xfrm>
              </p:grpSpPr>
              <p:sp>
                <p:nvSpPr>
                  <p:cNvPr id="18" name="Rounded Rectangle 9">
                    <a:extLst>
                      <a:ext uri="{FF2B5EF4-FFF2-40B4-BE49-F238E27FC236}">
                        <a16:creationId xmlns:a16="http://schemas.microsoft.com/office/drawing/2014/main" id="{E8421CB0-E29A-4F0F-96B7-BA7B5319B7C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248823" y="944709"/>
                    <a:ext cx="144000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ounded Rectangle 10">
                    <a:extLst>
                      <a:ext uri="{FF2B5EF4-FFF2-40B4-BE49-F238E27FC236}">
                        <a16:creationId xmlns:a16="http://schemas.microsoft.com/office/drawing/2014/main" id="{B6A60AE0-4020-4C9E-A693-AA11B472B836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5380477" y="944709"/>
                    <a:ext cx="144000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ounded Rectangle 11">
                    <a:extLst>
                      <a:ext uri="{FF2B5EF4-FFF2-40B4-BE49-F238E27FC236}">
                        <a16:creationId xmlns:a16="http://schemas.microsoft.com/office/drawing/2014/main" id="{A26A2D6E-47DE-444F-A5F4-D7F4C4764646}"/>
                      </a:ext>
                    </a:extLst>
                  </p:cNvPr>
                  <p:cNvSpPr/>
                  <p:nvPr/>
                </p:nvSpPr>
                <p:spPr>
                  <a:xfrm>
                    <a:off x="6317445" y="587565"/>
                    <a:ext cx="144000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ounded Rectangle 12">
                    <a:extLst>
                      <a:ext uri="{FF2B5EF4-FFF2-40B4-BE49-F238E27FC236}">
                        <a16:creationId xmlns:a16="http://schemas.microsoft.com/office/drawing/2014/main" id="{DC968A4C-7DCC-4A3D-B3B5-F0BC0D7C4C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516470" y="1651531"/>
                    <a:ext cx="144000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ounded Rectangle 13">
                    <a:extLst>
                      <a:ext uri="{FF2B5EF4-FFF2-40B4-BE49-F238E27FC236}">
                        <a16:creationId xmlns:a16="http://schemas.microsoft.com/office/drawing/2014/main" id="{C47F61D1-51DD-494D-82AD-39E6D61E15C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118421" y="1651532"/>
                    <a:ext cx="144000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" name="Freeform 26">
                <a:extLst>
                  <a:ext uri="{FF2B5EF4-FFF2-40B4-BE49-F238E27FC236}">
                    <a16:creationId xmlns:a16="http://schemas.microsoft.com/office/drawing/2014/main" id="{0D61B182-7FCA-44CF-8600-3471A8B62413}"/>
                  </a:ext>
                </a:extLst>
              </p:cNvPr>
              <p:cNvSpPr/>
              <p:nvPr/>
            </p:nvSpPr>
            <p:spPr>
              <a:xfrm>
                <a:off x="8794065" y="1883246"/>
                <a:ext cx="1526602" cy="998793"/>
              </a:xfrm>
              <a:custGeom>
                <a:avLst/>
                <a:gdLst>
                  <a:gd name="connsiteX0" fmla="*/ 0 w 1016000"/>
                  <a:gd name="connsiteY0" fmla="*/ 457200 h 914400"/>
                  <a:gd name="connsiteX1" fmla="*/ 215900 w 1016000"/>
                  <a:gd name="connsiteY1" fmla="*/ 457200 h 914400"/>
                  <a:gd name="connsiteX2" fmla="*/ 381000 w 1016000"/>
                  <a:gd name="connsiteY2" fmla="*/ 0 h 914400"/>
                  <a:gd name="connsiteX3" fmla="*/ 596900 w 1016000"/>
                  <a:gd name="connsiteY3" fmla="*/ 914400 h 914400"/>
                  <a:gd name="connsiteX4" fmla="*/ 736600 w 1016000"/>
                  <a:gd name="connsiteY4" fmla="*/ 101600 h 914400"/>
                  <a:gd name="connsiteX5" fmla="*/ 774700 w 1016000"/>
                  <a:gd name="connsiteY5" fmla="*/ 533400 h 914400"/>
                  <a:gd name="connsiteX6" fmla="*/ 1016000 w 1016000"/>
                  <a:gd name="connsiteY6" fmla="*/ 533400 h 914400"/>
                  <a:gd name="connsiteX0" fmla="*/ 0 w 1016000"/>
                  <a:gd name="connsiteY0" fmla="*/ 457200 h 914400"/>
                  <a:gd name="connsiteX1" fmla="*/ 215900 w 1016000"/>
                  <a:gd name="connsiteY1" fmla="*/ 457200 h 914400"/>
                  <a:gd name="connsiteX2" fmla="*/ 381000 w 1016000"/>
                  <a:gd name="connsiteY2" fmla="*/ 0 h 914400"/>
                  <a:gd name="connsiteX3" fmla="*/ 596900 w 1016000"/>
                  <a:gd name="connsiteY3" fmla="*/ 914400 h 914400"/>
                  <a:gd name="connsiteX4" fmla="*/ 736600 w 1016000"/>
                  <a:gd name="connsiteY4" fmla="*/ 101600 h 914400"/>
                  <a:gd name="connsiteX5" fmla="*/ 841026 w 1016000"/>
                  <a:gd name="connsiteY5" fmla="*/ 674343 h 914400"/>
                  <a:gd name="connsiteX6" fmla="*/ 1016000 w 1016000"/>
                  <a:gd name="connsiteY6" fmla="*/ 533400 h 914400"/>
                  <a:gd name="connsiteX0" fmla="*/ 0 w 982837"/>
                  <a:gd name="connsiteY0" fmla="*/ 457200 h 914400"/>
                  <a:gd name="connsiteX1" fmla="*/ 215900 w 982837"/>
                  <a:gd name="connsiteY1" fmla="*/ 457200 h 914400"/>
                  <a:gd name="connsiteX2" fmla="*/ 381000 w 982837"/>
                  <a:gd name="connsiteY2" fmla="*/ 0 h 914400"/>
                  <a:gd name="connsiteX3" fmla="*/ 596900 w 982837"/>
                  <a:gd name="connsiteY3" fmla="*/ 914400 h 914400"/>
                  <a:gd name="connsiteX4" fmla="*/ 736600 w 982837"/>
                  <a:gd name="connsiteY4" fmla="*/ 101600 h 914400"/>
                  <a:gd name="connsiteX5" fmla="*/ 841026 w 982837"/>
                  <a:gd name="connsiteY5" fmla="*/ 674343 h 914400"/>
                  <a:gd name="connsiteX6" fmla="*/ 982837 w 982837"/>
                  <a:gd name="connsiteY6" fmla="*/ 400748 h 914400"/>
                  <a:gd name="connsiteX0" fmla="*/ 0 w 982837"/>
                  <a:gd name="connsiteY0" fmla="*/ 457200 h 914400"/>
                  <a:gd name="connsiteX1" fmla="*/ 215900 w 982837"/>
                  <a:gd name="connsiteY1" fmla="*/ 457200 h 914400"/>
                  <a:gd name="connsiteX2" fmla="*/ 381000 w 982837"/>
                  <a:gd name="connsiteY2" fmla="*/ 0 h 914400"/>
                  <a:gd name="connsiteX3" fmla="*/ 596900 w 982837"/>
                  <a:gd name="connsiteY3" fmla="*/ 914400 h 914400"/>
                  <a:gd name="connsiteX4" fmla="*/ 736600 w 982837"/>
                  <a:gd name="connsiteY4" fmla="*/ 101600 h 914400"/>
                  <a:gd name="connsiteX5" fmla="*/ 814536 w 982837"/>
                  <a:gd name="connsiteY5" fmla="*/ 510008 h 914400"/>
                  <a:gd name="connsiteX6" fmla="*/ 841026 w 982837"/>
                  <a:gd name="connsiteY6" fmla="*/ 674343 h 914400"/>
                  <a:gd name="connsiteX7" fmla="*/ 982837 w 982837"/>
                  <a:gd name="connsiteY7" fmla="*/ 400748 h 914400"/>
                  <a:gd name="connsiteX0" fmla="*/ 0 w 982837"/>
                  <a:gd name="connsiteY0" fmla="*/ 457200 h 914400"/>
                  <a:gd name="connsiteX1" fmla="*/ 215900 w 982837"/>
                  <a:gd name="connsiteY1" fmla="*/ 457200 h 914400"/>
                  <a:gd name="connsiteX2" fmla="*/ 381000 w 982837"/>
                  <a:gd name="connsiteY2" fmla="*/ 0 h 914400"/>
                  <a:gd name="connsiteX3" fmla="*/ 596900 w 982837"/>
                  <a:gd name="connsiteY3" fmla="*/ 914400 h 914400"/>
                  <a:gd name="connsiteX4" fmla="*/ 736600 w 982837"/>
                  <a:gd name="connsiteY4" fmla="*/ 101600 h 914400"/>
                  <a:gd name="connsiteX5" fmla="*/ 814536 w 982837"/>
                  <a:gd name="connsiteY5" fmla="*/ 510008 h 914400"/>
                  <a:gd name="connsiteX6" fmla="*/ 981969 w 982837"/>
                  <a:gd name="connsiteY6" fmla="*/ 632890 h 914400"/>
                  <a:gd name="connsiteX7" fmla="*/ 982837 w 982837"/>
                  <a:gd name="connsiteY7" fmla="*/ 400748 h 914400"/>
                  <a:gd name="connsiteX0" fmla="*/ 0 w 982837"/>
                  <a:gd name="connsiteY0" fmla="*/ 457200 h 914400"/>
                  <a:gd name="connsiteX1" fmla="*/ 215900 w 982837"/>
                  <a:gd name="connsiteY1" fmla="*/ 457200 h 914400"/>
                  <a:gd name="connsiteX2" fmla="*/ 381000 w 982837"/>
                  <a:gd name="connsiteY2" fmla="*/ 0 h 914400"/>
                  <a:gd name="connsiteX3" fmla="*/ 596900 w 982837"/>
                  <a:gd name="connsiteY3" fmla="*/ 914400 h 914400"/>
                  <a:gd name="connsiteX4" fmla="*/ 736600 w 982837"/>
                  <a:gd name="connsiteY4" fmla="*/ 101600 h 914400"/>
                  <a:gd name="connsiteX5" fmla="*/ 864281 w 982837"/>
                  <a:gd name="connsiteY5" fmla="*/ 584624 h 914400"/>
                  <a:gd name="connsiteX6" fmla="*/ 981969 w 982837"/>
                  <a:gd name="connsiteY6" fmla="*/ 632890 h 914400"/>
                  <a:gd name="connsiteX7" fmla="*/ 982837 w 982837"/>
                  <a:gd name="connsiteY7" fmla="*/ 400748 h 914400"/>
                  <a:gd name="connsiteX0" fmla="*/ 0 w 1231559"/>
                  <a:gd name="connsiteY0" fmla="*/ 457200 h 914400"/>
                  <a:gd name="connsiteX1" fmla="*/ 215900 w 1231559"/>
                  <a:gd name="connsiteY1" fmla="*/ 457200 h 914400"/>
                  <a:gd name="connsiteX2" fmla="*/ 381000 w 1231559"/>
                  <a:gd name="connsiteY2" fmla="*/ 0 h 914400"/>
                  <a:gd name="connsiteX3" fmla="*/ 596900 w 1231559"/>
                  <a:gd name="connsiteY3" fmla="*/ 914400 h 914400"/>
                  <a:gd name="connsiteX4" fmla="*/ 736600 w 1231559"/>
                  <a:gd name="connsiteY4" fmla="*/ 101600 h 914400"/>
                  <a:gd name="connsiteX5" fmla="*/ 864281 w 1231559"/>
                  <a:gd name="connsiteY5" fmla="*/ 584624 h 914400"/>
                  <a:gd name="connsiteX6" fmla="*/ 981969 w 1231559"/>
                  <a:gd name="connsiteY6" fmla="*/ 632890 h 914400"/>
                  <a:gd name="connsiteX7" fmla="*/ 1231559 w 1231559"/>
                  <a:gd name="connsiteY7" fmla="*/ 467074 h 914400"/>
                  <a:gd name="connsiteX0" fmla="*/ 0 w 1231559"/>
                  <a:gd name="connsiteY0" fmla="*/ 457200 h 914400"/>
                  <a:gd name="connsiteX1" fmla="*/ 215900 w 1231559"/>
                  <a:gd name="connsiteY1" fmla="*/ 457200 h 914400"/>
                  <a:gd name="connsiteX2" fmla="*/ 381000 w 1231559"/>
                  <a:gd name="connsiteY2" fmla="*/ 0 h 914400"/>
                  <a:gd name="connsiteX3" fmla="*/ 596900 w 1231559"/>
                  <a:gd name="connsiteY3" fmla="*/ 914400 h 914400"/>
                  <a:gd name="connsiteX4" fmla="*/ 736600 w 1231559"/>
                  <a:gd name="connsiteY4" fmla="*/ 101600 h 914400"/>
                  <a:gd name="connsiteX5" fmla="*/ 864281 w 1231559"/>
                  <a:gd name="connsiteY5" fmla="*/ 584624 h 914400"/>
                  <a:gd name="connsiteX6" fmla="*/ 948806 w 1231559"/>
                  <a:gd name="connsiteY6" fmla="*/ 259807 h 914400"/>
                  <a:gd name="connsiteX7" fmla="*/ 1231559 w 1231559"/>
                  <a:gd name="connsiteY7" fmla="*/ 467074 h 914400"/>
                  <a:gd name="connsiteX0" fmla="*/ 0 w 1231559"/>
                  <a:gd name="connsiteY0" fmla="*/ 457200 h 914400"/>
                  <a:gd name="connsiteX1" fmla="*/ 215900 w 1231559"/>
                  <a:gd name="connsiteY1" fmla="*/ 457200 h 914400"/>
                  <a:gd name="connsiteX2" fmla="*/ 381000 w 1231559"/>
                  <a:gd name="connsiteY2" fmla="*/ 0 h 914400"/>
                  <a:gd name="connsiteX3" fmla="*/ 596900 w 1231559"/>
                  <a:gd name="connsiteY3" fmla="*/ 914400 h 914400"/>
                  <a:gd name="connsiteX4" fmla="*/ 736600 w 1231559"/>
                  <a:gd name="connsiteY4" fmla="*/ 101600 h 914400"/>
                  <a:gd name="connsiteX5" fmla="*/ 880863 w 1231559"/>
                  <a:gd name="connsiteY5" fmla="*/ 717276 h 914400"/>
                  <a:gd name="connsiteX6" fmla="*/ 948806 w 1231559"/>
                  <a:gd name="connsiteY6" fmla="*/ 259807 h 914400"/>
                  <a:gd name="connsiteX7" fmla="*/ 1231559 w 1231559"/>
                  <a:gd name="connsiteY7" fmla="*/ 467074 h 914400"/>
                  <a:gd name="connsiteX0" fmla="*/ 0 w 1380792"/>
                  <a:gd name="connsiteY0" fmla="*/ 457200 h 914400"/>
                  <a:gd name="connsiteX1" fmla="*/ 215900 w 1380792"/>
                  <a:gd name="connsiteY1" fmla="*/ 457200 h 914400"/>
                  <a:gd name="connsiteX2" fmla="*/ 381000 w 1380792"/>
                  <a:gd name="connsiteY2" fmla="*/ 0 h 914400"/>
                  <a:gd name="connsiteX3" fmla="*/ 596900 w 1380792"/>
                  <a:gd name="connsiteY3" fmla="*/ 914400 h 914400"/>
                  <a:gd name="connsiteX4" fmla="*/ 736600 w 1380792"/>
                  <a:gd name="connsiteY4" fmla="*/ 101600 h 914400"/>
                  <a:gd name="connsiteX5" fmla="*/ 880863 w 1380792"/>
                  <a:gd name="connsiteY5" fmla="*/ 717276 h 914400"/>
                  <a:gd name="connsiteX6" fmla="*/ 948806 w 1380792"/>
                  <a:gd name="connsiteY6" fmla="*/ 259807 h 914400"/>
                  <a:gd name="connsiteX7" fmla="*/ 1380792 w 1380792"/>
                  <a:gd name="connsiteY7" fmla="*/ 409039 h 914400"/>
                  <a:gd name="connsiteX0" fmla="*/ 0 w 1380792"/>
                  <a:gd name="connsiteY0" fmla="*/ 457200 h 914400"/>
                  <a:gd name="connsiteX1" fmla="*/ 215900 w 1380792"/>
                  <a:gd name="connsiteY1" fmla="*/ 457200 h 914400"/>
                  <a:gd name="connsiteX2" fmla="*/ 381000 w 1380792"/>
                  <a:gd name="connsiteY2" fmla="*/ 0 h 914400"/>
                  <a:gd name="connsiteX3" fmla="*/ 596900 w 1380792"/>
                  <a:gd name="connsiteY3" fmla="*/ 914400 h 914400"/>
                  <a:gd name="connsiteX4" fmla="*/ 736600 w 1380792"/>
                  <a:gd name="connsiteY4" fmla="*/ 101600 h 914400"/>
                  <a:gd name="connsiteX5" fmla="*/ 880863 w 1380792"/>
                  <a:gd name="connsiteY5" fmla="*/ 717276 h 914400"/>
                  <a:gd name="connsiteX6" fmla="*/ 932225 w 1380792"/>
                  <a:gd name="connsiteY6" fmla="*/ 409040 h 914400"/>
                  <a:gd name="connsiteX7" fmla="*/ 1380792 w 1380792"/>
                  <a:gd name="connsiteY7" fmla="*/ 409039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384167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384167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384167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417330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417330 h 914400"/>
                  <a:gd name="connsiteX0" fmla="*/ 0 w 1202223"/>
                  <a:gd name="connsiteY0" fmla="*/ 457200 h 914400"/>
                  <a:gd name="connsiteX1" fmla="*/ 215900 w 1202223"/>
                  <a:gd name="connsiteY1" fmla="*/ 457200 h 914400"/>
                  <a:gd name="connsiteX2" fmla="*/ 381000 w 1202223"/>
                  <a:gd name="connsiteY2" fmla="*/ 0 h 914400"/>
                  <a:gd name="connsiteX3" fmla="*/ 596900 w 1202223"/>
                  <a:gd name="connsiteY3" fmla="*/ 914400 h 914400"/>
                  <a:gd name="connsiteX4" fmla="*/ 736600 w 1202223"/>
                  <a:gd name="connsiteY4" fmla="*/ 101600 h 914400"/>
                  <a:gd name="connsiteX5" fmla="*/ 880863 w 1202223"/>
                  <a:gd name="connsiteY5" fmla="*/ 717276 h 914400"/>
                  <a:gd name="connsiteX6" fmla="*/ 932225 w 1202223"/>
                  <a:gd name="connsiteY6" fmla="*/ 409040 h 914400"/>
                  <a:gd name="connsiteX7" fmla="*/ 1202223 w 1202223"/>
                  <a:gd name="connsiteY7" fmla="*/ 405850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413503 h 914400"/>
                  <a:gd name="connsiteX0" fmla="*/ 0 w 1202223"/>
                  <a:gd name="connsiteY0" fmla="*/ 457200 h 914400"/>
                  <a:gd name="connsiteX1" fmla="*/ 215900 w 1202223"/>
                  <a:gd name="connsiteY1" fmla="*/ 457200 h 914400"/>
                  <a:gd name="connsiteX2" fmla="*/ 381000 w 1202223"/>
                  <a:gd name="connsiteY2" fmla="*/ 0 h 914400"/>
                  <a:gd name="connsiteX3" fmla="*/ 596900 w 1202223"/>
                  <a:gd name="connsiteY3" fmla="*/ 914400 h 914400"/>
                  <a:gd name="connsiteX4" fmla="*/ 736600 w 1202223"/>
                  <a:gd name="connsiteY4" fmla="*/ 101600 h 914400"/>
                  <a:gd name="connsiteX5" fmla="*/ 880863 w 1202223"/>
                  <a:gd name="connsiteY5" fmla="*/ 717276 h 914400"/>
                  <a:gd name="connsiteX6" fmla="*/ 932225 w 1202223"/>
                  <a:gd name="connsiteY6" fmla="*/ 409040 h 914400"/>
                  <a:gd name="connsiteX7" fmla="*/ 1202223 w 1202223"/>
                  <a:gd name="connsiteY7" fmla="*/ 402023 h 914400"/>
                  <a:gd name="connsiteX0" fmla="*/ 0 w 1202266"/>
                  <a:gd name="connsiteY0" fmla="*/ 457200 h 914400"/>
                  <a:gd name="connsiteX1" fmla="*/ 215900 w 1202266"/>
                  <a:gd name="connsiteY1" fmla="*/ 457200 h 914400"/>
                  <a:gd name="connsiteX2" fmla="*/ 381000 w 1202266"/>
                  <a:gd name="connsiteY2" fmla="*/ 0 h 914400"/>
                  <a:gd name="connsiteX3" fmla="*/ 596900 w 1202266"/>
                  <a:gd name="connsiteY3" fmla="*/ 914400 h 914400"/>
                  <a:gd name="connsiteX4" fmla="*/ 736600 w 1202266"/>
                  <a:gd name="connsiteY4" fmla="*/ 101600 h 914400"/>
                  <a:gd name="connsiteX5" fmla="*/ 880863 w 1202266"/>
                  <a:gd name="connsiteY5" fmla="*/ 717276 h 914400"/>
                  <a:gd name="connsiteX6" fmla="*/ 932225 w 1202266"/>
                  <a:gd name="connsiteY6" fmla="*/ 409040 h 914400"/>
                  <a:gd name="connsiteX7" fmla="*/ 1202223 w 1202266"/>
                  <a:gd name="connsiteY7" fmla="*/ 402023 h 914400"/>
                  <a:gd name="connsiteX0" fmla="*/ 0 w 1202266"/>
                  <a:gd name="connsiteY0" fmla="*/ 457200 h 914400"/>
                  <a:gd name="connsiteX1" fmla="*/ 215900 w 1202266"/>
                  <a:gd name="connsiteY1" fmla="*/ 457200 h 914400"/>
                  <a:gd name="connsiteX2" fmla="*/ 381000 w 1202266"/>
                  <a:gd name="connsiteY2" fmla="*/ 0 h 914400"/>
                  <a:gd name="connsiteX3" fmla="*/ 596900 w 1202266"/>
                  <a:gd name="connsiteY3" fmla="*/ 914400 h 914400"/>
                  <a:gd name="connsiteX4" fmla="*/ 736600 w 1202266"/>
                  <a:gd name="connsiteY4" fmla="*/ 101600 h 914400"/>
                  <a:gd name="connsiteX5" fmla="*/ 880863 w 1202266"/>
                  <a:gd name="connsiteY5" fmla="*/ 717276 h 914400"/>
                  <a:gd name="connsiteX6" fmla="*/ 932225 w 1202266"/>
                  <a:gd name="connsiteY6" fmla="*/ 409040 h 914400"/>
                  <a:gd name="connsiteX7" fmla="*/ 1202223 w 1202266"/>
                  <a:gd name="connsiteY7" fmla="*/ 417329 h 914400"/>
                  <a:gd name="connsiteX0" fmla="*/ 0 w 1133408"/>
                  <a:gd name="connsiteY0" fmla="*/ 457200 h 914400"/>
                  <a:gd name="connsiteX1" fmla="*/ 215900 w 1133408"/>
                  <a:gd name="connsiteY1" fmla="*/ 457200 h 914400"/>
                  <a:gd name="connsiteX2" fmla="*/ 381000 w 1133408"/>
                  <a:gd name="connsiteY2" fmla="*/ 0 h 914400"/>
                  <a:gd name="connsiteX3" fmla="*/ 596900 w 1133408"/>
                  <a:gd name="connsiteY3" fmla="*/ 914400 h 914400"/>
                  <a:gd name="connsiteX4" fmla="*/ 736600 w 1133408"/>
                  <a:gd name="connsiteY4" fmla="*/ 101600 h 914400"/>
                  <a:gd name="connsiteX5" fmla="*/ 880863 w 1133408"/>
                  <a:gd name="connsiteY5" fmla="*/ 717276 h 914400"/>
                  <a:gd name="connsiteX6" fmla="*/ 932225 w 1133408"/>
                  <a:gd name="connsiteY6" fmla="*/ 409040 h 914400"/>
                  <a:gd name="connsiteX7" fmla="*/ 1133346 w 1133408"/>
                  <a:gd name="connsiteY7" fmla="*/ 413503 h 914400"/>
                  <a:gd name="connsiteX0" fmla="*/ 0 w 1133408"/>
                  <a:gd name="connsiteY0" fmla="*/ 457200 h 914400"/>
                  <a:gd name="connsiteX1" fmla="*/ 215900 w 1133408"/>
                  <a:gd name="connsiteY1" fmla="*/ 457200 h 914400"/>
                  <a:gd name="connsiteX2" fmla="*/ 381000 w 1133408"/>
                  <a:gd name="connsiteY2" fmla="*/ 0 h 914400"/>
                  <a:gd name="connsiteX3" fmla="*/ 596900 w 1133408"/>
                  <a:gd name="connsiteY3" fmla="*/ 914400 h 914400"/>
                  <a:gd name="connsiteX4" fmla="*/ 736600 w 1133408"/>
                  <a:gd name="connsiteY4" fmla="*/ 101600 h 914400"/>
                  <a:gd name="connsiteX5" fmla="*/ 880863 w 1133408"/>
                  <a:gd name="connsiteY5" fmla="*/ 717276 h 914400"/>
                  <a:gd name="connsiteX6" fmla="*/ 932225 w 1133408"/>
                  <a:gd name="connsiteY6" fmla="*/ 409040 h 914400"/>
                  <a:gd name="connsiteX7" fmla="*/ 1133346 w 1133408"/>
                  <a:gd name="connsiteY7" fmla="*/ 402024 h 914400"/>
                  <a:gd name="connsiteX0" fmla="*/ 0 w 1079873"/>
                  <a:gd name="connsiteY0" fmla="*/ 457200 h 914400"/>
                  <a:gd name="connsiteX1" fmla="*/ 215900 w 1079873"/>
                  <a:gd name="connsiteY1" fmla="*/ 457200 h 914400"/>
                  <a:gd name="connsiteX2" fmla="*/ 381000 w 1079873"/>
                  <a:gd name="connsiteY2" fmla="*/ 0 h 914400"/>
                  <a:gd name="connsiteX3" fmla="*/ 596900 w 1079873"/>
                  <a:gd name="connsiteY3" fmla="*/ 914400 h 914400"/>
                  <a:gd name="connsiteX4" fmla="*/ 736600 w 1079873"/>
                  <a:gd name="connsiteY4" fmla="*/ 101600 h 914400"/>
                  <a:gd name="connsiteX5" fmla="*/ 880863 w 1079873"/>
                  <a:gd name="connsiteY5" fmla="*/ 717276 h 914400"/>
                  <a:gd name="connsiteX6" fmla="*/ 932225 w 1079873"/>
                  <a:gd name="connsiteY6" fmla="*/ 409040 h 914400"/>
                  <a:gd name="connsiteX7" fmla="*/ 1079775 w 1079873"/>
                  <a:gd name="connsiteY7" fmla="*/ 409677 h 914400"/>
                  <a:gd name="connsiteX0" fmla="*/ 0 w 1125759"/>
                  <a:gd name="connsiteY0" fmla="*/ 457200 h 914400"/>
                  <a:gd name="connsiteX1" fmla="*/ 215900 w 1125759"/>
                  <a:gd name="connsiteY1" fmla="*/ 457200 h 914400"/>
                  <a:gd name="connsiteX2" fmla="*/ 381000 w 1125759"/>
                  <a:gd name="connsiteY2" fmla="*/ 0 h 914400"/>
                  <a:gd name="connsiteX3" fmla="*/ 596900 w 1125759"/>
                  <a:gd name="connsiteY3" fmla="*/ 914400 h 914400"/>
                  <a:gd name="connsiteX4" fmla="*/ 736600 w 1125759"/>
                  <a:gd name="connsiteY4" fmla="*/ 101600 h 914400"/>
                  <a:gd name="connsiteX5" fmla="*/ 880863 w 1125759"/>
                  <a:gd name="connsiteY5" fmla="*/ 717276 h 914400"/>
                  <a:gd name="connsiteX6" fmla="*/ 932225 w 1125759"/>
                  <a:gd name="connsiteY6" fmla="*/ 409040 h 914400"/>
                  <a:gd name="connsiteX7" fmla="*/ 1125693 w 1125759"/>
                  <a:gd name="connsiteY7" fmla="*/ 409677 h 914400"/>
                  <a:gd name="connsiteX0" fmla="*/ 0 w 1125693"/>
                  <a:gd name="connsiteY0" fmla="*/ 457200 h 914400"/>
                  <a:gd name="connsiteX1" fmla="*/ 215900 w 1125693"/>
                  <a:gd name="connsiteY1" fmla="*/ 457200 h 914400"/>
                  <a:gd name="connsiteX2" fmla="*/ 381000 w 1125693"/>
                  <a:gd name="connsiteY2" fmla="*/ 0 h 914400"/>
                  <a:gd name="connsiteX3" fmla="*/ 596900 w 1125693"/>
                  <a:gd name="connsiteY3" fmla="*/ 914400 h 914400"/>
                  <a:gd name="connsiteX4" fmla="*/ 736600 w 1125693"/>
                  <a:gd name="connsiteY4" fmla="*/ 101600 h 914400"/>
                  <a:gd name="connsiteX5" fmla="*/ 880863 w 1125693"/>
                  <a:gd name="connsiteY5" fmla="*/ 717276 h 914400"/>
                  <a:gd name="connsiteX6" fmla="*/ 932225 w 1125693"/>
                  <a:gd name="connsiteY6" fmla="*/ 409040 h 914400"/>
                  <a:gd name="connsiteX7" fmla="*/ 1125693 w 1125693"/>
                  <a:gd name="connsiteY7" fmla="*/ 409677 h 914400"/>
                  <a:gd name="connsiteX0" fmla="*/ 0 w 1125693"/>
                  <a:gd name="connsiteY0" fmla="*/ 457200 h 914400"/>
                  <a:gd name="connsiteX1" fmla="*/ 215900 w 1125693"/>
                  <a:gd name="connsiteY1" fmla="*/ 457200 h 914400"/>
                  <a:gd name="connsiteX2" fmla="*/ 381000 w 1125693"/>
                  <a:gd name="connsiteY2" fmla="*/ 0 h 914400"/>
                  <a:gd name="connsiteX3" fmla="*/ 547155 w 1125693"/>
                  <a:gd name="connsiteY3" fmla="*/ 914400 h 914400"/>
                  <a:gd name="connsiteX4" fmla="*/ 736600 w 1125693"/>
                  <a:gd name="connsiteY4" fmla="*/ 101600 h 914400"/>
                  <a:gd name="connsiteX5" fmla="*/ 880863 w 1125693"/>
                  <a:gd name="connsiteY5" fmla="*/ 717276 h 914400"/>
                  <a:gd name="connsiteX6" fmla="*/ 932225 w 1125693"/>
                  <a:gd name="connsiteY6" fmla="*/ 409040 h 914400"/>
                  <a:gd name="connsiteX7" fmla="*/ 1125693 w 1125693"/>
                  <a:gd name="connsiteY7" fmla="*/ 409677 h 914400"/>
                  <a:gd name="connsiteX0" fmla="*/ 0 w 1125693"/>
                  <a:gd name="connsiteY0" fmla="*/ 457200 h 914400"/>
                  <a:gd name="connsiteX1" fmla="*/ 215900 w 1125693"/>
                  <a:gd name="connsiteY1" fmla="*/ 457200 h 914400"/>
                  <a:gd name="connsiteX2" fmla="*/ 381000 w 1125693"/>
                  <a:gd name="connsiteY2" fmla="*/ 0 h 914400"/>
                  <a:gd name="connsiteX3" fmla="*/ 547155 w 1125693"/>
                  <a:gd name="connsiteY3" fmla="*/ 914400 h 914400"/>
                  <a:gd name="connsiteX4" fmla="*/ 797824 w 1125693"/>
                  <a:gd name="connsiteY4" fmla="*/ 105426 h 914400"/>
                  <a:gd name="connsiteX5" fmla="*/ 880863 w 1125693"/>
                  <a:gd name="connsiteY5" fmla="*/ 717276 h 914400"/>
                  <a:gd name="connsiteX6" fmla="*/ 932225 w 1125693"/>
                  <a:gd name="connsiteY6" fmla="*/ 409040 h 914400"/>
                  <a:gd name="connsiteX7" fmla="*/ 1125693 w 1125693"/>
                  <a:gd name="connsiteY7" fmla="*/ 409677 h 914400"/>
                  <a:gd name="connsiteX0" fmla="*/ 0 w 1125693"/>
                  <a:gd name="connsiteY0" fmla="*/ 457200 h 914400"/>
                  <a:gd name="connsiteX1" fmla="*/ 215900 w 1125693"/>
                  <a:gd name="connsiteY1" fmla="*/ 457200 h 914400"/>
                  <a:gd name="connsiteX2" fmla="*/ 381000 w 1125693"/>
                  <a:gd name="connsiteY2" fmla="*/ 0 h 914400"/>
                  <a:gd name="connsiteX3" fmla="*/ 547155 w 1125693"/>
                  <a:gd name="connsiteY3" fmla="*/ 914400 h 914400"/>
                  <a:gd name="connsiteX4" fmla="*/ 797824 w 1125693"/>
                  <a:gd name="connsiteY4" fmla="*/ 105426 h 914400"/>
                  <a:gd name="connsiteX5" fmla="*/ 796681 w 1125693"/>
                  <a:gd name="connsiteY5" fmla="*/ 740235 h 914400"/>
                  <a:gd name="connsiteX6" fmla="*/ 932225 w 1125693"/>
                  <a:gd name="connsiteY6" fmla="*/ 409040 h 914400"/>
                  <a:gd name="connsiteX7" fmla="*/ 1125693 w 1125693"/>
                  <a:gd name="connsiteY7" fmla="*/ 409677 h 914400"/>
                  <a:gd name="connsiteX0" fmla="*/ 0 w 1267273"/>
                  <a:gd name="connsiteY0" fmla="*/ 457200 h 914400"/>
                  <a:gd name="connsiteX1" fmla="*/ 215900 w 1267273"/>
                  <a:gd name="connsiteY1" fmla="*/ 457200 h 914400"/>
                  <a:gd name="connsiteX2" fmla="*/ 381000 w 1267273"/>
                  <a:gd name="connsiteY2" fmla="*/ 0 h 914400"/>
                  <a:gd name="connsiteX3" fmla="*/ 547155 w 1267273"/>
                  <a:gd name="connsiteY3" fmla="*/ 914400 h 914400"/>
                  <a:gd name="connsiteX4" fmla="*/ 797824 w 1267273"/>
                  <a:gd name="connsiteY4" fmla="*/ 105426 h 914400"/>
                  <a:gd name="connsiteX5" fmla="*/ 796681 w 1267273"/>
                  <a:gd name="connsiteY5" fmla="*/ 740235 h 914400"/>
                  <a:gd name="connsiteX6" fmla="*/ 932225 w 1267273"/>
                  <a:gd name="connsiteY6" fmla="*/ 409040 h 914400"/>
                  <a:gd name="connsiteX7" fmla="*/ 1267273 w 1267273"/>
                  <a:gd name="connsiteY7" fmla="*/ 405851 h 914400"/>
                  <a:gd name="connsiteX0" fmla="*/ 0 w 1267273"/>
                  <a:gd name="connsiteY0" fmla="*/ 457200 h 914400"/>
                  <a:gd name="connsiteX1" fmla="*/ 215900 w 1267273"/>
                  <a:gd name="connsiteY1" fmla="*/ 457200 h 914400"/>
                  <a:gd name="connsiteX2" fmla="*/ 381000 w 1267273"/>
                  <a:gd name="connsiteY2" fmla="*/ 0 h 914400"/>
                  <a:gd name="connsiteX3" fmla="*/ 547155 w 1267273"/>
                  <a:gd name="connsiteY3" fmla="*/ 914400 h 914400"/>
                  <a:gd name="connsiteX4" fmla="*/ 797824 w 1267273"/>
                  <a:gd name="connsiteY4" fmla="*/ 105426 h 914400"/>
                  <a:gd name="connsiteX5" fmla="*/ 796681 w 1267273"/>
                  <a:gd name="connsiteY5" fmla="*/ 740235 h 914400"/>
                  <a:gd name="connsiteX6" fmla="*/ 932225 w 1267273"/>
                  <a:gd name="connsiteY6" fmla="*/ 409040 h 914400"/>
                  <a:gd name="connsiteX7" fmla="*/ 1267273 w 1267273"/>
                  <a:gd name="connsiteY7" fmla="*/ 405851 h 914400"/>
                  <a:gd name="connsiteX0" fmla="*/ 0 w 1267273"/>
                  <a:gd name="connsiteY0" fmla="*/ 457200 h 914400"/>
                  <a:gd name="connsiteX1" fmla="*/ 215900 w 1267273"/>
                  <a:gd name="connsiteY1" fmla="*/ 457200 h 914400"/>
                  <a:gd name="connsiteX2" fmla="*/ 381000 w 1267273"/>
                  <a:gd name="connsiteY2" fmla="*/ 0 h 914400"/>
                  <a:gd name="connsiteX3" fmla="*/ 547155 w 1267273"/>
                  <a:gd name="connsiteY3" fmla="*/ 914400 h 914400"/>
                  <a:gd name="connsiteX4" fmla="*/ 797824 w 1267273"/>
                  <a:gd name="connsiteY4" fmla="*/ 105426 h 914400"/>
                  <a:gd name="connsiteX5" fmla="*/ 796681 w 1267273"/>
                  <a:gd name="connsiteY5" fmla="*/ 740235 h 914400"/>
                  <a:gd name="connsiteX6" fmla="*/ 932225 w 1267273"/>
                  <a:gd name="connsiteY6" fmla="*/ 409040 h 914400"/>
                  <a:gd name="connsiteX7" fmla="*/ 1267273 w 1267273"/>
                  <a:gd name="connsiteY7" fmla="*/ 405851 h 914400"/>
                  <a:gd name="connsiteX0" fmla="*/ 0 w 1339977"/>
                  <a:gd name="connsiteY0" fmla="*/ 453374 h 914400"/>
                  <a:gd name="connsiteX1" fmla="*/ 288604 w 1339977"/>
                  <a:gd name="connsiteY1" fmla="*/ 457200 h 914400"/>
                  <a:gd name="connsiteX2" fmla="*/ 453704 w 1339977"/>
                  <a:gd name="connsiteY2" fmla="*/ 0 h 914400"/>
                  <a:gd name="connsiteX3" fmla="*/ 619859 w 1339977"/>
                  <a:gd name="connsiteY3" fmla="*/ 914400 h 914400"/>
                  <a:gd name="connsiteX4" fmla="*/ 870528 w 1339977"/>
                  <a:gd name="connsiteY4" fmla="*/ 105426 h 914400"/>
                  <a:gd name="connsiteX5" fmla="*/ 869385 w 1339977"/>
                  <a:gd name="connsiteY5" fmla="*/ 740235 h 914400"/>
                  <a:gd name="connsiteX6" fmla="*/ 1004929 w 1339977"/>
                  <a:gd name="connsiteY6" fmla="*/ 409040 h 914400"/>
                  <a:gd name="connsiteX7" fmla="*/ 1339977 w 1339977"/>
                  <a:gd name="connsiteY7" fmla="*/ 405851 h 914400"/>
                  <a:gd name="connsiteX0" fmla="*/ 0 w 1343804"/>
                  <a:gd name="connsiteY0" fmla="*/ 461027 h 914400"/>
                  <a:gd name="connsiteX1" fmla="*/ 292431 w 1343804"/>
                  <a:gd name="connsiteY1" fmla="*/ 457200 h 914400"/>
                  <a:gd name="connsiteX2" fmla="*/ 457531 w 1343804"/>
                  <a:gd name="connsiteY2" fmla="*/ 0 h 914400"/>
                  <a:gd name="connsiteX3" fmla="*/ 623686 w 1343804"/>
                  <a:gd name="connsiteY3" fmla="*/ 914400 h 914400"/>
                  <a:gd name="connsiteX4" fmla="*/ 874355 w 1343804"/>
                  <a:gd name="connsiteY4" fmla="*/ 105426 h 914400"/>
                  <a:gd name="connsiteX5" fmla="*/ 873212 w 1343804"/>
                  <a:gd name="connsiteY5" fmla="*/ 740235 h 914400"/>
                  <a:gd name="connsiteX6" fmla="*/ 1008756 w 1343804"/>
                  <a:gd name="connsiteY6" fmla="*/ 409040 h 914400"/>
                  <a:gd name="connsiteX7" fmla="*/ 1343804 w 1343804"/>
                  <a:gd name="connsiteY7" fmla="*/ 405851 h 914400"/>
                  <a:gd name="connsiteX0" fmla="*/ 0 w 1347630"/>
                  <a:gd name="connsiteY0" fmla="*/ 453374 h 914400"/>
                  <a:gd name="connsiteX1" fmla="*/ 296257 w 1347630"/>
                  <a:gd name="connsiteY1" fmla="*/ 457200 h 914400"/>
                  <a:gd name="connsiteX2" fmla="*/ 461357 w 1347630"/>
                  <a:gd name="connsiteY2" fmla="*/ 0 h 914400"/>
                  <a:gd name="connsiteX3" fmla="*/ 627512 w 1347630"/>
                  <a:gd name="connsiteY3" fmla="*/ 914400 h 914400"/>
                  <a:gd name="connsiteX4" fmla="*/ 878181 w 1347630"/>
                  <a:gd name="connsiteY4" fmla="*/ 105426 h 914400"/>
                  <a:gd name="connsiteX5" fmla="*/ 877038 w 1347630"/>
                  <a:gd name="connsiteY5" fmla="*/ 740235 h 914400"/>
                  <a:gd name="connsiteX6" fmla="*/ 1012582 w 1347630"/>
                  <a:gd name="connsiteY6" fmla="*/ 409040 h 914400"/>
                  <a:gd name="connsiteX7" fmla="*/ 1347630 w 1347630"/>
                  <a:gd name="connsiteY7" fmla="*/ 405851 h 914400"/>
                  <a:gd name="connsiteX0" fmla="*/ 0 w 1347630"/>
                  <a:gd name="connsiteY0" fmla="*/ 347948 h 808974"/>
                  <a:gd name="connsiteX1" fmla="*/ 296257 w 1347630"/>
                  <a:gd name="connsiteY1" fmla="*/ 351774 h 808974"/>
                  <a:gd name="connsiteX2" fmla="*/ 399176 w 1347630"/>
                  <a:gd name="connsiteY2" fmla="*/ 93552 h 808974"/>
                  <a:gd name="connsiteX3" fmla="*/ 627512 w 1347630"/>
                  <a:gd name="connsiteY3" fmla="*/ 808974 h 808974"/>
                  <a:gd name="connsiteX4" fmla="*/ 878181 w 1347630"/>
                  <a:gd name="connsiteY4" fmla="*/ 0 h 808974"/>
                  <a:gd name="connsiteX5" fmla="*/ 877038 w 1347630"/>
                  <a:gd name="connsiteY5" fmla="*/ 634809 h 808974"/>
                  <a:gd name="connsiteX6" fmla="*/ 1012582 w 1347630"/>
                  <a:gd name="connsiteY6" fmla="*/ 303614 h 808974"/>
                  <a:gd name="connsiteX7" fmla="*/ 1347630 w 1347630"/>
                  <a:gd name="connsiteY7" fmla="*/ 300425 h 808974"/>
                  <a:gd name="connsiteX0" fmla="*/ 0 w 1347630"/>
                  <a:gd name="connsiteY0" fmla="*/ 347948 h 680468"/>
                  <a:gd name="connsiteX1" fmla="*/ 296257 w 1347630"/>
                  <a:gd name="connsiteY1" fmla="*/ 351774 h 680468"/>
                  <a:gd name="connsiteX2" fmla="*/ 399176 w 1347630"/>
                  <a:gd name="connsiteY2" fmla="*/ 93552 h 680468"/>
                  <a:gd name="connsiteX3" fmla="*/ 577767 w 1347630"/>
                  <a:gd name="connsiteY3" fmla="*/ 680468 h 680468"/>
                  <a:gd name="connsiteX4" fmla="*/ 878181 w 1347630"/>
                  <a:gd name="connsiteY4" fmla="*/ 0 h 680468"/>
                  <a:gd name="connsiteX5" fmla="*/ 877038 w 1347630"/>
                  <a:gd name="connsiteY5" fmla="*/ 634809 h 680468"/>
                  <a:gd name="connsiteX6" fmla="*/ 1012582 w 1347630"/>
                  <a:gd name="connsiteY6" fmla="*/ 303614 h 680468"/>
                  <a:gd name="connsiteX7" fmla="*/ 1347630 w 1347630"/>
                  <a:gd name="connsiteY7" fmla="*/ 300425 h 680468"/>
                  <a:gd name="connsiteX0" fmla="*/ 0 w 1347630"/>
                  <a:gd name="connsiteY0" fmla="*/ 447437 h 779957"/>
                  <a:gd name="connsiteX1" fmla="*/ 296257 w 1347630"/>
                  <a:gd name="connsiteY1" fmla="*/ 451263 h 779957"/>
                  <a:gd name="connsiteX2" fmla="*/ 399176 w 1347630"/>
                  <a:gd name="connsiteY2" fmla="*/ 193041 h 779957"/>
                  <a:gd name="connsiteX3" fmla="*/ 577767 w 1347630"/>
                  <a:gd name="connsiteY3" fmla="*/ 779957 h 779957"/>
                  <a:gd name="connsiteX4" fmla="*/ 774547 w 1347630"/>
                  <a:gd name="connsiteY4" fmla="*/ 0 h 779957"/>
                  <a:gd name="connsiteX5" fmla="*/ 877038 w 1347630"/>
                  <a:gd name="connsiteY5" fmla="*/ 734298 h 779957"/>
                  <a:gd name="connsiteX6" fmla="*/ 1012582 w 1347630"/>
                  <a:gd name="connsiteY6" fmla="*/ 403103 h 779957"/>
                  <a:gd name="connsiteX7" fmla="*/ 1347630 w 1347630"/>
                  <a:gd name="connsiteY7" fmla="*/ 399914 h 779957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12582 w 1347630"/>
                  <a:gd name="connsiteY6" fmla="*/ 403103 h 966439"/>
                  <a:gd name="connsiteX7" fmla="*/ 1347630 w 1347630"/>
                  <a:gd name="connsiteY7" fmla="*/ 399914 h 966439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12582 w 1347630"/>
                  <a:gd name="connsiteY6" fmla="*/ 403103 h 966439"/>
                  <a:gd name="connsiteX7" fmla="*/ 1105802 w 1347630"/>
                  <a:gd name="connsiteY7" fmla="*/ 400437 h 966439"/>
                  <a:gd name="connsiteX8" fmla="*/ 1347630 w 1347630"/>
                  <a:gd name="connsiteY8" fmla="*/ 399914 h 966439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37454 w 1347630"/>
                  <a:gd name="connsiteY6" fmla="*/ 191689 h 966439"/>
                  <a:gd name="connsiteX7" fmla="*/ 1105802 w 1347630"/>
                  <a:gd name="connsiteY7" fmla="*/ 400437 h 966439"/>
                  <a:gd name="connsiteX8" fmla="*/ 1347630 w 1347630"/>
                  <a:gd name="connsiteY8" fmla="*/ 399914 h 966439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78907 w 1347630"/>
                  <a:gd name="connsiteY6" fmla="*/ 191689 h 966439"/>
                  <a:gd name="connsiteX7" fmla="*/ 1105802 w 1347630"/>
                  <a:gd name="connsiteY7" fmla="*/ 400437 h 966439"/>
                  <a:gd name="connsiteX8" fmla="*/ 1347630 w 1347630"/>
                  <a:gd name="connsiteY8" fmla="*/ 399914 h 966439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78907 w 1347630"/>
                  <a:gd name="connsiteY6" fmla="*/ 191689 h 966439"/>
                  <a:gd name="connsiteX7" fmla="*/ 1105802 w 1347630"/>
                  <a:gd name="connsiteY7" fmla="*/ 400437 h 966439"/>
                  <a:gd name="connsiteX8" fmla="*/ 1172128 w 1347630"/>
                  <a:gd name="connsiteY8" fmla="*/ 396291 h 966439"/>
                  <a:gd name="connsiteX9" fmla="*/ 1347630 w 1347630"/>
                  <a:gd name="connsiteY9" fmla="*/ 399914 h 966439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78907 w 1347630"/>
                  <a:gd name="connsiteY6" fmla="*/ 191689 h 966439"/>
                  <a:gd name="connsiteX7" fmla="*/ 1126529 w 1347630"/>
                  <a:gd name="connsiteY7" fmla="*/ 669886 h 966439"/>
                  <a:gd name="connsiteX8" fmla="*/ 1172128 w 1347630"/>
                  <a:gd name="connsiteY8" fmla="*/ 396291 h 966439"/>
                  <a:gd name="connsiteX9" fmla="*/ 1347630 w 1347630"/>
                  <a:gd name="connsiteY9" fmla="*/ 399914 h 966439"/>
                  <a:gd name="connsiteX0" fmla="*/ 0 w 1459555"/>
                  <a:gd name="connsiteY0" fmla="*/ 447437 h 966439"/>
                  <a:gd name="connsiteX1" fmla="*/ 296257 w 1459555"/>
                  <a:gd name="connsiteY1" fmla="*/ 451263 h 966439"/>
                  <a:gd name="connsiteX2" fmla="*/ 399176 w 1459555"/>
                  <a:gd name="connsiteY2" fmla="*/ 193041 h 966439"/>
                  <a:gd name="connsiteX3" fmla="*/ 577767 w 1459555"/>
                  <a:gd name="connsiteY3" fmla="*/ 779957 h 966439"/>
                  <a:gd name="connsiteX4" fmla="*/ 774547 w 1459555"/>
                  <a:gd name="connsiteY4" fmla="*/ 0 h 966439"/>
                  <a:gd name="connsiteX5" fmla="*/ 914347 w 1459555"/>
                  <a:gd name="connsiteY5" fmla="*/ 966439 h 966439"/>
                  <a:gd name="connsiteX6" fmla="*/ 1078907 w 1459555"/>
                  <a:gd name="connsiteY6" fmla="*/ 191689 h 966439"/>
                  <a:gd name="connsiteX7" fmla="*/ 1126529 w 1459555"/>
                  <a:gd name="connsiteY7" fmla="*/ 669886 h 966439"/>
                  <a:gd name="connsiteX8" fmla="*/ 1172128 w 1459555"/>
                  <a:gd name="connsiteY8" fmla="*/ 396291 h 966439"/>
                  <a:gd name="connsiteX9" fmla="*/ 1459555 w 1459555"/>
                  <a:gd name="connsiteY9" fmla="*/ 395769 h 966439"/>
                  <a:gd name="connsiteX0" fmla="*/ 0 w 1459555"/>
                  <a:gd name="connsiteY0" fmla="*/ 447437 h 966439"/>
                  <a:gd name="connsiteX1" fmla="*/ 296257 w 1459555"/>
                  <a:gd name="connsiteY1" fmla="*/ 451263 h 966439"/>
                  <a:gd name="connsiteX2" fmla="*/ 399176 w 1459555"/>
                  <a:gd name="connsiteY2" fmla="*/ 193041 h 966439"/>
                  <a:gd name="connsiteX3" fmla="*/ 577767 w 1459555"/>
                  <a:gd name="connsiteY3" fmla="*/ 779957 h 966439"/>
                  <a:gd name="connsiteX4" fmla="*/ 728948 w 1459555"/>
                  <a:gd name="connsiteY4" fmla="*/ 0 h 966439"/>
                  <a:gd name="connsiteX5" fmla="*/ 914347 w 1459555"/>
                  <a:gd name="connsiteY5" fmla="*/ 966439 h 966439"/>
                  <a:gd name="connsiteX6" fmla="*/ 1078907 w 1459555"/>
                  <a:gd name="connsiteY6" fmla="*/ 191689 h 966439"/>
                  <a:gd name="connsiteX7" fmla="*/ 1126529 w 1459555"/>
                  <a:gd name="connsiteY7" fmla="*/ 669886 h 966439"/>
                  <a:gd name="connsiteX8" fmla="*/ 1172128 w 1459555"/>
                  <a:gd name="connsiteY8" fmla="*/ 396291 h 966439"/>
                  <a:gd name="connsiteX9" fmla="*/ 1459555 w 1459555"/>
                  <a:gd name="connsiteY9" fmla="*/ 395769 h 966439"/>
                  <a:gd name="connsiteX0" fmla="*/ 0 w 1459555"/>
                  <a:gd name="connsiteY0" fmla="*/ 447437 h 966439"/>
                  <a:gd name="connsiteX1" fmla="*/ 296257 w 1459555"/>
                  <a:gd name="connsiteY1" fmla="*/ 451263 h 966439"/>
                  <a:gd name="connsiteX2" fmla="*/ 399176 w 1459555"/>
                  <a:gd name="connsiteY2" fmla="*/ 193041 h 966439"/>
                  <a:gd name="connsiteX3" fmla="*/ 540458 w 1459555"/>
                  <a:gd name="connsiteY3" fmla="*/ 721922 h 966439"/>
                  <a:gd name="connsiteX4" fmla="*/ 728948 w 1459555"/>
                  <a:gd name="connsiteY4" fmla="*/ 0 h 966439"/>
                  <a:gd name="connsiteX5" fmla="*/ 914347 w 1459555"/>
                  <a:gd name="connsiteY5" fmla="*/ 966439 h 966439"/>
                  <a:gd name="connsiteX6" fmla="*/ 1078907 w 1459555"/>
                  <a:gd name="connsiteY6" fmla="*/ 191689 h 966439"/>
                  <a:gd name="connsiteX7" fmla="*/ 1126529 w 1459555"/>
                  <a:gd name="connsiteY7" fmla="*/ 669886 h 966439"/>
                  <a:gd name="connsiteX8" fmla="*/ 1172128 w 1459555"/>
                  <a:gd name="connsiteY8" fmla="*/ 396291 h 966439"/>
                  <a:gd name="connsiteX9" fmla="*/ 1459555 w 1459555"/>
                  <a:gd name="connsiteY9" fmla="*/ 395769 h 966439"/>
                  <a:gd name="connsiteX0" fmla="*/ 0 w 1459555"/>
                  <a:gd name="connsiteY0" fmla="*/ 447437 h 875241"/>
                  <a:gd name="connsiteX1" fmla="*/ 296257 w 1459555"/>
                  <a:gd name="connsiteY1" fmla="*/ 451263 h 875241"/>
                  <a:gd name="connsiteX2" fmla="*/ 399176 w 1459555"/>
                  <a:gd name="connsiteY2" fmla="*/ 193041 h 875241"/>
                  <a:gd name="connsiteX3" fmla="*/ 540458 w 1459555"/>
                  <a:gd name="connsiteY3" fmla="*/ 721922 h 875241"/>
                  <a:gd name="connsiteX4" fmla="*/ 728948 w 1459555"/>
                  <a:gd name="connsiteY4" fmla="*/ 0 h 875241"/>
                  <a:gd name="connsiteX5" fmla="*/ 901911 w 1459555"/>
                  <a:gd name="connsiteY5" fmla="*/ 875241 h 875241"/>
                  <a:gd name="connsiteX6" fmla="*/ 1078907 w 1459555"/>
                  <a:gd name="connsiteY6" fmla="*/ 191689 h 875241"/>
                  <a:gd name="connsiteX7" fmla="*/ 1126529 w 1459555"/>
                  <a:gd name="connsiteY7" fmla="*/ 669886 h 875241"/>
                  <a:gd name="connsiteX8" fmla="*/ 1172128 w 1459555"/>
                  <a:gd name="connsiteY8" fmla="*/ 396291 h 875241"/>
                  <a:gd name="connsiteX9" fmla="*/ 1459555 w 1459555"/>
                  <a:gd name="connsiteY9" fmla="*/ 395769 h 875241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399176 w 1459555"/>
                  <a:gd name="connsiteY2" fmla="*/ 193041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78907 w 1459555"/>
                  <a:gd name="connsiteY6" fmla="*/ 191689 h 924985"/>
                  <a:gd name="connsiteX7" fmla="*/ 1126529 w 1459555"/>
                  <a:gd name="connsiteY7" fmla="*/ 669886 h 924985"/>
                  <a:gd name="connsiteX8" fmla="*/ 1172128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399176 w 1459555"/>
                  <a:gd name="connsiteY2" fmla="*/ 193041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78907 w 1459555"/>
                  <a:gd name="connsiteY6" fmla="*/ 191689 h 924985"/>
                  <a:gd name="connsiteX7" fmla="*/ 1130674 w 1459555"/>
                  <a:gd name="connsiteY7" fmla="*/ 645014 h 924985"/>
                  <a:gd name="connsiteX8" fmla="*/ 1172128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399176 w 1459555"/>
                  <a:gd name="connsiteY2" fmla="*/ 193041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78907 w 1459555"/>
                  <a:gd name="connsiteY6" fmla="*/ 191689 h 924985"/>
                  <a:gd name="connsiteX7" fmla="*/ 1130674 w 1459555"/>
                  <a:gd name="connsiteY7" fmla="*/ 645014 h 924985"/>
                  <a:gd name="connsiteX8" fmla="*/ 1197000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399176 w 1459555"/>
                  <a:gd name="connsiteY2" fmla="*/ 193041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35655 w 1459555"/>
                  <a:gd name="connsiteY6" fmla="*/ 178381 h 924985"/>
                  <a:gd name="connsiteX7" fmla="*/ 1130674 w 1459555"/>
                  <a:gd name="connsiteY7" fmla="*/ 645014 h 924985"/>
                  <a:gd name="connsiteX8" fmla="*/ 1197000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399176 w 1459555"/>
                  <a:gd name="connsiteY2" fmla="*/ 193041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22347 w 1459555"/>
                  <a:gd name="connsiteY6" fmla="*/ 168401 h 924985"/>
                  <a:gd name="connsiteX7" fmla="*/ 1130674 w 1459555"/>
                  <a:gd name="connsiteY7" fmla="*/ 645014 h 924985"/>
                  <a:gd name="connsiteX8" fmla="*/ 1197000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412484 w 1459555"/>
                  <a:gd name="connsiteY2" fmla="*/ 166426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22347 w 1459555"/>
                  <a:gd name="connsiteY6" fmla="*/ 168401 h 924985"/>
                  <a:gd name="connsiteX7" fmla="*/ 1130674 w 1459555"/>
                  <a:gd name="connsiteY7" fmla="*/ 645014 h 924985"/>
                  <a:gd name="connsiteX8" fmla="*/ 1197000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74053 h 951601"/>
                  <a:gd name="connsiteX1" fmla="*/ 296257 w 1459555"/>
                  <a:gd name="connsiteY1" fmla="*/ 477879 h 951601"/>
                  <a:gd name="connsiteX2" fmla="*/ 412484 w 1459555"/>
                  <a:gd name="connsiteY2" fmla="*/ 193042 h 951601"/>
                  <a:gd name="connsiteX3" fmla="*/ 540458 w 1459555"/>
                  <a:gd name="connsiteY3" fmla="*/ 748538 h 951601"/>
                  <a:gd name="connsiteX4" fmla="*/ 718966 w 1459555"/>
                  <a:gd name="connsiteY4" fmla="*/ 0 h 951601"/>
                  <a:gd name="connsiteX5" fmla="*/ 918493 w 1459555"/>
                  <a:gd name="connsiteY5" fmla="*/ 951601 h 951601"/>
                  <a:gd name="connsiteX6" fmla="*/ 1022347 w 1459555"/>
                  <a:gd name="connsiteY6" fmla="*/ 195017 h 951601"/>
                  <a:gd name="connsiteX7" fmla="*/ 1130674 w 1459555"/>
                  <a:gd name="connsiteY7" fmla="*/ 671630 h 951601"/>
                  <a:gd name="connsiteX8" fmla="*/ 1197000 w 1459555"/>
                  <a:gd name="connsiteY8" fmla="*/ 422907 h 951601"/>
                  <a:gd name="connsiteX9" fmla="*/ 1459555 w 1459555"/>
                  <a:gd name="connsiteY9" fmla="*/ 422385 h 951601"/>
                  <a:gd name="connsiteX0" fmla="*/ 0 w 1459555"/>
                  <a:gd name="connsiteY0" fmla="*/ 474053 h 954928"/>
                  <a:gd name="connsiteX1" fmla="*/ 296257 w 1459555"/>
                  <a:gd name="connsiteY1" fmla="*/ 477879 h 954928"/>
                  <a:gd name="connsiteX2" fmla="*/ 412484 w 1459555"/>
                  <a:gd name="connsiteY2" fmla="*/ 193042 h 954928"/>
                  <a:gd name="connsiteX3" fmla="*/ 540458 w 1459555"/>
                  <a:gd name="connsiteY3" fmla="*/ 748538 h 954928"/>
                  <a:gd name="connsiteX4" fmla="*/ 718966 w 1459555"/>
                  <a:gd name="connsiteY4" fmla="*/ 0 h 954928"/>
                  <a:gd name="connsiteX5" fmla="*/ 891876 w 1459555"/>
                  <a:gd name="connsiteY5" fmla="*/ 954928 h 954928"/>
                  <a:gd name="connsiteX6" fmla="*/ 1022347 w 1459555"/>
                  <a:gd name="connsiteY6" fmla="*/ 195017 h 954928"/>
                  <a:gd name="connsiteX7" fmla="*/ 1130674 w 1459555"/>
                  <a:gd name="connsiteY7" fmla="*/ 671630 h 954928"/>
                  <a:gd name="connsiteX8" fmla="*/ 1197000 w 1459555"/>
                  <a:gd name="connsiteY8" fmla="*/ 422907 h 954928"/>
                  <a:gd name="connsiteX9" fmla="*/ 1459555 w 1459555"/>
                  <a:gd name="connsiteY9" fmla="*/ 422385 h 95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9555" h="954928">
                    <a:moveTo>
                      <a:pt x="0" y="474053"/>
                    </a:moveTo>
                    <a:lnTo>
                      <a:pt x="296257" y="477879"/>
                    </a:lnTo>
                    <a:lnTo>
                      <a:pt x="412484" y="193042"/>
                    </a:lnTo>
                    <a:lnTo>
                      <a:pt x="540458" y="748538"/>
                    </a:lnTo>
                    <a:lnTo>
                      <a:pt x="718966" y="0"/>
                    </a:lnTo>
                    <a:lnTo>
                      <a:pt x="891876" y="954928"/>
                    </a:lnTo>
                    <a:lnTo>
                      <a:pt x="1022347" y="195017"/>
                    </a:lnTo>
                    <a:lnTo>
                      <a:pt x="1130674" y="671630"/>
                    </a:lnTo>
                    <a:lnTo>
                      <a:pt x="1197000" y="422907"/>
                    </a:lnTo>
                    <a:lnTo>
                      <a:pt x="1459555" y="422385"/>
                    </a:lnTo>
                  </a:path>
                </a:pathLst>
              </a:custGeom>
              <a:noFill/>
              <a:ln w="76200" cap="rnd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D99209-53F5-4EA6-AD9F-BA25051F2911}"/>
              </a:ext>
            </a:extLst>
          </p:cNvPr>
          <p:cNvSpPr txBox="1"/>
          <p:nvPr/>
        </p:nvSpPr>
        <p:spPr>
          <a:xfrm>
            <a:off x="891781" y="2861653"/>
            <a:ext cx="4752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44E1C-3A27-4A00-8F9E-871FC5194F79}"/>
              </a:ext>
            </a:extLst>
          </p:cNvPr>
          <p:cNvSpPr txBox="1"/>
          <p:nvPr/>
        </p:nvSpPr>
        <p:spPr>
          <a:xfrm>
            <a:off x="891780" y="2405515"/>
            <a:ext cx="47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64AFB-C54F-4DEC-9E9C-C560EF4CD0B0}"/>
              </a:ext>
            </a:extLst>
          </p:cNvPr>
          <p:cNvSpPr/>
          <p:nvPr/>
        </p:nvSpPr>
        <p:spPr>
          <a:xfrm>
            <a:off x="891781" y="2265702"/>
            <a:ext cx="4896000" cy="8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9" name="그룹 21">
            <a:extLst>
              <a:ext uri="{FF2B5EF4-FFF2-40B4-BE49-F238E27FC236}">
                <a16:creationId xmlns:a16="http://schemas.microsoft.com/office/drawing/2014/main" id="{C477EEAE-A9E3-40DC-B601-B421D3FA9295}"/>
              </a:ext>
            </a:extLst>
          </p:cNvPr>
          <p:cNvGrpSpPr/>
          <p:nvPr/>
        </p:nvGrpSpPr>
        <p:grpSpPr>
          <a:xfrm>
            <a:off x="3685515" y="4534962"/>
            <a:ext cx="2436862" cy="1561995"/>
            <a:chOff x="4165655" y="4789090"/>
            <a:chExt cx="1849676" cy="1185617"/>
          </a:xfrm>
        </p:grpSpPr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EF5A0BD6-C2B5-4808-87D1-D4999C4E6AF1}"/>
                </a:ext>
              </a:extLst>
            </p:cNvPr>
            <p:cNvSpPr/>
            <p:nvPr/>
          </p:nvSpPr>
          <p:spPr>
            <a:xfrm rot="5400000">
              <a:off x="4596561" y="4555937"/>
              <a:ext cx="1185617" cy="1651923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489532-9174-494A-B184-339A6EC6B400}"/>
                </a:ext>
              </a:extLst>
            </p:cNvPr>
            <p:cNvSpPr/>
            <p:nvPr/>
          </p:nvSpPr>
          <p:spPr>
            <a:xfrm>
              <a:off x="4165655" y="5276540"/>
              <a:ext cx="360040" cy="5926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59DB1-9DDC-413F-86D2-E16BEEFFCBB2}"/>
              </a:ext>
            </a:extLst>
          </p:cNvPr>
          <p:cNvSpPr/>
          <p:nvPr/>
        </p:nvSpPr>
        <p:spPr>
          <a:xfrm>
            <a:off x="2" y="5099543"/>
            <a:ext cx="3696131" cy="958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F42AF-23FE-43BE-B838-7E21A1AF34EF}"/>
              </a:ext>
            </a:extLst>
          </p:cNvPr>
          <p:cNvSpPr txBox="1"/>
          <p:nvPr/>
        </p:nvSpPr>
        <p:spPr>
          <a:xfrm>
            <a:off x="913563" y="5409333"/>
            <a:ext cx="233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A0F76-1FE5-43D6-B401-A58AE413BF4D}"/>
              </a:ext>
            </a:extLst>
          </p:cNvPr>
          <p:cNvSpPr txBox="1"/>
          <p:nvPr/>
        </p:nvSpPr>
        <p:spPr>
          <a:xfrm>
            <a:off x="891783" y="437765"/>
            <a:ext cx="358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 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34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BC823-D88D-4669-B27A-5ACC811AD7AB}"/>
              </a:ext>
            </a:extLst>
          </p:cNvPr>
          <p:cNvSpPr/>
          <p:nvPr/>
        </p:nvSpPr>
        <p:spPr>
          <a:xfrm>
            <a:off x="0" y="1798233"/>
            <a:ext cx="12192000" cy="21010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FD4734-AD64-4A71-98BB-384857D85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844522"/>
              </p:ext>
            </p:extLst>
          </p:nvPr>
        </p:nvGraphicFramePr>
        <p:xfrm>
          <a:off x="1363338" y="186607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B1C8343E-7C18-46BA-98CB-54BD700E0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274794"/>
              </p:ext>
            </p:extLst>
          </p:nvPr>
        </p:nvGraphicFramePr>
        <p:xfrm>
          <a:off x="3950532" y="186607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EF110B7A-5394-411E-B756-58FB0BE58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016256"/>
              </p:ext>
            </p:extLst>
          </p:nvPr>
        </p:nvGraphicFramePr>
        <p:xfrm>
          <a:off x="6537726" y="186607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2">
            <a:extLst>
              <a:ext uri="{FF2B5EF4-FFF2-40B4-BE49-F238E27FC236}">
                <a16:creationId xmlns:a16="http://schemas.microsoft.com/office/drawing/2014/main" id="{62A6B503-5F61-4B61-A9D6-F7B155EA0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732165"/>
              </p:ext>
            </p:extLst>
          </p:nvPr>
        </p:nvGraphicFramePr>
        <p:xfrm>
          <a:off x="9124919" y="186607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F260A93-88D5-438A-AA0A-8C02D5974273}"/>
              </a:ext>
            </a:extLst>
          </p:cNvPr>
          <p:cNvGrpSpPr/>
          <p:nvPr/>
        </p:nvGrpSpPr>
        <p:grpSpPr>
          <a:xfrm>
            <a:off x="920929" y="4323845"/>
            <a:ext cx="10359751" cy="216024"/>
            <a:chOff x="-429947" y="3284984"/>
            <a:chExt cx="10359751" cy="216024"/>
          </a:xfrm>
          <a:solidFill>
            <a:schemeClr val="accent5"/>
          </a:solidFill>
        </p:grpSpPr>
        <p:sp>
          <p:nvSpPr>
            <p:cNvPr id="9" name="Right Arrow 12">
              <a:extLst>
                <a:ext uri="{FF2B5EF4-FFF2-40B4-BE49-F238E27FC236}">
                  <a16:creationId xmlns:a16="http://schemas.microsoft.com/office/drawing/2014/main" id="{CC0180BD-3002-4EC3-8B55-E300876D9C1C}"/>
                </a:ext>
              </a:extLst>
            </p:cNvPr>
            <p:cNvSpPr/>
            <p:nvPr/>
          </p:nvSpPr>
          <p:spPr>
            <a:xfrm>
              <a:off x="-260984" y="3284984"/>
              <a:ext cx="10190788" cy="216024"/>
            </a:xfrm>
            <a:prstGeom prst="rightArrow">
              <a:avLst>
                <a:gd name="adj1" fmla="val 45068"/>
                <a:gd name="adj2" fmla="val 92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5E4121-2008-4896-B989-AEA71606EBB8}"/>
                </a:ext>
              </a:extLst>
            </p:cNvPr>
            <p:cNvSpPr/>
            <p:nvPr/>
          </p:nvSpPr>
          <p:spPr>
            <a:xfrm>
              <a:off x="-429947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Rectangle 29">
            <a:extLst>
              <a:ext uri="{FF2B5EF4-FFF2-40B4-BE49-F238E27FC236}">
                <a16:creationId xmlns:a16="http://schemas.microsoft.com/office/drawing/2014/main" id="{D8726E58-F213-4B3D-9FBD-60899C26C85E}"/>
              </a:ext>
            </a:extLst>
          </p:cNvPr>
          <p:cNvSpPr/>
          <p:nvPr/>
        </p:nvSpPr>
        <p:spPr>
          <a:xfrm rot="10800000">
            <a:off x="1390877" y="361331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C861C-FDA7-4B62-AF46-3FA6C77ACF06}"/>
              </a:ext>
            </a:extLst>
          </p:cNvPr>
          <p:cNvSpPr txBox="1"/>
          <p:nvPr/>
        </p:nvSpPr>
        <p:spPr>
          <a:xfrm>
            <a:off x="1624520" y="380552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8AB90FEA-7EEA-4D74-894A-420498AA164E}"/>
              </a:ext>
            </a:extLst>
          </p:cNvPr>
          <p:cNvSpPr/>
          <p:nvPr/>
        </p:nvSpPr>
        <p:spPr>
          <a:xfrm rot="10800000">
            <a:off x="3978071" y="361331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FB0CE-3C0D-4093-9119-37692638AF3E}"/>
              </a:ext>
            </a:extLst>
          </p:cNvPr>
          <p:cNvSpPr txBox="1"/>
          <p:nvPr/>
        </p:nvSpPr>
        <p:spPr>
          <a:xfrm>
            <a:off x="4211714" y="380552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EFF0A104-B561-435C-8040-9E7EFC9FB71A}"/>
              </a:ext>
            </a:extLst>
          </p:cNvPr>
          <p:cNvSpPr/>
          <p:nvPr/>
        </p:nvSpPr>
        <p:spPr>
          <a:xfrm rot="10800000">
            <a:off x="6565265" y="361331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29EBE-4C22-4A00-87F6-E74BD8690E9A}"/>
              </a:ext>
            </a:extLst>
          </p:cNvPr>
          <p:cNvSpPr txBox="1"/>
          <p:nvPr/>
        </p:nvSpPr>
        <p:spPr>
          <a:xfrm>
            <a:off x="6798908" y="380552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B87EA079-73FF-4F83-B6D0-2214DABE3390}"/>
              </a:ext>
            </a:extLst>
          </p:cNvPr>
          <p:cNvSpPr/>
          <p:nvPr/>
        </p:nvSpPr>
        <p:spPr>
          <a:xfrm rot="10800000">
            <a:off x="9152458" y="361331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1E1D6-30F5-4025-846F-7A4878AD40D3}"/>
              </a:ext>
            </a:extLst>
          </p:cNvPr>
          <p:cNvSpPr txBox="1"/>
          <p:nvPr/>
        </p:nvSpPr>
        <p:spPr>
          <a:xfrm>
            <a:off x="9386100" y="380552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D663CFB0-C459-47D4-B61D-51AD7494DEF9}"/>
              </a:ext>
            </a:extLst>
          </p:cNvPr>
          <p:cNvGrpSpPr/>
          <p:nvPr/>
        </p:nvGrpSpPr>
        <p:grpSpPr>
          <a:xfrm>
            <a:off x="1390877" y="4933242"/>
            <a:ext cx="1720936" cy="1288837"/>
            <a:chOff x="818058" y="4693898"/>
            <a:chExt cx="1720936" cy="12888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3E26BF-7F31-4359-8DE0-2D80187AD8DF}"/>
                </a:ext>
              </a:extLst>
            </p:cNvPr>
            <p:cNvSpPr txBox="1"/>
            <p:nvPr/>
          </p:nvSpPr>
          <p:spPr>
            <a:xfrm>
              <a:off x="818190" y="4693898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54CAB5-5229-43B2-A7EA-34A1E20390FA}"/>
                </a:ext>
              </a:extLst>
            </p:cNvPr>
            <p:cNvSpPr txBox="1"/>
            <p:nvPr/>
          </p:nvSpPr>
          <p:spPr>
            <a:xfrm>
              <a:off x="818058" y="4967072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ECFA5C-D38B-4DAC-A4FA-6523CAF34D35}"/>
              </a:ext>
            </a:extLst>
          </p:cNvPr>
          <p:cNvSpPr txBox="1"/>
          <p:nvPr/>
        </p:nvSpPr>
        <p:spPr>
          <a:xfrm>
            <a:off x="1390943" y="457249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</a:p>
        </p:txBody>
      </p:sp>
      <p:grpSp>
        <p:nvGrpSpPr>
          <p:cNvPr id="23" name="그룹 5">
            <a:extLst>
              <a:ext uri="{FF2B5EF4-FFF2-40B4-BE49-F238E27FC236}">
                <a16:creationId xmlns:a16="http://schemas.microsoft.com/office/drawing/2014/main" id="{515273FC-7D9D-48BD-820A-4548771394C7}"/>
              </a:ext>
            </a:extLst>
          </p:cNvPr>
          <p:cNvGrpSpPr/>
          <p:nvPr/>
        </p:nvGrpSpPr>
        <p:grpSpPr>
          <a:xfrm>
            <a:off x="3978071" y="4933242"/>
            <a:ext cx="1720936" cy="1288837"/>
            <a:chOff x="2743225" y="4693897"/>
            <a:chExt cx="1720936" cy="128883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3E39FC-1D67-4D3B-B601-D9DD572044B0}"/>
                </a:ext>
              </a:extLst>
            </p:cNvPr>
            <p:cNvSpPr txBox="1"/>
            <p:nvPr/>
          </p:nvSpPr>
          <p:spPr>
            <a:xfrm>
              <a:off x="2743357" y="4693897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0D130A-1213-47A9-A276-414441D2ADF2}"/>
                </a:ext>
              </a:extLst>
            </p:cNvPr>
            <p:cNvSpPr txBox="1"/>
            <p:nvPr/>
          </p:nvSpPr>
          <p:spPr>
            <a:xfrm>
              <a:off x="2743225" y="4967071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63F1E5E-68B6-48A9-99E2-1FAE8E953936}"/>
              </a:ext>
            </a:extLst>
          </p:cNvPr>
          <p:cNvSpPr txBox="1"/>
          <p:nvPr/>
        </p:nvSpPr>
        <p:spPr>
          <a:xfrm>
            <a:off x="3978137" y="457249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60%</a:t>
            </a:r>
          </a:p>
        </p:txBody>
      </p:sp>
      <p:grpSp>
        <p:nvGrpSpPr>
          <p:cNvPr id="27" name="그룹 6">
            <a:extLst>
              <a:ext uri="{FF2B5EF4-FFF2-40B4-BE49-F238E27FC236}">
                <a16:creationId xmlns:a16="http://schemas.microsoft.com/office/drawing/2014/main" id="{50A59434-6BA0-4DB7-B50C-8C18916BDF08}"/>
              </a:ext>
            </a:extLst>
          </p:cNvPr>
          <p:cNvGrpSpPr/>
          <p:nvPr/>
        </p:nvGrpSpPr>
        <p:grpSpPr>
          <a:xfrm>
            <a:off x="6565265" y="4933242"/>
            <a:ext cx="1720936" cy="1288837"/>
            <a:chOff x="4773167" y="4693896"/>
            <a:chExt cx="1720936" cy="128883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2601ED-8806-49E4-9E83-E4B5C43B3558}"/>
                </a:ext>
              </a:extLst>
            </p:cNvPr>
            <p:cNvSpPr txBox="1"/>
            <p:nvPr/>
          </p:nvSpPr>
          <p:spPr>
            <a:xfrm>
              <a:off x="4773299" y="4693896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4EA7EE-B6DC-4E64-BE74-D6ECDFB56F87}"/>
                </a:ext>
              </a:extLst>
            </p:cNvPr>
            <p:cNvSpPr txBox="1"/>
            <p:nvPr/>
          </p:nvSpPr>
          <p:spPr>
            <a:xfrm>
              <a:off x="4773167" y="4967070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A7CB532-0F0A-478D-BD12-A7BE83602005}"/>
              </a:ext>
            </a:extLst>
          </p:cNvPr>
          <p:cNvSpPr txBox="1"/>
          <p:nvPr/>
        </p:nvSpPr>
        <p:spPr>
          <a:xfrm>
            <a:off x="6565331" y="457249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</a:rPr>
              <a:t>60%</a:t>
            </a:r>
          </a:p>
        </p:txBody>
      </p:sp>
      <p:grpSp>
        <p:nvGrpSpPr>
          <p:cNvPr id="31" name="그룹 7">
            <a:extLst>
              <a:ext uri="{FF2B5EF4-FFF2-40B4-BE49-F238E27FC236}">
                <a16:creationId xmlns:a16="http://schemas.microsoft.com/office/drawing/2014/main" id="{53BE9245-B894-4DBC-89E9-6333025B7065}"/>
              </a:ext>
            </a:extLst>
          </p:cNvPr>
          <p:cNvGrpSpPr/>
          <p:nvPr/>
        </p:nvGrpSpPr>
        <p:grpSpPr>
          <a:xfrm>
            <a:off x="9152458" y="4933242"/>
            <a:ext cx="1720936" cy="1288837"/>
            <a:chOff x="6803109" y="4693895"/>
            <a:chExt cx="1720936" cy="128883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63EC92-92C4-4D63-BE96-34A4C780639E}"/>
                </a:ext>
              </a:extLst>
            </p:cNvPr>
            <p:cNvSpPr txBox="1"/>
            <p:nvPr/>
          </p:nvSpPr>
          <p:spPr>
            <a:xfrm>
              <a:off x="6803241" y="4693895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E1BB44-CE93-4AF5-B727-416FFB206743}"/>
                </a:ext>
              </a:extLst>
            </p:cNvPr>
            <p:cNvSpPr txBox="1"/>
            <p:nvPr/>
          </p:nvSpPr>
          <p:spPr>
            <a:xfrm>
              <a:off x="6803109" y="4967069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1C2BB77-5A45-496F-A087-65E7E1A635E3}"/>
              </a:ext>
            </a:extLst>
          </p:cNvPr>
          <p:cNvSpPr txBox="1"/>
          <p:nvPr/>
        </p:nvSpPr>
        <p:spPr>
          <a:xfrm>
            <a:off x="9152524" y="457249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80%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178BBE7E-E1AC-4127-831F-5ECD6FEFEEDE}"/>
              </a:ext>
            </a:extLst>
          </p:cNvPr>
          <p:cNvSpPr/>
          <p:nvPr/>
        </p:nvSpPr>
        <p:spPr>
          <a:xfrm>
            <a:off x="9822206" y="252172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9DBDAE81-672F-45B3-8D1F-D3F9AFCCF6FF}"/>
              </a:ext>
            </a:extLst>
          </p:cNvPr>
          <p:cNvSpPr/>
          <p:nvPr/>
        </p:nvSpPr>
        <p:spPr>
          <a:xfrm>
            <a:off x="2097147" y="252255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6B1E7E98-CAEC-4F5A-BCD5-A5D0FC0568EA}"/>
              </a:ext>
            </a:extLst>
          </p:cNvPr>
          <p:cNvSpPr/>
          <p:nvPr/>
        </p:nvSpPr>
        <p:spPr>
          <a:xfrm>
            <a:off x="4640673" y="26093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ound Same Side Corner Rectangle 36">
            <a:extLst>
              <a:ext uri="{FF2B5EF4-FFF2-40B4-BE49-F238E27FC236}">
                <a16:creationId xmlns:a16="http://schemas.microsoft.com/office/drawing/2014/main" id="{F18121FC-15BB-42BC-9FAB-EF1D6D9BEEA0}"/>
              </a:ext>
            </a:extLst>
          </p:cNvPr>
          <p:cNvSpPr>
            <a:spLocks noChangeAspect="1"/>
          </p:cNvSpPr>
          <p:nvPr/>
        </p:nvSpPr>
        <p:spPr>
          <a:xfrm>
            <a:off x="7248634" y="255077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35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64583F9-F3E3-43CC-9F92-6748BC572673}"/>
              </a:ext>
            </a:extLst>
          </p:cNvPr>
          <p:cNvSpPr/>
          <p:nvPr/>
        </p:nvSpPr>
        <p:spPr>
          <a:xfrm flipH="1">
            <a:off x="5972174" y="0"/>
            <a:ext cx="6219825" cy="686602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B91C1-18AF-45CD-B694-CC8401F6FD4E}"/>
              </a:ext>
            </a:extLst>
          </p:cNvPr>
          <p:cNvSpPr txBox="1"/>
          <p:nvPr/>
        </p:nvSpPr>
        <p:spPr>
          <a:xfrm>
            <a:off x="586833" y="1789243"/>
            <a:ext cx="2634761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 Quality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PPT 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FD2462-AEB6-49BD-ADBC-74D51430127A}"/>
              </a:ext>
            </a:extLst>
          </p:cNvPr>
          <p:cNvGrpSpPr/>
          <p:nvPr/>
        </p:nvGrpSpPr>
        <p:grpSpPr>
          <a:xfrm>
            <a:off x="8686800" y="3913288"/>
            <a:ext cx="3141677" cy="1929700"/>
            <a:chOff x="4822352" y="1916832"/>
            <a:chExt cx="3422056" cy="1929700"/>
          </a:xfrm>
        </p:grpSpPr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E413BD5-398C-4BC7-91CA-8402C6A02F81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67C6EE-FD87-44F7-A00D-0B6AF574842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558105C-6FFA-43AB-94EC-09D376C7E0DF}"/>
              </a:ext>
            </a:extLst>
          </p:cNvPr>
          <p:cNvSpPr txBox="1"/>
          <p:nvPr/>
        </p:nvSpPr>
        <p:spPr>
          <a:xfrm>
            <a:off x="8900637" y="6119661"/>
            <a:ext cx="292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150" dirty="0">
                <a:solidFill>
                  <a:schemeClr val="bg1"/>
                </a:solidFill>
                <a:latin typeface="Brush Script Std" panose="03060802040607070404" pitchFamily="66" charset="0"/>
                <a:cs typeface="Arial" pitchFamily="34" charset="0"/>
              </a:rPr>
              <a:t>PowerPoint  Presentation</a:t>
            </a:r>
            <a:endParaRPr lang="ko-KR" altLang="en-US" sz="2400" spc="-150" dirty="0">
              <a:solidFill>
                <a:schemeClr val="bg1"/>
              </a:solidFill>
              <a:latin typeface="Brush Script Std" panose="03060802040607070404" pitchFamily="66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D95B4-B428-4AE3-91CA-0FD7DBDAFEBE}"/>
              </a:ext>
            </a:extLst>
          </p:cNvPr>
          <p:cNvSpPr txBox="1"/>
          <p:nvPr/>
        </p:nvSpPr>
        <p:spPr>
          <a:xfrm>
            <a:off x="506848" y="329489"/>
            <a:ext cx="350317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DAA168-DA57-46EC-9E4D-9A3253E5A9B2}"/>
              </a:ext>
            </a:extLst>
          </p:cNvPr>
          <p:cNvSpPr txBox="1"/>
          <p:nvPr/>
        </p:nvSpPr>
        <p:spPr>
          <a:xfrm>
            <a:off x="506848" y="1018599"/>
            <a:ext cx="35031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3C845-DCB7-4EDC-A4DF-2318D535B5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0482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39AFB30-4EDF-402A-B4A2-29A7E3E50AC2}"/>
              </a:ext>
            </a:extLst>
          </p:cNvPr>
          <p:cNvSpPr/>
          <p:nvPr/>
        </p:nvSpPr>
        <p:spPr>
          <a:xfrm>
            <a:off x="948962" y="3002032"/>
            <a:ext cx="2993632" cy="3071115"/>
          </a:xfrm>
          <a:custGeom>
            <a:avLst/>
            <a:gdLst>
              <a:gd name="connsiteX0" fmla="*/ 6090801 w 6684977"/>
              <a:gd name="connsiteY0" fmla="*/ 3171825 h 6858000"/>
              <a:gd name="connsiteX1" fmla="*/ 6125406 w 6684977"/>
              <a:gd name="connsiteY1" fmla="*/ 3171039 h 6858000"/>
              <a:gd name="connsiteX2" fmla="*/ 6556390 w 6684977"/>
              <a:gd name="connsiteY2" fmla="*/ 3171039 h 6858000"/>
              <a:gd name="connsiteX3" fmla="*/ 6613802 w 6684977"/>
              <a:gd name="connsiteY3" fmla="*/ 3160028 h 6858000"/>
              <a:gd name="connsiteX4" fmla="*/ 6689303 w 6684977"/>
              <a:gd name="connsiteY4" fmla="*/ 3050709 h 6858000"/>
              <a:gd name="connsiteX5" fmla="*/ 6689303 w 6684977"/>
              <a:gd name="connsiteY5" fmla="*/ 2997229 h 6858000"/>
              <a:gd name="connsiteX6" fmla="*/ 6663350 w 6684977"/>
              <a:gd name="connsiteY6" fmla="*/ 2922515 h 6858000"/>
              <a:gd name="connsiteX7" fmla="*/ 6544593 w 6684977"/>
              <a:gd name="connsiteY7" fmla="*/ 2871394 h 6858000"/>
              <a:gd name="connsiteX8" fmla="*/ 6108103 w 6684977"/>
              <a:gd name="connsiteY8" fmla="*/ 2871394 h 6858000"/>
              <a:gd name="connsiteX9" fmla="*/ 6044399 w 6684977"/>
              <a:gd name="connsiteY9" fmla="*/ 2809264 h 6858000"/>
              <a:gd name="connsiteX10" fmla="*/ 6038894 w 6684977"/>
              <a:gd name="connsiteY10" fmla="*/ 2600850 h 6858000"/>
              <a:gd name="connsiteX11" fmla="*/ 6017659 w 6684977"/>
              <a:gd name="connsiteY11" fmla="*/ 2550515 h 6858000"/>
              <a:gd name="connsiteX12" fmla="*/ 5952383 w 6684977"/>
              <a:gd name="connsiteY12" fmla="*/ 2534786 h 6858000"/>
              <a:gd name="connsiteX13" fmla="*/ 5887892 w 6684977"/>
              <a:gd name="connsiteY13" fmla="*/ 2584334 h 6858000"/>
              <a:gd name="connsiteX14" fmla="*/ 5882387 w 6684977"/>
              <a:gd name="connsiteY14" fmla="*/ 2637813 h 6858000"/>
              <a:gd name="connsiteX15" fmla="*/ 5835985 w 6684977"/>
              <a:gd name="connsiteY15" fmla="*/ 2684215 h 6858000"/>
              <a:gd name="connsiteX16" fmla="*/ 5798235 w 6684977"/>
              <a:gd name="connsiteY16" fmla="*/ 2685001 h 6858000"/>
              <a:gd name="connsiteX17" fmla="*/ 5390845 w 6684977"/>
              <a:gd name="connsiteY17" fmla="*/ 2685001 h 6858000"/>
              <a:gd name="connsiteX18" fmla="*/ 5148612 w 6684977"/>
              <a:gd name="connsiteY18" fmla="*/ 2928020 h 6858000"/>
              <a:gd name="connsiteX19" fmla="*/ 5148612 w 6684977"/>
              <a:gd name="connsiteY19" fmla="*/ 3134075 h 6858000"/>
              <a:gd name="connsiteX20" fmla="*/ 5084122 w 6684977"/>
              <a:gd name="connsiteY20" fmla="*/ 3198565 h 6858000"/>
              <a:gd name="connsiteX21" fmla="*/ 4826947 w 6684977"/>
              <a:gd name="connsiteY21" fmla="*/ 3198565 h 6858000"/>
              <a:gd name="connsiteX22" fmla="*/ 4765603 w 6684977"/>
              <a:gd name="connsiteY22" fmla="*/ 3205643 h 6858000"/>
              <a:gd name="connsiteX23" fmla="*/ 4482474 w 6684977"/>
              <a:gd name="connsiteY23" fmla="*/ 3557194 h 6858000"/>
              <a:gd name="connsiteX24" fmla="*/ 4484047 w 6684977"/>
              <a:gd name="connsiteY24" fmla="*/ 5683804 h 6858000"/>
              <a:gd name="connsiteX25" fmla="*/ 4479328 w 6684977"/>
              <a:gd name="connsiteY25" fmla="*/ 5865478 h 6858000"/>
              <a:gd name="connsiteX26" fmla="*/ 4317316 w 6684977"/>
              <a:gd name="connsiteY26" fmla="*/ 6021198 h 6858000"/>
              <a:gd name="connsiteX27" fmla="*/ 4311811 w 6684977"/>
              <a:gd name="connsiteY27" fmla="*/ 6021198 h 6858000"/>
              <a:gd name="connsiteX28" fmla="*/ 3856445 w 6684977"/>
              <a:gd name="connsiteY28" fmla="*/ 6021198 h 6858000"/>
              <a:gd name="connsiteX29" fmla="*/ 3774653 w 6684977"/>
              <a:gd name="connsiteY29" fmla="*/ 6009401 h 6858000"/>
              <a:gd name="connsiteX30" fmla="*/ 3695220 w 6684977"/>
              <a:gd name="connsiteY30" fmla="*/ 5926822 h 6858000"/>
              <a:gd name="connsiteX31" fmla="*/ 3685782 w 6684977"/>
              <a:gd name="connsiteY31" fmla="*/ 5839524 h 6858000"/>
              <a:gd name="connsiteX32" fmla="*/ 3680277 w 6684977"/>
              <a:gd name="connsiteY32" fmla="*/ 3849760 h 6858000"/>
              <a:gd name="connsiteX33" fmla="*/ 3557588 w 6684977"/>
              <a:gd name="connsiteY33" fmla="*/ 3591799 h 6858000"/>
              <a:gd name="connsiteX34" fmla="*/ 3363330 w 6684977"/>
              <a:gd name="connsiteY34" fmla="*/ 3508433 h 6858000"/>
              <a:gd name="connsiteX35" fmla="*/ 3316142 w 6684977"/>
              <a:gd name="connsiteY35" fmla="*/ 3458886 h 6858000"/>
              <a:gd name="connsiteX36" fmla="*/ 3315356 w 6684977"/>
              <a:gd name="connsiteY36" fmla="*/ 3410911 h 6858000"/>
              <a:gd name="connsiteX37" fmla="*/ 3316142 w 6684977"/>
              <a:gd name="connsiteY37" fmla="*/ 567043 h 6858000"/>
              <a:gd name="connsiteX38" fmla="*/ 3247719 w 6684977"/>
              <a:gd name="connsiteY38" fmla="*/ 287061 h 6858000"/>
              <a:gd name="connsiteX39" fmla="*/ 2783703 w 6684977"/>
              <a:gd name="connsiteY39" fmla="*/ 0 h 6858000"/>
              <a:gd name="connsiteX40" fmla="*/ 820679 w 6684977"/>
              <a:gd name="connsiteY40" fmla="*/ 0 h 6858000"/>
              <a:gd name="connsiteX41" fmla="*/ 573728 w 6684977"/>
              <a:gd name="connsiteY41" fmla="*/ 61344 h 6858000"/>
              <a:gd name="connsiteX42" fmla="*/ 286668 w 6684977"/>
              <a:gd name="connsiteY42" fmla="*/ 544236 h 6858000"/>
              <a:gd name="connsiteX43" fmla="*/ 285881 w 6684977"/>
              <a:gd name="connsiteY43" fmla="*/ 6237477 h 6858000"/>
              <a:gd name="connsiteX44" fmla="*/ 285095 w 6684977"/>
              <a:gd name="connsiteY44" fmla="*/ 6290957 h 6858000"/>
              <a:gd name="connsiteX45" fmla="*/ 239479 w 6684977"/>
              <a:gd name="connsiteY45" fmla="*/ 6335785 h 6858000"/>
              <a:gd name="connsiteX46" fmla="*/ 161619 w 6684977"/>
              <a:gd name="connsiteY46" fmla="*/ 6336572 h 6858000"/>
              <a:gd name="connsiteX47" fmla="*/ 9831 w 6684977"/>
              <a:gd name="connsiteY47" fmla="*/ 6464766 h 6858000"/>
              <a:gd name="connsiteX48" fmla="*/ 9044 w 6684977"/>
              <a:gd name="connsiteY48" fmla="*/ 6737671 h 6858000"/>
              <a:gd name="connsiteX49" fmla="*/ 133306 w 6684977"/>
              <a:gd name="connsiteY49" fmla="*/ 6856427 h 6858000"/>
              <a:gd name="connsiteX50" fmla="*/ 143530 w 6684977"/>
              <a:gd name="connsiteY50" fmla="*/ 6858787 h 6858000"/>
              <a:gd name="connsiteX51" fmla="*/ 3459279 w 6684977"/>
              <a:gd name="connsiteY51" fmla="*/ 6858787 h 6858000"/>
              <a:gd name="connsiteX52" fmla="*/ 3587474 w 6684977"/>
              <a:gd name="connsiteY52" fmla="*/ 6765983 h 6858000"/>
              <a:gd name="connsiteX53" fmla="*/ 3600057 w 6684977"/>
              <a:gd name="connsiteY53" fmla="*/ 6727447 h 6858000"/>
              <a:gd name="connsiteX54" fmla="*/ 3600057 w 6684977"/>
              <a:gd name="connsiteY54" fmla="*/ 6480496 h 6858000"/>
              <a:gd name="connsiteX55" fmla="*/ 3461639 w 6684977"/>
              <a:gd name="connsiteY55" fmla="*/ 6338145 h 6858000"/>
              <a:gd name="connsiteX56" fmla="*/ 3394789 w 6684977"/>
              <a:gd name="connsiteY56" fmla="*/ 6335785 h 6858000"/>
              <a:gd name="connsiteX57" fmla="*/ 3316929 w 6684977"/>
              <a:gd name="connsiteY57" fmla="*/ 6257139 h 6858000"/>
              <a:gd name="connsiteX58" fmla="*/ 3316929 w 6684977"/>
              <a:gd name="connsiteY58" fmla="*/ 3857625 h 6858000"/>
              <a:gd name="connsiteX59" fmla="*/ 3317715 w 6684977"/>
              <a:gd name="connsiteY59" fmla="*/ 3823021 h 6858000"/>
              <a:gd name="connsiteX60" fmla="*/ 3364117 w 6684977"/>
              <a:gd name="connsiteY60" fmla="*/ 3802572 h 6858000"/>
              <a:gd name="connsiteX61" fmla="*/ 3407372 w 6684977"/>
              <a:gd name="connsiteY61" fmla="*/ 3874141 h 6858000"/>
              <a:gd name="connsiteX62" fmla="*/ 3418383 w 6684977"/>
              <a:gd name="connsiteY62" fmla="*/ 3991325 h 6858000"/>
              <a:gd name="connsiteX63" fmla="*/ 3418383 w 6684977"/>
              <a:gd name="connsiteY63" fmla="*/ 5925250 h 6858000"/>
              <a:gd name="connsiteX64" fmla="*/ 3781731 w 6684977"/>
              <a:gd name="connsiteY64" fmla="*/ 6288597 h 6858000"/>
              <a:gd name="connsiteX65" fmla="*/ 4389671 w 6684977"/>
              <a:gd name="connsiteY65" fmla="*/ 6288597 h 6858000"/>
              <a:gd name="connsiteX66" fmla="*/ 4542246 w 6684977"/>
              <a:gd name="connsiteY66" fmla="*/ 6253993 h 6858000"/>
              <a:gd name="connsiteX67" fmla="*/ 4745941 w 6684977"/>
              <a:gd name="connsiteY67" fmla="*/ 5933114 h 6858000"/>
              <a:gd name="connsiteX68" fmla="*/ 4746727 w 6684977"/>
              <a:gd name="connsiteY68" fmla="*/ 3670446 h 6858000"/>
              <a:gd name="connsiteX69" fmla="*/ 4755378 w 6684977"/>
              <a:gd name="connsiteY69" fmla="*/ 3568991 h 6858000"/>
              <a:gd name="connsiteX70" fmla="*/ 4852901 w 6684977"/>
              <a:gd name="connsiteY70" fmla="*/ 3471469 h 6858000"/>
              <a:gd name="connsiteX71" fmla="*/ 5106143 w 6684977"/>
              <a:gd name="connsiteY71" fmla="*/ 3462032 h 6858000"/>
              <a:gd name="connsiteX72" fmla="*/ 5146253 w 6684977"/>
              <a:gd name="connsiteY72" fmla="*/ 3501355 h 6858000"/>
              <a:gd name="connsiteX73" fmla="*/ 5147826 w 6684977"/>
              <a:gd name="connsiteY73" fmla="*/ 3539106 h 6858000"/>
              <a:gd name="connsiteX74" fmla="*/ 5147826 w 6684977"/>
              <a:gd name="connsiteY74" fmla="*/ 3764035 h 6858000"/>
              <a:gd name="connsiteX75" fmla="*/ 5151758 w 6684977"/>
              <a:gd name="connsiteY75" fmla="*/ 3806505 h 6858000"/>
              <a:gd name="connsiteX76" fmla="*/ 5405001 w 6684977"/>
              <a:gd name="connsiteY76" fmla="*/ 4007054 h 6858000"/>
              <a:gd name="connsiteX77" fmla="*/ 5803740 w 6684977"/>
              <a:gd name="connsiteY77" fmla="*/ 4007054 h 6858000"/>
              <a:gd name="connsiteX78" fmla="*/ 5841491 w 6684977"/>
              <a:gd name="connsiteY78" fmla="*/ 4007841 h 6858000"/>
              <a:gd name="connsiteX79" fmla="*/ 5880814 w 6684977"/>
              <a:gd name="connsiteY79" fmla="*/ 4047164 h 6858000"/>
              <a:gd name="connsiteX80" fmla="*/ 5883174 w 6684977"/>
              <a:gd name="connsiteY80" fmla="*/ 4089633 h 6858000"/>
              <a:gd name="connsiteX81" fmla="*/ 5975190 w 6684977"/>
              <a:gd name="connsiteY81" fmla="*/ 4155697 h 6858000"/>
              <a:gd name="connsiteX82" fmla="*/ 6037321 w 6684977"/>
              <a:gd name="connsiteY82" fmla="*/ 4080982 h 6858000"/>
              <a:gd name="connsiteX83" fmla="*/ 6043613 w 6684977"/>
              <a:gd name="connsiteY83" fmla="*/ 3869422 h 6858000"/>
              <a:gd name="connsiteX84" fmla="*/ 6093947 w 6684977"/>
              <a:gd name="connsiteY84" fmla="*/ 3819088 h 6858000"/>
              <a:gd name="connsiteX85" fmla="*/ 6128552 w 6684977"/>
              <a:gd name="connsiteY85" fmla="*/ 3819088 h 6858000"/>
              <a:gd name="connsiteX86" fmla="*/ 6535942 w 6684977"/>
              <a:gd name="connsiteY86" fmla="*/ 3819088 h 6858000"/>
              <a:gd name="connsiteX87" fmla="*/ 6688517 w 6684977"/>
              <a:gd name="connsiteY87" fmla="*/ 3693253 h 6858000"/>
              <a:gd name="connsiteX88" fmla="*/ 6688517 w 6684977"/>
              <a:gd name="connsiteY88" fmla="*/ 3639773 h 6858000"/>
              <a:gd name="connsiteX89" fmla="*/ 6655485 w 6684977"/>
              <a:gd name="connsiteY89" fmla="*/ 3557981 h 6858000"/>
              <a:gd name="connsiteX90" fmla="*/ 6579984 w 6684977"/>
              <a:gd name="connsiteY90" fmla="*/ 3518657 h 6858000"/>
              <a:gd name="connsiteX91" fmla="*/ 6524145 w 6684977"/>
              <a:gd name="connsiteY91" fmla="*/ 3513152 h 6858000"/>
              <a:gd name="connsiteX92" fmla="*/ 6098666 w 6684977"/>
              <a:gd name="connsiteY92" fmla="*/ 3513152 h 6858000"/>
              <a:gd name="connsiteX93" fmla="*/ 6043613 w 6684977"/>
              <a:gd name="connsiteY93" fmla="*/ 3464391 h 6858000"/>
              <a:gd name="connsiteX94" fmla="*/ 6043613 w 6684977"/>
              <a:gd name="connsiteY94" fmla="*/ 3218227 h 6858000"/>
              <a:gd name="connsiteX95" fmla="*/ 6090801 w 6684977"/>
              <a:gd name="connsiteY95" fmla="*/ 3171825 h 6858000"/>
              <a:gd name="connsiteX96" fmla="*/ 2907965 w 6684977"/>
              <a:gd name="connsiteY96" fmla="*/ 1801012 h 6858000"/>
              <a:gd name="connsiteX97" fmla="*/ 2621691 w 6684977"/>
              <a:gd name="connsiteY97" fmla="*/ 2088859 h 6858000"/>
              <a:gd name="connsiteX98" fmla="*/ 1799832 w 6684977"/>
              <a:gd name="connsiteY98" fmla="*/ 2088859 h 6858000"/>
              <a:gd name="connsiteX99" fmla="*/ 977973 w 6684977"/>
              <a:gd name="connsiteY99" fmla="*/ 2088859 h 6858000"/>
              <a:gd name="connsiteX100" fmla="*/ 699563 w 6684977"/>
              <a:gd name="connsiteY100" fmla="*/ 1849773 h 6858000"/>
              <a:gd name="connsiteX101" fmla="*/ 697204 w 6684977"/>
              <a:gd name="connsiteY101" fmla="*/ 1801798 h 6858000"/>
              <a:gd name="connsiteX102" fmla="*/ 697204 w 6684977"/>
              <a:gd name="connsiteY102" fmla="*/ 717259 h 6858000"/>
              <a:gd name="connsiteX103" fmla="*/ 981905 w 6684977"/>
              <a:gd name="connsiteY103" fmla="*/ 430984 h 6858000"/>
              <a:gd name="connsiteX104" fmla="*/ 2623264 w 6684977"/>
              <a:gd name="connsiteY104" fmla="*/ 430984 h 6858000"/>
              <a:gd name="connsiteX105" fmla="*/ 2908752 w 6684977"/>
              <a:gd name="connsiteY105" fmla="*/ 716472 h 6858000"/>
              <a:gd name="connsiteX106" fmla="*/ 2907965 w 6684977"/>
              <a:gd name="connsiteY106" fmla="*/ 18010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684977" h="6858000">
                <a:moveTo>
                  <a:pt x="6090801" y="3171825"/>
                </a:moveTo>
                <a:cubicBezTo>
                  <a:pt x="6102598" y="3171039"/>
                  <a:pt x="6113609" y="3171039"/>
                  <a:pt x="6125406" y="3171039"/>
                </a:cubicBezTo>
                <a:cubicBezTo>
                  <a:pt x="6269329" y="3171039"/>
                  <a:pt x="6412466" y="3171039"/>
                  <a:pt x="6556390" y="3171039"/>
                </a:cubicBezTo>
                <a:cubicBezTo>
                  <a:pt x="6576052" y="3171039"/>
                  <a:pt x="6594927" y="3167893"/>
                  <a:pt x="6613802" y="3160028"/>
                </a:cubicBezTo>
                <a:cubicBezTo>
                  <a:pt x="6662563" y="3139580"/>
                  <a:pt x="6684585" y="3101043"/>
                  <a:pt x="6689303" y="3050709"/>
                </a:cubicBezTo>
                <a:cubicBezTo>
                  <a:pt x="6689303" y="3032620"/>
                  <a:pt x="6689303" y="3015318"/>
                  <a:pt x="6689303" y="2997229"/>
                </a:cubicBezTo>
                <a:cubicBezTo>
                  <a:pt x="6682225" y="2972062"/>
                  <a:pt x="6684585" y="2943749"/>
                  <a:pt x="6663350" y="2922515"/>
                </a:cubicBezTo>
                <a:cubicBezTo>
                  <a:pt x="6630318" y="2888697"/>
                  <a:pt x="6591781" y="2871394"/>
                  <a:pt x="6544593" y="2871394"/>
                </a:cubicBezTo>
                <a:cubicBezTo>
                  <a:pt x="6399096" y="2872181"/>
                  <a:pt x="6253600" y="2872181"/>
                  <a:pt x="6108103" y="2871394"/>
                </a:cubicBezTo>
                <a:cubicBezTo>
                  <a:pt x="6055410" y="2871394"/>
                  <a:pt x="6043613" y="2860384"/>
                  <a:pt x="6044399" y="2809264"/>
                </a:cubicBezTo>
                <a:cubicBezTo>
                  <a:pt x="6045972" y="2739268"/>
                  <a:pt x="6038108" y="2670059"/>
                  <a:pt x="6038894" y="2600850"/>
                </a:cubicBezTo>
                <a:cubicBezTo>
                  <a:pt x="6038894" y="2580401"/>
                  <a:pt x="6031029" y="2565458"/>
                  <a:pt x="6017659" y="2550515"/>
                </a:cubicBezTo>
                <a:cubicBezTo>
                  <a:pt x="5998784" y="2530067"/>
                  <a:pt x="5975190" y="2534786"/>
                  <a:pt x="5952383" y="2534786"/>
                </a:cubicBezTo>
                <a:cubicBezTo>
                  <a:pt x="5918565" y="2534786"/>
                  <a:pt x="5898117" y="2552088"/>
                  <a:pt x="5887892" y="2584334"/>
                </a:cubicBezTo>
                <a:cubicBezTo>
                  <a:pt x="5882387" y="2601636"/>
                  <a:pt x="5883960" y="2619725"/>
                  <a:pt x="5882387" y="2637813"/>
                </a:cubicBezTo>
                <a:cubicBezTo>
                  <a:pt x="5880027" y="2670845"/>
                  <a:pt x="5868230" y="2681856"/>
                  <a:pt x="5835985" y="2684215"/>
                </a:cubicBezTo>
                <a:cubicBezTo>
                  <a:pt x="5823402" y="2685001"/>
                  <a:pt x="5810818" y="2685001"/>
                  <a:pt x="5798235" y="2685001"/>
                </a:cubicBezTo>
                <a:cubicBezTo>
                  <a:pt x="5662176" y="2685001"/>
                  <a:pt x="5526904" y="2685001"/>
                  <a:pt x="5390845" y="2685001"/>
                </a:cubicBezTo>
                <a:cubicBezTo>
                  <a:pt x="5265796" y="2685001"/>
                  <a:pt x="5149399" y="2802185"/>
                  <a:pt x="5148612" y="2928020"/>
                </a:cubicBezTo>
                <a:cubicBezTo>
                  <a:pt x="5148612" y="2996443"/>
                  <a:pt x="5148612" y="3065652"/>
                  <a:pt x="5148612" y="3134075"/>
                </a:cubicBezTo>
                <a:cubicBezTo>
                  <a:pt x="5147826" y="3187554"/>
                  <a:pt x="5137602" y="3198565"/>
                  <a:pt x="5084122" y="3198565"/>
                </a:cubicBezTo>
                <a:cubicBezTo>
                  <a:pt x="4998397" y="3199351"/>
                  <a:pt x="4912672" y="3198565"/>
                  <a:pt x="4826947" y="3198565"/>
                </a:cubicBezTo>
                <a:cubicBezTo>
                  <a:pt x="4806499" y="3198565"/>
                  <a:pt x="4786051" y="3201711"/>
                  <a:pt x="4765603" y="3205643"/>
                </a:cubicBezTo>
                <a:cubicBezTo>
                  <a:pt x="4593366" y="3239461"/>
                  <a:pt x="4481688" y="3402260"/>
                  <a:pt x="4482474" y="3557194"/>
                </a:cubicBezTo>
                <a:cubicBezTo>
                  <a:pt x="4485620" y="4265802"/>
                  <a:pt x="4484047" y="4974410"/>
                  <a:pt x="4484047" y="5683804"/>
                </a:cubicBezTo>
                <a:cubicBezTo>
                  <a:pt x="4484047" y="5744362"/>
                  <a:pt x="4484047" y="5804920"/>
                  <a:pt x="4479328" y="5865478"/>
                </a:cubicBezTo>
                <a:cubicBezTo>
                  <a:pt x="4470677" y="5976370"/>
                  <a:pt x="4428208" y="6018839"/>
                  <a:pt x="4317316" y="6021198"/>
                </a:cubicBezTo>
                <a:cubicBezTo>
                  <a:pt x="4315743" y="6021198"/>
                  <a:pt x="4313384" y="6021198"/>
                  <a:pt x="4311811" y="6021198"/>
                </a:cubicBezTo>
                <a:cubicBezTo>
                  <a:pt x="4160022" y="6021198"/>
                  <a:pt x="4008234" y="6021198"/>
                  <a:pt x="3856445" y="6021198"/>
                </a:cubicBezTo>
                <a:cubicBezTo>
                  <a:pt x="3828919" y="6021198"/>
                  <a:pt x="3801393" y="6017266"/>
                  <a:pt x="3774653" y="6009401"/>
                </a:cubicBezTo>
                <a:cubicBezTo>
                  <a:pt x="3732184" y="5996818"/>
                  <a:pt x="3706230" y="5969292"/>
                  <a:pt x="3695220" y="5926822"/>
                </a:cubicBezTo>
                <a:cubicBezTo>
                  <a:pt x="3687355" y="5897723"/>
                  <a:pt x="3685782" y="5868624"/>
                  <a:pt x="3685782" y="5839524"/>
                </a:cubicBezTo>
                <a:cubicBezTo>
                  <a:pt x="3683423" y="5176532"/>
                  <a:pt x="3692074" y="4513540"/>
                  <a:pt x="3680277" y="3849760"/>
                </a:cubicBezTo>
                <a:cubicBezTo>
                  <a:pt x="3678704" y="3745160"/>
                  <a:pt x="3635448" y="3660222"/>
                  <a:pt x="3557588" y="3591799"/>
                </a:cubicBezTo>
                <a:cubicBezTo>
                  <a:pt x="3502535" y="3543038"/>
                  <a:pt x="3436472" y="3517871"/>
                  <a:pt x="3363330" y="3508433"/>
                </a:cubicBezTo>
                <a:cubicBezTo>
                  <a:pt x="3328726" y="3503715"/>
                  <a:pt x="3318501" y="3493491"/>
                  <a:pt x="3316142" y="3458886"/>
                </a:cubicBezTo>
                <a:cubicBezTo>
                  <a:pt x="3315356" y="3443156"/>
                  <a:pt x="3315356" y="3426641"/>
                  <a:pt x="3315356" y="3410911"/>
                </a:cubicBezTo>
                <a:cubicBezTo>
                  <a:pt x="3315356" y="2463218"/>
                  <a:pt x="3314569" y="1514737"/>
                  <a:pt x="3316142" y="567043"/>
                </a:cubicBezTo>
                <a:cubicBezTo>
                  <a:pt x="3316142" y="467162"/>
                  <a:pt x="3297267" y="373572"/>
                  <a:pt x="3247719" y="287061"/>
                </a:cubicBezTo>
                <a:cubicBezTo>
                  <a:pt x="3146265" y="107746"/>
                  <a:pt x="2997623" y="0"/>
                  <a:pt x="2783703" y="0"/>
                </a:cubicBezTo>
                <a:cubicBezTo>
                  <a:pt x="2129362" y="0"/>
                  <a:pt x="1475021" y="0"/>
                  <a:pt x="820679" y="0"/>
                </a:cubicBezTo>
                <a:cubicBezTo>
                  <a:pt x="733381" y="0"/>
                  <a:pt x="649229" y="14943"/>
                  <a:pt x="573728" y="61344"/>
                </a:cubicBezTo>
                <a:cubicBezTo>
                  <a:pt x="393627" y="172236"/>
                  <a:pt x="286668" y="328744"/>
                  <a:pt x="286668" y="544236"/>
                </a:cubicBezTo>
                <a:cubicBezTo>
                  <a:pt x="285881" y="2441983"/>
                  <a:pt x="285881" y="4339730"/>
                  <a:pt x="285881" y="6237477"/>
                </a:cubicBezTo>
                <a:cubicBezTo>
                  <a:pt x="285881" y="6255566"/>
                  <a:pt x="286668" y="6272868"/>
                  <a:pt x="285095" y="6290957"/>
                </a:cubicBezTo>
                <a:cubicBezTo>
                  <a:pt x="282735" y="6321629"/>
                  <a:pt x="270938" y="6333426"/>
                  <a:pt x="239479" y="6335785"/>
                </a:cubicBezTo>
                <a:cubicBezTo>
                  <a:pt x="213526" y="6337358"/>
                  <a:pt x="187573" y="6334999"/>
                  <a:pt x="161619" y="6336572"/>
                </a:cubicBezTo>
                <a:cubicBezTo>
                  <a:pt x="73535" y="6343650"/>
                  <a:pt x="20055" y="6391625"/>
                  <a:pt x="9831" y="6464766"/>
                </a:cubicBezTo>
                <a:cubicBezTo>
                  <a:pt x="-3539" y="6555210"/>
                  <a:pt x="-2753" y="6646440"/>
                  <a:pt x="9044" y="6737671"/>
                </a:cubicBezTo>
                <a:cubicBezTo>
                  <a:pt x="18482" y="6809239"/>
                  <a:pt x="61738" y="6851709"/>
                  <a:pt x="133306" y="6856427"/>
                </a:cubicBezTo>
                <a:cubicBezTo>
                  <a:pt x="137239" y="6856427"/>
                  <a:pt x="140385" y="6857214"/>
                  <a:pt x="143530" y="6858787"/>
                </a:cubicBezTo>
                <a:cubicBezTo>
                  <a:pt x="1248518" y="6858787"/>
                  <a:pt x="2354292" y="6858787"/>
                  <a:pt x="3459279" y="6858787"/>
                </a:cubicBezTo>
                <a:cubicBezTo>
                  <a:pt x="3522983" y="6857214"/>
                  <a:pt x="3566239" y="6826542"/>
                  <a:pt x="3587474" y="6765983"/>
                </a:cubicBezTo>
                <a:cubicBezTo>
                  <a:pt x="3592192" y="6753400"/>
                  <a:pt x="3596911" y="6740816"/>
                  <a:pt x="3600057" y="6727447"/>
                </a:cubicBezTo>
                <a:cubicBezTo>
                  <a:pt x="3617359" y="6644868"/>
                  <a:pt x="3618146" y="6562289"/>
                  <a:pt x="3600057" y="6480496"/>
                </a:cubicBezTo>
                <a:cubicBezTo>
                  <a:pt x="3583541" y="6405781"/>
                  <a:pt x="3541858" y="6352301"/>
                  <a:pt x="3461639" y="6338145"/>
                </a:cubicBezTo>
                <a:cubicBezTo>
                  <a:pt x="3439617" y="6334213"/>
                  <a:pt x="3416810" y="6335785"/>
                  <a:pt x="3394789" y="6335785"/>
                </a:cubicBezTo>
                <a:cubicBezTo>
                  <a:pt x="3323220" y="6334999"/>
                  <a:pt x="3317715" y="6329494"/>
                  <a:pt x="3316929" y="6257139"/>
                </a:cubicBezTo>
                <a:cubicBezTo>
                  <a:pt x="3316929" y="5457301"/>
                  <a:pt x="3316929" y="4657463"/>
                  <a:pt x="3316929" y="3857625"/>
                </a:cubicBezTo>
                <a:cubicBezTo>
                  <a:pt x="3316929" y="3845828"/>
                  <a:pt x="3316142" y="3834031"/>
                  <a:pt x="3317715" y="3823021"/>
                </a:cubicBezTo>
                <a:cubicBezTo>
                  <a:pt x="3321647" y="3793135"/>
                  <a:pt x="3339736" y="3785270"/>
                  <a:pt x="3364117" y="3802572"/>
                </a:cubicBezTo>
                <a:cubicBezTo>
                  <a:pt x="3388497" y="3819875"/>
                  <a:pt x="3401081" y="3845828"/>
                  <a:pt x="3407372" y="3874141"/>
                </a:cubicBezTo>
                <a:cubicBezTo>
                  <a:pt x="3416023" y="3912678"/>
                  <a:pt x="3418383" y="3952001"/>
                  <a:pt x="3418383" y="3991325"/>
                </a:cubicBezTo>
                <a:cubicBezTo>
                  <a:pt x="3418383" y="4636228"/>
                  <a:pt x="3418383" y="5280346"/>
                  <a:pt x="3418383" y="5925250"/>
                </a:cubicBezTo>
                <a:cubicBezTo>
                  <a:pt x="3418383" y="6130517"/>
                  <a:pt x="3576463" y="6287811"/>
                  <a:pt x="3781731" y="6288597"/>
                </a:cubicBezTo>
                <a:cubicBezTo>
                  <a:pt x="3984640" y="6288597"/>
                  <a:pt x="4186762" y="6288597"/>
                  <a:pt x="4389671" y="6288597"/>
                </a:cubicBezTo>
                <a:cubicBezTo>
                  <a:pt x="4443151" y="6288597"/>
                  <a:pt x="4495058" y="6278373"/>
                  <a:pt x="4542246" y="6253993"/>
                </a:cubicBezTo>
                <a:cubicBezTo>
                  <a:pt x="4673586" y="6187930"/>
                  <a:pt x="4745154" y="6080183"/>
                  <a:pt x="4745941" y="5933114"/>
                </a:cubicBezTo>
                <a:cubicBezTo>
                  <a:pt x="4747514" y="5178891"/>
                  <a:pt x="4746727" y="4424668"/>
                  <a:pt x="4746727" y="3670446"/>
                </a:cubicBezTo>
                <a:cubicBezTo>
                  <a:pt x="4746727" y="3636628"/>
                  <a:pt x="4749087" y="3602810"/>
                  <a:pt x="4755378" y="3568991"/>
                </a:cubicBezTo>
                <a:cubicBezTo>
                  <a:pt x="4766389" y="3514725"/>
                  <a:pt x="4799421" y="3482480"/>
                  <a:pt x="4852901" y="3471469"/>
                </a:cubicBezTo>
                <a:cubicBezTo>
                  <a:pt x="4937053" y="3454953"/>
                  <a:pt x="5021991" y="3458886"/>
                  <a:pt x="5106143" y="3462032"/>
                </a:cubicBezTo>
                <a:cubicBezTo>
                  <a:pt x="5131310" y="3462818"/>
                  <a:pt x="5142321" y="3476188"/>
                  <a:pt x="5146253" y="3501355"/>
                </a:cubicBezTo>
                <a:cubicBezTo>
                  <a:pt x="5148612" y="3513939"/>
                  <a:pt x="5147826" y="3526522"/>
                  <a:pt x="5147826" y="3539106"/>
                </a:cubicBezTo>
                <a:cubicBezTo>
                  <a:pt x="5147826" y="3613820"/>
                  <a:pt x="5147826" y="3689321"/>
                  <a:pt x="5147826" y="3764035"/>
                </a:cubicBezTo>
                <a:cubicBezTo>
                  <a:pt x="5147826" y="3778192"/>
                  <a:pt x="5148612" y="3792348"/>
                  <a:pt x="5151758" y="3806505"/>
                </a:cubicBezTo>
                <a:cubicBezTo>
                  <a:pt x="5179285" y="3923688"/>
                  <a:pt x="5283885" y="4006268"/>
                  <a:pt x="5405001" y="4007054"/>
                </a:cubicBezTo>
                <a:cubicBezTo>
                  <a:pt x="5537914" y="4007054"/>
                  <a:pt x="5670827" y="4007054"/>
                  <a:pt x="5803740" y="4007054"/>
                </a:cubicBezTo>
                <a:cubicBezTo>
                  <a:pt x="5816324" y="4007054"/>
                  <a:pt x="5828907" y="4006268"/>
                  <a:pt x="5841491" y="4007841"/>
                </a:cubicBezTo>
                <a:cubicBezTo>
                  <a:pt x="5866658" y="4010986"/>
                  <a:pt x="5877668" y="4021997"/>
                  <a:pt x="5880814" y="4047164"/>
                </a:cubicBezTo>
                <a:cubicBezTo>
                  <a:pt x="5882387" y="4061321"/>
                  <a:pt x="5880814" y="4075477"/>
                  <a:pt x="5883174" y="4089633"/>
                </a:cubicBezTo>
                <a:cubicBezTo>
                  <a:pt x="5890252" y="4137608"/>
                  <a:pt x="5920138" y="4158842"/>
                  <a:pt x="5975190" y="4155697"/>
                </a:cubicBezTo>
                <a:cubicBezTo>
                  <a:pt x="6014514" y="4153337"/>
                  <a:pt x="6036535" y="4126597"/>
                  <a:pt x="6037321" y="4080982"/>
                </a:cubicBezTo>
                <a:cubicBezTo>
                  <a:pt x="6038108" y="4010200"/>
                  <a:pt x="6044399" y="3940204"/>
                  <a:pt x="6043613" y="3869422"/>
                </a:cubicBezTo>
                <a:cubicBezTo>
                  <a:pt x="6042826" y="3831672"/>
                  <a:pt x="6056196" y="3820661"/>
                  <a:pt x="6093947" y="3819088"/>
                </a:cubicBezTo>
                <a:cubicBezTo>
                  <a:pt x="6105744" y="3818302"/>
                  <a:pt x="6117541" y="3819088"/>
                  <a:pt x="6128552" y="3819088"/>
                </a:cubicBezTo>
                <a:cubicBezTo>
                  <a:pt x="6264610" y="3819088"/>
                  <a:pt x="6399883" y="3819088"/>
                  <a:pt x="6535942" y="3819088"/>
                </a:cubicBezTo>
                <a:cubicBezTo>
                  <a:pt x="6624813" y="3819088"/>
                  <a:pt x="6672001" y="3779765"/>
                  <a:pt x="6688517" y="3693253"/>
                </a:cubicBezTo>
                <a:cubicBezTo>
                  <a:pt x="6688517" y="3675164"/>
                  <a:pt x="6688517" y="3657862"/>
                  <a:pt x="6688517" y="3639773"/>
                </a:cubicBezTo>
                <a:cubicBezTo>
                  <a:pt x="6680652" y="3611461"/>
                  <a:pt x="6681438" y="3580002"/>
                  <a:pt x="6655485" y="3557981"/>
                </a:cubicBezTo>
                <a:cubicBezTo>
                  <a:pt x="6633464" y="3539106"/>
                  <a:pt x="6609083" y="3525736"/>
                  <a:pt x="6579984" y="3518657"/>
                </a:cubicBezTo>
                <a:cubicBezTo>
                  <a:pt x="6561895" y="3514725"/>
                  <a:pt x="6543020" y="3513152"/>
                  <a:pt x="6524145" y="3513152"/>
                </a:cubicBezTo>
                <a:cubicBezTo>
                  <a:pt x="6382581" y="3513152"/>
                  <a:pt x="6240230" y="3513939"/>
                  <a:pt x="6098666" y="3513152"/>
                </a:cubicBezTo>
                <a:cubicBezTo>
                  <a:pt x="6056983" y="3513152"/>
                  <a:pt x="6044399" y="3502142"/>
                  <a:pt x="6043613" y="3464391"/>
                </a:cubicBezTo>
                <a:cubicBezTo>
                  <a:pt x="6042040" y="3382599"/>
                  <a:pt x="6042040" y="3300019"/>
                  <a:pt x="6043613" y="3218227"/>
                </a:cubicBezTo>
                <a:cubicBezTo>
                  <a:pt x="6045972" y="3185195"/>
                  <a:pt x="6057770" y="3174185"/>
                  <a:pt x="6090801" y="3171825"/>
                </a:cubicBezTo>
                <a:close/>
                <a:moveTo>
                  <a:pt x="2907965" y="1801012"/>
                </a:moveTo>
                <a:cubicBezTo>
                  <a:pt x="2907965" y="1968529"/>
                  <a:pt x="2788422" y="2088072"/>
                  <a:pt x="2621691" y="2088859"/>
                </a:cubicBezTo>
                <a:cubicBezTo>
                  <a:pt x="2348000" y="2088859"/>
                  <a:pt x="2073523" y="2088859"/>
                  <a:pt x="1799832" y="2088859"/>
                </a:cubicBezTo>
                <a:cubicBezTo>
                  <a:pt x="1526141" y="2088859"/>
                  <a:pt x="1251664" y="2088859"/>
                  <a:pt x="977973" y="2088859"/>
                </a:cubicBezTo>
                <a:cubicBezTo>
                  <a:pt x="834049" y="2088859"/>
                  <a:pt x="721584" y="1992123"/>
                  <a:pt x="699563" y="1849773"/>
                </a:cubicBezTo>
                <a:cubicBezTo>
                  <a:pt x="697204" y="1834043"/>
                  <a:pt x="697204" y="1817527"/>
                  <a:pt x="697204" y="1801798"/>
                </a:cubicBezTo>
                <a:cubicBezTo>
                  <a:pt x="697204" y="1440023"/>
                  <a:pt x="697204" y="1079034"/>
                  <a:pt x="697204" y="717259"/>
                </a:cubicBezTo>
                <a:cubicBezTo>
                  <a:pt x="697204" y="550528"/>
                  <a:pt x="815960" y="430984"/>
                  <a:pt x="981905" y="430984"/>
                </a:cubicBezTo>
                <a:cubicBezTo>
                  <a:pt x="1529287" y="430198"/>
                  <a:pt x="2075882" y="430198"/>
                  <a:pt x="2623264" y="430984"/>
                </a:cubicBezTo>
                <a:cubicBezTo>
                  <a:pt x="2789209" y="430984"/>
                  <a:pt x="2908752" y="550528"/>
                  <a:pt x="2908752" y="716472"/>
                </a:cubicBezTo>
                <a:cubicBezTo>
                  <a:pt x="2907965" y="1078248"/>
                  <a:pt x="2907965" y="1440023"/>
                  <a:pt x="2907965" y="1801012"/>
                </a:cubicBezTo>
                <a:close/>
              </a:path>
            </a:pathLst>
          </a:custGeom>
          <a:solidFill>
            <a:schemeClr val="accent2"/>
          </a:solidFill>
          <a:ln w="78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7863CED-8EEF-4487-9689-EAAACB371512}"/>
              </a:ext>
            </a:extLst>
          </p:cNvPr>
          <p:cNvSpPr/>
          <p:nvPr/>
        </p:nvSpPr>
        <p:spPr>
          <a:xfrm>
            <a:off x="1199512" y="4889709"/>
            <a:ext cx="1112447" cy="518860"/>
          </a:xfrm>
          <a:custGeom>
            <a:avLst/>
            <a:gdLst>
              <a:gd name="connsiteX0" fmla="*/ 218393 w 1112447"/>
              <a:gd name="connsiteY0" fmla="*/ 356138 h 518860"/>
              <a:gd name="connsiteX1" fmla="*/ 300454 w 1112447"/>
              <a:gd name="connsiteY1" fmla="*/ 437142 h 518860"/>
              <a:gd name="connsiteX2" fmla="*/ 219098 w 1112447"/>
              <a:gd name="connsiteY2" fmla="*/ 518851 h 518860"/>
              <a:gd name="connsiteX3" fmla="*/ 137389 w 1112447"/>
              <a:gd name="connsiteY3" fmla="*/ 437847 h 518860"/>
              <a:gd name="connsiteX4" fmla="*/ 218393 w 1112447"/>
              <a:gd name="connsiteY4" fmla="*/ 356138 h 518860"/>
              <a:gd name="connsiteX5" fmla="*/ 870301 w 1112447"/>
              <a:gd name="connsiteY5" fmla="*/ 356138 h 518860"/>
              <a:gd name="connsiteX6" fmla="*/ 950600 w 1112447"/>
              <a:gd name="connsiteY6" fmla="*/ 438551 h 518860"/>
              <a:gd name="connsiteX7" fmla="*/ 867835 w 1112447"/>
              <a:gd name="connsiteY7" fmla="*/ 518850 h 518860"/>
              <a:gd name="connsiteX8" fmla="*/ 787536 w 1112447"/>
              <a:gd name="connsiteY8" fmla="*/ 436085 h 518860"/>
              <a:gd name="connsiteX9" fmla="*/ 870301 w 1112447"/>
              <a:gd name="connsiteY9" fmla="*/ 356138 h 518860"/>
              <a:gd name="connsiteX10" fmla="*/ 501248 w 1112447"/>
              <a:gd name="connsiteY10" fmla="*/ 108107 h 518860"/>
              <a:gd name="connsiteX11" fmla="*/ 455771 w 1112447"/>
              <a:gd name="connsiteY11" fmla="*/ 108195 h 518860"/>
              <a:gd name="connsiteX12" fmla="*/ 423018 w 1112447"/>
              <a:gd name="connsiteY12" fmla="*/ 144119 h 518860"/>
              <a:gd name="connsiteX13" fmla="*/ 438514 w 1112447"/>
              <a:gd name="connsiteY13" fmla="*/ 219487 h 518860"/>
              <a:gd name="connsiteX14" fmla="*/ 454715 w 1112447"/>
              <a:gd name="connsiteY14" fmla="*/ 230053 h 518860"/>
              <a:gd name="connsiteX15" fmla="*/ 580447 w 1112447"/>
              <a:gd name="connsiteY15" fmla="*/ 230053 h 518860"/>
              <a:gd name="connsiteX16" fmla="*/ 705123 w 1112447"/>
              <a:gd name="connsiteY16" fmla="*/ 229701 h 518860"/>
              <a:gd name="connsiteX17" fmla="*/ 718154 w 1112447"/>
              <a:gd name="connsiteY17" fmla="*/ 227236 h 518860"/>
              <a:gd name="connsiteX18" fmla="*/ 712871 w 1112447"/>
              <a:gd name="connsiteY18" fmla="*/ 214557 h 518860"/>
              <a:gd name="connsiteX19" fmla="*/ 662508 w 1112447"/>
              <a:gd name="connsiteY19" fmla="*/ 164193 h 518860"/>
              <a:gd name="connsiteX20" fmla="*/ 545932 w 1112447"/>
              <a:gd name="connsiteY20" fmla="*/ 115943 h 518860"/>
              <a:gd name="connsiteX21" fmla="*/ 501248 w 1112447"/>
              <a:gd name="connsiteY21" fmla="*/ 108107 h 518860"/>
              <a:gd name="connsiteX22" fmla="*/ 287204 w 1112447"/>
              <a:gd name="connsiteY22" fmla="*/ 0 h 518860"/>
              <a:gd name="connsiteX23" fmla="*/ 353284 w 1112447"/>
              <a:gd name="connsiteY23" fmla="*/ 5355 h 518860"/>
              <a:gd name="connsiteX24" fmla="*/ 618484 w 1112447"/>
              <a:gd name="connsiteY24" fmla="*/ 96925 h 518860"/>
              <a:gd name="connsiteX25" fmla="*/ 786480 w 1112447"/>
              <a:gd name="connsiteY25" fmla="*/ 178985 h 518860"/>
              <a:gd name="connsiteX26" fmla="*/ 919961 w 1112447"/>
              <a:gd name="connsiteY26" fmla="*/ 208218 h 518860"/>
              <a:gd name="connsiteX27" fmla="*/ 1004839 w 1112447"/>
              <a:gd name="connsiteY27" fmla="*/ 212796 h 518860"/>
              <a:gd name="connsiteX28" fmla="*/ 1108384 w 1112447"/>
              <a:gd name="connsiteY28" fmla="*/ 306128 h 518860"/>
              <a:gd name="connsiteX29" fmla="*/ 1101692 w 1112447"/>
              <a:gd name="connsiteY29" fmla="*/ 414955 h 518860"/>
              <a:gd name="connsiteX30" fmla="*/ 1092183 w 1112447"/>
              <a:gd name="connsiteY30" fmla="*/ 421999 h 518860"/>
              <a:gd name="connsiteX31" fmla="*/ 983003 w 1112447"/>
              <a:gd name="connsiteY31" fmla="*/ 421999 h 518860"/>
              <a:gd name="connsiteX32" fmla="*/ 972790 w 1112447"/>
              <a:gd name="connsiteY32" fmla="*/ 410024 h 518860"/>
              <a:gd name="connsiteX33" fmla="*/ 867132 w 1112447"/>
              <a:gd name="connsiteY33" fmla="*/ 330429 h 518860"/>
              <a:gd name="connsiteX34" fmla="*/ 765701 w 1112447"/>
              <a:gd name="connsiteY34" fmla="*/ 408968 h 518860"/>
              <a:gd name="connsiteX35" fmla="*/ 748795 w 1112447"/>
              <a:gd name="connsiteY35" fmla="*/ 421999 h 518860"/>
              <a:gd name="connsiteX36" fmla="*/ 543820 w 1112447"/>
              <a:gd name="connsiteY36" fmla="*/ 421294 h 518860"/>
              <a:gd name="connsiteX37" fmla="*/ 338843 w 1112447"/>
              <a:gd name="connsiteY37" fmla="*/ 421294 h 518860"/>
              <a:gd name="connsiteX38" fmla="*/ 322291 w 1112447"/>
              <a:gd name="connsiteY38" fmla="*/ 409672 h 518860"/>
              <a:gd name="connsiteX39" fmla="*/ 218042 w 1112447"/>
              <a:gd name="connsiteY39" fmla="*/ 330076 h 518860"/>
              <a:gd name="connsiteX40" fmla="*/ 114497 w 1112447"/>
              <a:gd name="connsiteY40" fmla="*/ 411081 h 518860"/>
              <a:gd name="connsiteX41" fmla="*/ 100762 w 1112447"/>
              <a:gd name="connsiteY41" fmla="*/ 421647 h 518860"/>
              <a:gd name="connsiteX42" fmla="*/ 21518 w 1112447"/>
              <a:gd name="connsiteY42" fmla="*/ 421647 h 518860"/>
              <a:gd name="connsiteX43" fmla="*/ 12362 w 1112447"/>
              <a:gd name="connsiteY43" fmla="*/ 411433 h 518860"/>
              <a:gd name="connsiteX44" fmla="*/ 4613 w 1112447"/>
              <a:gd name="connsiteY44" fmla="*/ 305423 h 518860"/>
              <a:gd name="connsiteX45" fmla="*/ 4261 w 1112447"/>
              <a:gd name="connsiteY45" fmla="*/ 189551 h 518860"/>
              <a:gd name="connsiteX46" fmla="*/ 102170 w 1112447"/>
              <a:gd name="connsiteY46" fmla="*/ 52549 h 518860"/>
              <a:gd name="connsiteX47" fmla="*/ 287204 w 1112447"/>
              <a:gd name="connsiteY47" fmla="*/ 0 h 5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12447" h="518860">
                <a:moveTo>
                  <a:pt x="218393" y="356138"/>
                </a:moveTo>
                <a:cubicBezTo>
                  <a:pt x="263473" y="356138"/>
                  <a:pt x="300101" y="392414"/>
                  <a:pt x="300454" y="437142"/>
                </a:cubicBezTo>
                <a:cubicBezTo>
                  <a:pt x="300806" y="481519"/>
                  <a:pt x="263473" y="518851"/>
                  <a:pt x="219098" y="518851"/>
                </a:cubicBezTo>
                <a:cubicBezTo>
                  <a:pt x="174017" y="519555"/>
                  <a:pt x="137389" y="482927"/>
                  <a:pt x="137389" y="437847"/>
                </a:cubicBezTo>
                <a:cubicBezTo>
                  <a:pt x="137389" y="392414"/>
                  <a:pt x="173313" y="356138"/>
                  <a:pt x="218393" y="356138"/>
                </a:cubicBezTo>
                <a:close/>
                <a:moveTo>
                  <a:pt x="870301" y="356138"/>
                </a:moveTo>
                <a:cubicBezTo>
                  <a:pt x="915029" y="356490"/>
                  <a:pt x="951305" y="393822"/>
                  <a:pt x="950600" y="438551"/>
                </a:cubicBezTo>
                <a:cubicBezTo>
                  <a:pt x="949896" y="483279"/>
                  <a:pt x="912564" y="519555"/>
                  <a:pt x="867835" y="518850"/>
                </a:cubicBezTo>
                <a:cubicBezTo>
                  <a:pt x="823107" y="518498"/>
                  <a:pt x="787183" y="481166"/>
                  <a:pt x="787536" y="436085"/>
                </a:cubicBezTo>
                <a:cubicBezTo>
                  <a:pt x="788240" y="391709"/>
                  <a:pt x="824868" y="355786"/>
                  <a:pt x="870301" y="356138"/>
                </a:cubicBezTo>
                <a:close/>
                <a:moveTo>
                  <a:pt x="501248" y="108107"/>
                </a:moveTo>
                <a:cubicBezTo>
                  <a:pt x="486236" y="106434"/>
                  <a:pt x="471092" y="106082"/>
                  <a:pt x="455771" y="108195"/>
                </a:cubicBezTo>
                <a:cubicBezTo>
                  <a:pt x="433935" y="111365"/>
                  <a:pt x="424426" y="121930"/>
                  <a:pt x="423018" y="144119"/>
                </a:cubicBezTo>
                <a:cubicBezTo>
                  <a:pt x="420904" y="170533"/>
                  <a:pt x="429005" y="195186"/>
                  <a:pt x="438514" y="219487"/>
                </a:cubicBezTo>
                <a:cubicBezTo>
                  <a:pt x="441683" y="227588"/>
                  <a:pt x="446262" y="230053"/>
                  <a:pt x="454715" y="230053"/>
                </a:cubicBezTo>
                <a:cubicBezTo>
                  <a:pt x="496625" y="229701"/>
                  <a:pt x="538536" y="230053"/>
                  <a:pt x="580447" y="230053"/>
                </a:cubicBezTo>
                <a:cubicBezTo>
                  <a:pt x="622006" y="230053"/>
                  <a:pt x="663212" y="230053"/>
                  <a:pt x="705123" y="229701"/>
                </a:cubicBezTo>
                <a:cubicBezTo>
                  <a:pt x="709702" y="229701"/>
                  <a:pt x="716041" y="232166"/>
                  <a:pt x="718154" y="227236"/>
                </a:cubicBezTo>
                <a:cubicBezTo>
                  <a:pt x="720267" y="222657"/>
                  <a:pt x="715337" y="218431"/>
                  <a:pt x="712871" y="214557"/>
                </a:cubicBezTo>
                <a:cubicBezTo>
                  <a:pt x="699840" y="194130"/>
                  <a:pt x="682583" y="177929"/>
                  <a:pt x="662508" y="164193"/>
                </a:cubicBezTo>
                <a:cubicBezTo>
                  <a:pt x="626937" y="139892"/>
                  <a:pt x="587491" y="125100"/>
                  <a:pt x="545932" y="115943"/>
                </a:cubicBezTo>
                <a:cubicBezTo>
                  <a:pt x="531140" y="112773"/>
                  <a:pt x="516260" y="109780"/>
                  <a:pt x="501248" y="108107"/>
                </a:cubicBezTo>
                <a:close/>
                <a:moveTo>
                  <a:pt x="287204" y="0"/>
                </a:moveTo>
                <a:cubicBezTo>
                  <a:pt x="308885" y="6"/>
                  <a:pt x="330919" y="1833"/>
                  <a:pt x="353284" y="5355"/>
                </a:cubicBezTo>
                <a:cubicBezTo>
                  <a:pt x="447319" y="19795"/>
                  <a:pt x="533606" y="56423"/>
                  <a:pt x="618484" y="96925"/>
                </a:cubicBezTo>
                <a:cubicBezTo>
                  <a:pt x="674835" y="123691"/>
                  <a:pt x="729777" y="152571"/>
                  <a:pt x="786480" y="178985"/>
                </a:cubicBezTo>
                <a:cubicBezTo>
                  <a:pt x="829095" y="198709"/>
                  <a:pt x="873119" y="208922"/>
                  <a:pt x="919961" y="208218"/>
                </a:cubicBezTo>
                <a:cubicBezTo>
                  <a:pt x="948488" y="207866"/>
                  <a:pt x="976664" y="210331"/>
                  <a:pt x="1004839" y="212796"/>
                </a:cubicBezTo>
                <a:cubicBezTo>
                  <a:pt x="1067530" y="218431"/>
                  <a:pt x="1098522" y="262808"/>
                  <a:pt x="1108384" y="306128"/>
                </a:cubicBezTo>
                <a:cubicBezTo>
                  <a:pt x="1116484" y="342755"/>
                  <a:pt x="1111553" y="379383"/>
                  <a:pt x="1101692" y="414955"/>
                </a:cubicBezTo>
                <a:cubicBezTo>
                  <a:pt x="1100283" y="419886"/>
                  <a:pt x="1097466" y="421999"/>
                  <a:pt x="1092183" y="421999"/>
                </a:cubicBezTo>
                <a:cubicBezTo>
                  <a:pt x="1055907" y="421999"/>
                  <a:pt x="1019279" y="421647"/>
                  <a:pt x="983003" y="421999"/>
                </a:cubicBezTo>
                <a:cubicBezTo>
                  <a:pt x="973846" y="421999"/>
                  <a:pt x="974199" y="415307"/>
                  <a:pt x="972790" y="410024"/>
                </a:cubicBezTo>
                <a:cubicBezTo>
                  <a:pt x="959054" y="361774"/>
                  <a:pt x="917143" y="329724"/>
                  <a:pt x="867132" y="330429"/>
                </a:cubicBezTo>
                <a:cubicBezTo>
                  <a:pt x="819938" y="330781"/>
                  <a:pt x="778380" y="362478"/>
                  <a:pt x="765701" y="408968"/>
                </a:cubicBezTo>
                <a:cubicBezTo>
                  <a:pt x="762883" y="419181"/>
                  <a:pt x="758657" y="421999"/>
                  <a:pt x="748795" y="421999"/>
                </a:cubicBezTo>
                <a:cubicBezTo>
                  <a:pt x="680470" y="421294"/>
                  <a:pt x="612145" y="421294"/>
                  <a:pt x="543820" y="421294"/>
                </a:cubicBezTo>
                <a:cubicBezTo>
                  <a:pt x="475494" y="421294"/>
                  <a:pt x="407169" y="421294"/>
                  <a:pt x="338843" y="421294"/>
                </a:cubicBezTo>
                <a:cubicBezTo>
                  <a:pt x="329686" y="421294"/>
                  <a:pt x="325108" y="419886"/>
                  <a:pt x="322291" y="409672"/>
                </a:cubicBezTo>
                <a:cubicBezTo>
                  <a:pt x="309612" y="361422"/>
                  <a:pt x="267348" y="329724"/>
                  <a:pt x="218042" y="330076"/>
                </a:cubicBezTo>
                <a:cubicBezTo>
                  <a:pt x="169087" y="330076"/>
                  <a:pt x="127176" y="362478"/>
                  <a:pt x="114497" y="411081"/>
                </a:cubicBezTo>
                <a:cubicBezTo>
                  <a:pt x="112384" y="419533"/>
                  <a:pt x="108862" y="421647"/>
                  <a:pt x="100762" y="421647"/>
                </a:cubicBezTo>
                <a:cubicBezTo>
                  <a:pt x="74347" y="421294"/>
                  <a:pt x="47933" y="421294"/>
                  <a:pt x="21518" y="421647"/>
                </a:cubicBezTo>
                <a:cubicBezTo>
                  <a:pt x="13770" y="421647"/>
                  <a:pt x="11305" y="419886"/>
                  <a:pt x="12362" y="411433"/>
                </a:cubicBezTo>
                <a:cubicBezTo>
                  <a:pt x="15883" y="375509"/>
                  <a:pt x="8839" y="340642"/>
                  <a:pt x="4613" y="305423"/>
                </a:cubicBezTo>
                <a:cubicBezTo>
                  <a:pt x="35" y="266682"/>
                  <a:pt x="-2783" y="228293"/>
                  <a:pt x="4261" y="189551"/>
                </a:cubicBezTo>
                <a:cubicBezTo>
                  <a:pt x="15179" y="128622"/>
                  <a:pt x="50398" y="84598"/>
                  <a:pt x="102170" y="52549"/>
                </a:cubicBezTo>
                <a:cubicBezTo>
                  <a:pt x="160282" y="16361"/>
                  <a:pt x="222158" y="-17"/>
                  <a:pt x="287204" y="0"/>
                </a:cubicBezTo>
                <a:close/>
              </a:path>
            </a:pathLst>
          </a:custGeom>
          <a:solidFill>
            <a:schemeClr val="bg1"/>
          </a:solidFill>
          <a:ln w="7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A70E27-90B0-492D-8636-8830DB15B049}"/>
              </a:ext>
            </a:extLst>
          </p:cNvPr>
          <p:cNvGrpSpPr/>
          <p:nvPr/>
        </p:nvGrpSpPr>
        <p:grpSpPr>
          <a:xfrm>
            <a:off x="3446589" y="3966213"/>
            <a:ext cx="4630021" cy="2106934"/>
            <a:chOff x="6223779" y="3733800"/>
            <a:chExt cx="3015807" cy="137237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49BAA9B-C470-426F-9829-9482705EA57C}"/>
                </a:ext>
              </a:extLst>
            </p:cNvPr>
            <p:cNvSpPr/>
            <p:nvPr/>
          </p:nvSpPr>
          <p:spPr>
            <a:xfrm flipH="1">
              <a:off x="6395635" y="3817247"/>
              <a:ext cx="2788513" cy="911961"/>
            </a:xfrm>
            <a:custGeom>
              <a:avLst/>
              <a:gdLst>
                <a:gd name="connsiteX0" fmla="*/ 119192 w 2788513"/>
                <a:gd name="connsiteY0" fmla="*/ 626443 h 911961"/>
                <a:gd name="connsiteX1" fmla="*/ 0 w 2788513"/>
                <a:gd name="connsiteY1" fmla="*/ 773355 h 911961"/>
                <a:gd name="connsiteX2" fmla="*/ 27719 w 2788513"/>
                <a:gd name="connsiteY2" fmla="*/ 795530 h 911961"/>
                <a:gd name="connsiteX3" fmla="*/ 130280 w 2788513"/>
                <a:gd name="connsiteY3" fmla="*/ 784439 h 911961"/>
                <a:gd name="connsiteX4" fmla="*/ 157999 w 2788513"/>
                <a:gd name="connsiteY4" fmla="*/ 751179 h 911961"/>
                <a:gd name="connsiteX5" fmla="*/ 146911 w 2788513"/>
                <a:gd name="connsiteY5" fmla="*/ 648618 h 911961"/>
                <a:gd name="connsiteX6" fmla="*/ 1574427 w 2788513"/>
                <a:gd name="connsiteY6" fmla="*/ 485566 h 911961"/>
                <a:gd name="connsiteX7" fmla="*/ 1546995 w 2788513"/>
                <a:gd name="connsiteY7" fmla="*/ 485566 h 911961"/>
                <a:gd name="connsiteX8" fmla="*/ 1546995 w 2788513"/>
                <a:gd name="connsiteY8" fmla="*/ 911961 h 911961"/>
                <a:gd name="connsiteX9" fmla="*/ 1574427 w 2788513"/>
                <a:gd name="connsiteY9" fmla="*/ 911961 h 911961"/>
                <a:gd name="connsiteX10" fmla="*/ 2741392 w 2788513"/>
                <a:gd name="connsiteY10" fmla="*/ 376973 h 911961"/>
                <a:gd name="connsiteX11" fmla="*/ 2708130 w 2788513"/>
                <a:gd name="connsiteY11" fmla="*/ 385290 h 911961"/>
                <a:gd name="connsiteX12" fmla="*/ 2655463 w 2788513"/>
                <a:gd name="connsiteY12" fmla="*/ 473990 h 911961"/>
                <a:gd name="connsiteX13" fmla="*/ 2666550 w 2788513"/>
                <a:gd name="connsiteY13" fmla="*/ 515567 h 911961"/>
                <a:gd name="connsiteX14" fmla="*/ 2755250 w 2788513"/>
                <a:gd name="connsiteY14" fmla="*/ 568234 h 911961"/>
                <a:gd name="connsiteX15" fmla="*/ 2788513 w 2788513"/>
                <a:gd name="connsiteY15" fmla="*/ 559917 h 911961"/>
                <a:gd name="connsiteX16" fmla="*/ 1815584 w 2788513"/>
                <a:gd name="connsiteY16" fmla="*/ 0 h 911961"/>
                <a:gd name="connsiteX17" fmla="*/ 1743515 w 2788513"/>
                <a:gd name="connsiteY17" fmla="*/ 0 h 911961"/>
                <a:gd name="connsiteX18" fmla="*/ 1072719 w 2788513"/>
                <a:gd name="connsiteY18" fmla="*/ 213436 h 911961"/>
                <a:gd name="connsiteX19" fmla="*/ 903633 w 2788513"/>
                <a:gd name="connsiteY19" fmla="*/ 329856 h 911961"/>
                <a:gd name="connsiteX20" fmla="*/ 911950 w 2788513"/>
                <a:gd name="connsiteY20" fmla="*/ 374203 h 911961"/>
                <a:gd name="connsiteX21" fmla="*/ 2605568 w 2788513"/>
                <a:gd name="connsiteY21" fmla="*/ 363115 h 911961"/>
                <a:gd name="connsiteX22" fmla="*/ 2636060 w 2788513"/>
                <a:gd name="connsiteY22" fmla="*/ 318765 h 911961"/>
                <a:gd name="connsiteX23" fmla="*/ 2622199 w 2788513"/>
                <a:gd name="connsiteY23" fmla="*/ 91474 h 911961"/>
                <a:gd name="connsiteX24" fmla="*/ 2591710 w 2788513"/>
                <a:gd name="connsiteY24" fmla="*/ 58208 h 911961"/>
                <a:gd name="connsiteX25" fmla="*/ 1815584 w 2788513"/>
                <a:gd name="connsiteY25" fmla="*/ 0 h 91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88513" h="911961">
                  <a:moveTo>
                    <a:pt x="119192" y="626443"/>
                  </a:moveTo>
                  <a:lnTo>
                    <a:pt x="0" y="773355"/>
                  </a:lnTo>
                  <a:lnTo>
                    <a:pt x="27719" y="795530"/>
                  </a:lnTo>
                  <a:cubicBezTo>
                    <a:pt x="58211" y="820475"/>
                    <a:pt x="105332" y="814931"/>
                    <a:pt x="130280" y="784439"/>
                  </a:cubicBezTo>
                  <a:lnTo>
                    <a:pt x="157999" y="751179"/>
                  </a:lnTo>
                  <a:cubicBezTo>
                    <a:pt x="182944" y="720687"/>
                    <a:pt x="177401" y="673567"/>
                    <a:pt x="146911" y="648618"/>
                  </a:cubicBezTo>
                  <a:close/>
                  <a:moveTo>
                    <a:pt x="1574427" y="485566"/>
                  </a:moveTo>
                  <a:lnTo>
                    <a:pt x="1546995" y="485566"/>
                  </a:lnTo>
                  <a:lnTo>
                    <a:pt x="1546995" y="911961"/>
                  </a:lnTo>
                  <a:lnTo>
                    <a:pt x="1574427" y="911961"/>
                  </a:lnTo>
                  <a:close/>
                  <a:moveTo>
                    <a:pt x="2741392" y="376973"/>
                  </a:moveTo>
                  <a:lnTo>
                    <a:pt x="2708130" y="385290"/>
                  </a:lnTo>
                  <a:cubicBezTo>
                    <a:pt x="2669323" y="396377"/>
                    <a:pt x="2644375" y="435184"/>
                    <a:pt x="2655463" y="473990"/>
                  </a:cubicBezTo>
                  <a:lnTo>
                    <a:pt x="2666550" y="515567"/>
                  </a:lnTo>
                  <a:cubicBezTo>
                    <a:pt x="2677638" y="554373"/>
                    <a:pt x="2716444" y="579322"/>
                    <a:pt x="2755250" y="568234"/>
                  </a:cubicBezTo>
                  <a:lnTo>
                    <a:pt x="2788513" y="559917"/>
                  </a:lnTo>
                  <a:close/>
                  <a:moveTo>
                    <a:pt x="1815584" y="0"/>
                  </a:moveTo>
                  <a:cubicBezTo>
                    <a:pt x="1787865" y="0"/>
                    <a:pt x="1771233" y="0"/>
                    <a:pt x="1743515" y="0"/>
                  </a:cubicBezTo>
                  <a:cubicBezTo>
                    <a:pt x="1541166" y="8314"/>
                    <a:pt x="1227945" y="121963"/>
                    <a:pt x="1072719" y="213436"/>
                  </a:cubicBezTo>
                  <a:cubicBezTo>
                    <a:pt x="1008965" y="252240"/>
                    <a:pt x="997877" y="257787"/>
                    <a:pt x="903633" y="329856"/>
                  </a:cubicBezTo>
                  <a:cubicBezTo>
                    <a:pt x="859283" y="363115"/>
                    <a:pt x="867600" y="374203"/>
                    <a:pt x="911950" y="374203"/>
                  </a:cubicBezTo>
                  <a:cubicBezTo>
                    <a:pt x="1471870" y="374203"/>
                    <a:pt x="2045648" y="371432"/>
                    <a:pt x="2605568" y="363115"/>
                  </a:cubicBezTo>
                  <a:cubicBezTo>
                    <a:pt x="2633287" y="363115"/>
                    <a:pt x="2636060" y="338170"/>
                    <a:pt x="2636060" y="318765"/>
                  </a:cubicBezTo>
                  <a:lnTo>
                    <a:pt x="2622199" y="91474"/>
                  </a:lnTo>
                  <a:cubicBezTo>
                    <a:pt x="2622199" y="74839"/>
                    <a:pt x="2608341" y="60981"/>
                    <a:pt x="2591710" y="58208"/>
                  </a:cubicBezTo>
                  <a:cubicBezTo>
                    <a:pt x="2297891" y="22175"/>
                    <a:pt x="2131578" y="0"/>
                    <a:pt x="18155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5147BD9-EFFD-4F5C-A784-8D3BBB3061EF}"/>
                </a:ext>
              </a:extLst>
            </p:cNvPr>
            <p:cNvSpPr/>
            <p:nvPr/>
          </p:nvSpPr>
          <p:spPr>
            <a:xfrm flipH="1">
              <a:off x="6223779" y="3733800"/>
              <a:ext cx="3015807" cy="1117357"/>
            </a:xfrm>
            <a:custGeom>
              <a:avLst/>
              <a:gdLst>
                <a:gd name="connsiteX0" fmla="*/ 174630 w 3015807"/>
                <a:gd name="connsiteY0" fmla="*/ 709890 h 1117357"/>
                <a:gd name="connsiteX1" fmla="*/ 202349 w 3015807"/>
                <a:gd name="connsiteY1" fmla="*/ 732065 h 1117357"/>
                <a:gd name="connsiteX2" fmla="*/ 213437 w 3015807"/>
                <a:gd name="connsiteY2" fmla="*/ 834626 h 1117357"/>
                <a:gd name="connsiteX3" fmla="*/ 185718 w 3015807"/>
                <a:gd name="connsiteY3" fmla="*/ 867886 h 1117357"/>
                <a:gd name="connsiteX4" fmla="*/ 83157 w 3015807"/>
                <a:gd name="connsiteY4" fmla="*/ 878977 h 1117357"/>
                <a:gd name="connsiteX5" fmla="*/ 55438 w 3015807"/>
                <a:gd name="connsiteY5" fmla="*/ 856802 h 1117357"/>
                <a:gd name="connsiteX6" fmla="*/ 1629865 w 3015807"/>
                <a:gd name="connsiteY6" fmla="*/ 569013 h 1117357"/>
                <a:gd name="connsiteX7" fmla="*/ 1629865 w 3015807"/>
                <a:gd name="connsiteY7" fmla="*/ 995408 h 1117357"/>
                <a:gd name="connsiteX8" fmla="*/ 1602433 w 3015807"/>
                <a:gd name="connsiteY8" fmla="*/ 995408 h 1117357"/>
                <a:gd name="connsiteX9" fmla="*/ 1602433 w 3015807"/>
                <a:gd name="connsiteY9" fmla="*/ 569013 h 1117357"/>
                <a:gd name="connsiteX10" fmla="*/ 2796830 w 3015807"/>
                <a:gd name="connsiteY10" fmla="*/ 460420 h 1117357"/>
                <a:gd name="connsiteX11" fmla="*/ 2843951 w 3015807"/>
                <a:gd name="connsiteY11" fmla="*/ 643365 h 1117357"/>
                <a:gd name="connsiteX12" fmla="*/ 2810688 w 3015807"/>
                <a:gd name="connsiteY12" fmla="*/ 651682 h 1117357"/>
                <a:gd name="connsiteX13" fmla="*/ 2721988 w 3015807"/>
                <a:gd name="connsiteY13" fmla="*/ 599014 h 1117357"/>
                <a:gd name="connsiteX14" fmla="*/ 2710901 w 3015807"/>
                <a:gd name="connsiteY14" fmla="*/ 557438 h 1117357"/>
                <a:gd name="connsiteX15" fmla="*/ 2763568 w 3015807"/>
                <a:gd name="connsiteY15" fmla="*/ 468737 h 1117357"/>
                <a:gd name="connsiteX16" fmla="*/ 1044548 w 3015807"/>
                <a:gd name="connsiteY16" fmla="*/ 350080 h 1117357"/>
                <a:gd name="connsiteX17" fmla="*/ 1044548 w 3015807"/>
                <a:gd name="connsiteY17" fmla="*/ 457429 h 1117357"/>
                <a:gd name="connsiteX18" fmla="*/ 967388 w 3015807"/>
                <a:gd name="connsiteY18" fmla="*/ 457650 h 1117357"/>
                <a:gd name="connsiteX19" fmla="*/ 959071 w 3015807"/>
                <a:gd name="connsiteY19" fmla="*/ 413303 h 1117357"/>
                <a:gd name="connsiteX20" fmla="*/ 1016285 w 3015807"/>
                <a:gd name="connsiteY20" fmla="*/ 370165 h 1117357"/>
                <a:gd name="connsiteX21" fmla="*/ 1597718 w 3015807"/>
                <a:gd name="connsiteY21" fmla="*/ 116616 h 1117357"/>
                <a:gd name="connsiteX22" fmla="*/ 1597718 w 3015807"/>
                <a:gd name="connsiteY22" fmla="*/ 455845 h 1117357"/>
                <a:gd name="connsiteX23" fmla="*/ 1071980 w 3015807"/>
                <a:gd name="connsiteY23" fmla="*/ 457351 h 1117357"/>
                <a:gd name="connsiteX24" fmla="*/ 1071980 w 3015807"/>
                <a:gd name="connsiteY24" fmla="*/ 331701 h 1117357"/>
                <a:gd name="connsiteX25" fmla="*/ 1088094 w 3015807"/>
                <a:gd name="connsiteY25" fmla="*/ 321310 h 1117357"/>
                <a:gd name="connsiteX26" fmla="*/ 1128157 w 3015807"/>
                <a:gd name="connsiteY26" fmla="*/ 296884 h 1117357"/>
                <a:gd name="connsiteX27" fmla="*/ 1445884 w 3015807"/>
                <a:gd name="connsiteY27" fmla="*/ 158981 h 1117357"/>
                <a:gd name="connsiteX28" fmla="*/ 2392522 w 3015807"/>
                <a:gd name="connsiteY28" fmla="*/ 111847 h 1117357"/>
                <a:gd name="connsiteX29" fmla="*/ 2446360 w 3015807"/>
                <a:gd name="connsiteY29" fmla="*/ 117359 h 1117357"/>
                <a:gd name="connsiteX30" fmla="*/ 2647148 w 3015807"/>
                <a:gd name="connsiteY30" fmla="*/ 141655 h 1117357"/>
                <a:gd name="connsiteX31" fmla="*/ 2677637 w 3015807"/>
                <a:gd name="connsiteY31" fmla="*/ 174921 h 1117357"/>
                <a:gd name="connsiteX32" fmla="*/ 2691498 w 3015807"/>
                <a:gd name="connsiteY32" fmla="*/ 402212 h 1117357"/>
                <a:gd name="connsiteX33" fmla="*/ 2661006 w 3015807"/>
                <a:gd name="connsiteY33" fmla="*/ 446563 h 1117357"/>
                <a:gd name="connsiteX34" fmla="*/ 2392522 w 3015807"/>
                <a:gd name="connsiteY34" fmla="*/ 449310 h 1117357"/>
                <a:gd name="connsiteX35" fmla="*/ 1871022 w 3015807"/>
                <a:gd name="connsiteY35" fmla="*/ 83447 h 1117357"/>
                <a:gd name="connsiteX36" fmla="*/ 2267401 w 3015807"/>
                <a:gd name="connsiteY36" fmla="*/ 99039 h 1117357"/>
                <a:gd name="connsiteX37" fmla="*/ 2365090 w 3015807"/>
                <a:gd name="connsiteY37" fmla="*/ 109039 h 1117357"/>
                <a:gd name="connsiteX38" fmla="*/ 2365090 w 3015807"/>
                <a:gd name="connsiteY38" fmla="*/ 449590 h 1117357"/>
                <a:gd name="connsiteX39" fmla="*/ 1814197 w 3015807"/>
                <a:gd name="connsiteY39" fmla="*/ 455226 h 1117357"/>
                <a:gd name="connsiteX40" fmla="*/ 1625150 w 3015807"/>
                <a:gd name="connsiteY40" fmla="*/ 455767 h 1117357"/>
                <a:gd name="connsiteX41" fmla="*/ 1625150 w 3015807"/>
                <a:gd name="connsiteY41" fmla="*/ 108962 h 1117357"/>
                <a:gd name="connsiteX42" fmla="*/ 1630604 w 3015807"/>
                <a:gd name="connsiteY42" fmla="*/ 107441 h 1117357"/>
                <a:gd name="connsiteX43" fmla="*/ 1798953 w 3015807"/>
                <a:gd name="connsiteY43" fmla="*/ 83447 h 1117357"/>
                <a:gd name="connsiteX44" fmla="*/ 1871022 w 3015807"/>
                <a:gd name="connsiteY44" fmla="*/ 83447 h 1117357"/>
                <a:gd name="connsiteX45" fmla="*/ 1890423 w 3015807"/>
                <a:gd name="connsiteY45" fmla="*/ 291 h 1117357"/>
                <a:gd name="connsiteX46" fmla="*/ 1089351 w 3015807"/>
                <a:gd name="connsiteY46" fmla="*/ 208181 h 1117357"/>
                <a:gd name="connsiteX47" fmla="*/ 820477 w 3015807"/>
                <a:gd name="connsiteY47" fmla="*/ 388354 h 1117357"/>
                <a:gd name="connsiteX48" fmla="*/ 620901 w 3015807"/>
                <a:gd name="connsiteY48" fmla="*/ 446562 h 1117357"/>
                <a:gd name="connsiteX49" fmla="*/ 11088 w 3015807"/>
                <a:gd name="connsiteY49" fmla="*/ 884519 h 1117357"/>
                <a:gd name="connsiteX50" fmla="*/ 2773 w 3015807"/>
                <a:gd name="connsiteY50" fmla="*/ 1017570 h 1117357"/>
                <a:gd name="connsiteX51" fmla="*/ 91474 w 3015807"/>
                <a:gd name="connsiteY51" fmla="*/ 1117357 h 1117357"/>
                <a:gd name="connsiteX52" fmla="*/ 407468 w 3015807"/>
                <a:gd name="connsiteY52" fmla="*/ 1111814 h 1117357"/>
                <a:gd name="connsiteX53" fmla="*/ 407468 w 3015807"/>
                <a:gd name="connsiteY53" fmla="*/ 1109043 h 1117357"/>
                <a:gd name="connsiteX54" fmla="*/ 692970 w 3015807"/>
                <a:gd name="connsiteY54" fmla="*/ 823538 h 1117357"/>
                <a:gd name="connsiteX55" fmla="*/ 978476 w 3015807"/>
                <a:gd name="connsiteY55" fmla="*/ 1103499 h 1117357"/>
                <a:gd name="connsiteX56" fmla="*/ 2178699 w 3015807"/>
                <a:gd name="connsiteY56" fmla="*/ 1097956 h 1117357"/>
                <a:gd name="connsiteX57" fmla="*/ 2464204 w 3015807"/>
                <a:gd name="connsiteY57" fmla="*/ 823538 h 1117357"/>
                <a:gd name="connsiteX58" fmla="*/ 2749707 w 3015807"/>
                <a:gd name="connsiteY58" fmla="*/ 1106270 h 1117357"/>
                <a:gd name="connsiteX59" fmla="*/ 2913249 w 3015807"/>
                <a:gd name="connsiteY59" fmla="*/ 1111814 h 1117357"/>
                <a:gd name="connsiteX60" fmla="*/ 3015807 w 3015807"/>
                <a:gd name="connsiteY60" fmla="*/ 1003712 h 1117357"/>
                <a:gd name="connsiteX61" fmla="*/ 2982545 w 3015807"/>
                <a:gd name="connsiteY61" fmla="*/ 704349 h 1117357"/>
                <a:gd name="connsiteX62" fmla="*/ 2982545 w 3015807"/>
                <a:gd name="connsiteY62" fmla="*/ 698805 h 1117357"/>
                <a:gd name="connsiteX63" fmla="*/ 2979774 w 3015807"/>
                <a:gd name="connsiteY63" fmla="*/ 690488 h 1117357"/>
                <a:gd name="connsiteX64" fmla="*/ 2940968 w 3015807"/>
                <a:gd name="connsiteY64" fmla="*/ 654455 h 1117357"/>
                <a:gd name="connsiteX65" fmla="*/ 2929880 w 3015807"/>
                <a:gd name="connsiteY65" fmla="*/ 654455 h 1117357"/>
                <a:gd name="connsiteX66" fmla="*/ 2927107 w 3015807"/>
                <a:gd name="connsiteY66" fmla="*/ 654455 h 1117357"/>
                <a:gd name="connsiteX67" fmla="*/ 2868899 w 3015807"/>
                <a:gd name="connsiteY67" fmla="*/ 651682 h 1117357"/>
                <a:gd name="connsiteX68" fmla="*/ 2741392 w 3015807"/>
                <a:gd name="connsiteY68" fmla="*/ 113937 h 1117357"/>
                <a:gd name="connsiteX69" fmla="*/ 2688725 w 3015807"/>
                <a:gd name="connsiteY69" fmla="*/ 69587 h 1117357"/>
                <a:gd name="connsiteX70" fmla="*/ 1890423 w 3015807"/>
                <a:gd name="connsiteY70" fmla="*/ 291 h 111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15807" h="1117357">
                  <a:moveTo>
                    <a:pt x="174630" y="709890"/>
                  </a:moveTo>
                  <a:lnTo>
                    <a:pt x="202349" y="732065"/>
                  </a:lnTo>
                  <a:cubicBezTo>
                    <a:pt x="232839" y="757014"/>
                    <a:pt x="238382" y="804134"/>
                    <a:pt x="213437" y="834626"/>
                  </a:cubicBezTo>
                  <a:lnTo>
                    <a:pt x="185718" y="867886"/>
                  </a:lnTo>
                  <a:cubicBezTo>
                    <a:pt x="160770" y="898378"/>
                    <a:pt x="113649" y="903922"/>
                    <a:pt x="83157" y="878977"/>
                  </a:cubicBezTo>
                  <a:lnTo>
                    <a:pt x="55438" y="856802"/>
                  </a:lnTo>
                  <a:close/>
                  <a:moveTo>
                    <a:pt x="1629865" y="569013"/>
                  </a:moveTo>
                  <a:lnTo>
                    <a:pt x="1629865" y="995408"/>
                  </a:lnTo>
                  <a:lnTo>
                    <a:pt x="1602433" y="995408"/>
                  </a:lnTo>
                  <a:lnTo>
                    <a:pt x="1602433" y="569013"/>
                  </a:lnTo>
                  <a:close/>
                  <a:moveTo>
                    <a:pt x="2796830" y="460420"/>
                  </a:moveTo>
                  <a:lnTo>
                    <a:pt x="2843951" y="643365"/>
                  </a:lnTo>
                  <a:lnTo>
                    <a:pt x="2810688" y="651682"/>
                  </a:lnTo>
                  <a:cubicBezTo>
                    <a:pt x="2771882" y="662769"/>
                    <a:pt x="2733076" y="637821"/>
                    <a:pt x="2721988" y="599014"/>
                  </a:cubicBezTo>
                  <a:lnTo>
                    <a:pt x="2710901" y="557438"/>
                  </a:lnTo>
                  <a:cubicBezTo>
                    <a:pt x="2699813" y="518631"/>
                    <a:pt x="2724761" y="479825"/>
                    <a:pt x="2763568" y="468737"/>
                  </a:cubicBezTo>
                  <a:close/>
                  <a:moveTo>
                    <a:pt x="1044548" y="350080"/>
                  </a:moveTo>
                  <a:lnTo>
                    <a:pt x="1044548" y="457429"/>
                  </a:lnTo>
                  <a:lnTo>
                    <a:pt x="967388" y="457650"/>
                  </a:lnTo>
                  <a:cubicBezTo>
                    <a:pt x="923038" y="457650"/>
                    <a:pt x="914721" y="446563"/>
                    <a:pt x="959071" y="413303"/>
                  </a:cubicBezTo>
                  <a:cubicBezTo>
                    <a:pt x="982632" y="395286"/>
                    <a:pt x="1000996" y="381426"/>
                    <a:pt x="1016285" y="370165"/>
                  </a:cubicBezTo>
                  <a:close/>
                  <a:moveTo>
                    <a:pt x="1597718" y="116616"/>
                  </a:moveTo>
                  <a:lnTo>
                    <a:pt x="1597718" y="455845"/>
                  </a:lnTo>
                  <a:lnTo>
                    <a:pt x="1071980" y="457351"/>
                  </a:lnTo>
                  <a:lnTo>
                    <a:pt x="1071980" y="331701"/>
                  </a:lnTo>
                  <a:lnTo>
                    <a:pt x="1088094" y="321310"/>
                  </a:lnTo>
                  <a:cubicBezTo>
                    <a:pt x="1099572" y="314207"/>
                    <a:pt x="1112219" y="306585"/>
                    <a:pt x="1128157" y="296884"/>
                  </a:cubicBezTo>
                  <a:cubicBezTo>
                    <a:pt x="1205770" y="251147"/>
                    <a:pt x="1322882" y="199866"/>
                    <a:pt x="1445884" y="158981"/>
                  </a:cubicBezTo>
                  <a:close/>
                  <a:moveTo>
                    <a:pt x="2392522" y="111847"/>
                  </a:moveTo>
                  <a:lnTo>
                    <a:pt x="2446360" y="117359"/>
                  </a:lnTo>
                  <a:cubicBezTo>
                    <a:pt x="2508208" y="124505"/>
                    <a:pt x="2573693" y="132647"/>
                    <a:pt x="2647148" y="141655"/>
                  </a:cubicBezTo>
                  <a:cubicBezTo>
                    <a:pt x="2663779" y="144429"/>
                    <a:pt x="2677637" y="158287"/>
                    <a:pt x="2677637" y="174921"/>
                  </a:cubicBezTo>
                  <a:lnTo>
                    <a:pt x="2691498" y="402212"/>
                  </a:lnTo>
                  <a:cubicBezTo>
                    <a:pt x="2691498" y="421617"/>
                    <a:pt x="2688725" y="446563"/>
                    <a:pt x="2661006" y="446563"/>
                  </a:cubicBezTo>
                  <a:lnTo>
                    <a:pt x="2392522" y="449310"/>
                  </a:lnTo>
                  <a:close/>
                  <a:moveTo>
                    <a:pt x="1871022" y="83447"/>
                  </a:moveTo>
                  <a:cubicBezTo>
                    <a:pt x="2029019" y="83447"/>
                    <a:pt x="2149596" y="88991"/>
                    <a:pt x="2267401" y="99039"/>
                  </a:cubicBezTo>
                  <a:lnTo>
                    <a:pt x="2365090" y="109039"/>
                  </a:lnTo>
                  <a:lnTo>
                    <a:pt x="2365090" y="449590"/>
                  </a:lnTo>
                  <a:lnTo>
                    <a:pt x="1814197" y="455226"/>
                  </a:lnTo>
                  <a:lnTo>
                    <a:pt x="1625150" y="455767"/>
                  </a:lnTo>
                  <a:lnTo>
                    <a:pt x="1625150" y="108962"/>
                  </a:lnTo>
                  <a:lnTo>
                    <a:pt x="1630604" y="107441"/>
                  </a:lnTo>
                  <a:cubicBezTo>
                    <a:pt x="1690849" y="94188"/>
                    <a:pt x="1748366" y="85526"/>
                    <a:pt x="1798953" y="83447"/>
                  </a:cubicBezTo>
                  <a:cubicBezTo>
                    <a:pt x="1826671" y="83447"/>
                    <a:pt x="1843303" y="83447"/>
                    <a:pt x="1871022" y="83447"/>
                  </a:cubicBezTo>
                  <a:close/>
                  <a:moveTo>
                    <a:pt x="1890423" y="291"/>
                  </a:moveTo>
                  <a:cubicBezTo>
                    <a:pt x="1579973" y="3062"/>
                    <a:pt x="1344364" y="55729"/>
                    <a:pt x="1089351" y="208181"/>
                  </a:cubicBezTo>
                  <a:cubicBezTo>
                    <a:pt x="1000651" y="263618"/>
                    <a:pt x="903634" y="332917"/>
                    <a:pt x="820477" y="388354"/>
                  </a:cubicBezTo>
                  <a:cubicBezTo>
                    <a:pt x="765039" y="424387"/>
                    <a:pt x="665252" y="438248"/>
                    <a:pt x="620901" y="446562"/>
                  </a:cubicBezTo>
                  <a:cubicBezTo>
                    <a:pt x="368662" y="488142"/>
                    <a:pt x="124736" y="651682"/>
                    <a:pt x="11088" y="884519"/>
                  </a:cubicBezTo>
                  <a:cubicBezTo>
                    <a:pt x="0" y="928870"/>
                    <a:pt x="-2773" y="981537"/>
                    <a:pt x="2773" y="1017570"/>
                  </a:cubicBezTo>
                  <a:cubicBezTo>
                    <a:pt x="8317" y="1070237"/>
                    <a:pt x="24948" y="1117357"/>
                    <a:pt x="91474" y="1117357"/>
                  </a:cubicBezTo>
                  <a:cubicBezTo>
                    <a:pt x="196805" y="1114587"/>
                    <a:pt x="302137" y="1114587"/>
                    <a:pt x="407468" y="1111814"/>
                  </a:cubicBezTo>
                  <a:cubicBezTo>
                    <a:pt x="407468" y="1111814"/>
                    <a:pt x="407468" y="1109043"/>
                    <a:pt x="407468" y="1109043"/>
                  </a:cubicBezTo>
                  <a:cubicBezTo>
                    <a:pt x="407468" y="951045"/>
                    <a:pt x="534975" y="823538"/>
                    <a:pt x="692970" y="823538"/>
                  </a:cubicBezTo>
                  <a:cubicBezTo>
                    <a:pt x="848196" y="823538"/>
                    <a:pt x="975703" y="948274"/>
                    <a:pt x="978476" y="1103499"/>
                  </a:cubicBezTo>
                  <a:cubicBezTo>
                    <a:pt x="1377627" y="1097956"/>
                    <a:pt x="1779548" y="1095182"/>
                    <a:pt x="2178699" y="1097956"/>
                  </a:cubicBezTo>
                  <a:cubicBezTo>
                    <a:pt x="2184243" y="945501"/>
                    <a:pt x="2308979" y="823538"/>
                    <a:pt x="2464204" y="823538"/>
                  </a:cubicBezTo>
                  <a:cubicBezTo>
                    <a:pt x="2622200" y="823538"/>
                    <a:pt x="2749707" y="951045"/>
                    <a:pt x="2749707" y="1106270"/>
                  </a:cubicBezTo>
                  <a:cubicBezTo>
                    <a:pt x="2805144" y="1109043"/>
                    <a:pt x="2857811" y="1109043"/>
                    <a:pt x="2913249" y="1111814"/>
                  </a:cubicBezTo>
                  <a:cubicBezTo>
                    <a:pt x="2993632" y="1114587"/>
                    <a:pt x="3004720" y="1059149"/>
                    <a:pt x="3015807" y="1003712"/>
                  </a:cubicBezTo>
                  <a:cubicBezTo>
                    <a:pt x="2996405" y="901151"/>
                    <a:pt x="2993632" y="801363"/>
                    <a:pt x="2982545" y="704349"/>
                  </a:cubicBezTo>
                  <a:cubicBezTo>
                    <a:pt x="2982545" y="701575"/>
                    <a:pt x="2982545" y="701575"/>
                    <a:pt x="2982545" y="698805"/>
                  </a:cubicBezTo>
                  <a:cubicBezTo>
                    <a:pt x="2982545" y="696032"/>
                    <a:pt x="2982545" y="693261"/>
                    <a:pt x="2979774" y="690488"/>
                  </a:cubicBezTo>
                  <a:cubicBezTo>
                    <a:pt x="2974230" y="668313"/>
                    <a:pt x="2963143" y="657225"/>
                    <a:pt x="2940968" y="654455"/>
                  </a:cubicBezTo>
                  <a:cubicBezTo>
                    <a:pt x="2938194" y="654455"/>
                    <a:pt x="2932651" y="654455"/>
                    <a:pt x="2929880" y="654455"/>
                  </a:cubicBezTo>
                  <a:cubicBezTo>
                    <a:pt x="2929880" y="654455"/>
                    <a:pt x="2927107" y="654455"/>
                    <a:pt x="2927107" y="654455"/>
                  </a:cubicBezTo>
                  <a:cubicBezTo>
                    <a:pt x="2907705" y="651682"/>
                    <a:pt x="2888301" y="651682"/>
                    <a:pt x="2868899" y="651682"/>
                  </a:cubicBezTo>
                  <a:cubicBezTo>
                    <a:pt x="2807918" y="474281"/>
                    <a:pt x="2780199" y="294110"/>
                    <a:pt x="2741392" y="113937"/>
                  </a:cubicBezTo>
                  <a:cubicBezTo>
                    <a:pt x="2735849" y="83448"/>
                    <a:pt x="2710900" y="72360"/>
                    <a:pt x="2688725" y="69587"/>
                  </a:cubicBezTo>
                  <a:cubicBezTo>
                    <a:pt x="2444800" y="14149"/>
                    <a:pt x="2123261" y="-2482"/>
                    <a:pt x="1890423" y="29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03B6BFF-2171-4881-A56A-1AAE690E598C}"/>
                </a:ext>
              </a:extLst>
            </p:cNvPr>
            <p:cNvSpPr/>
            <p:nvPr/>
          </p:nvSpPr>
          <p:spPr>
            <a:xfrm flipH="1">
              <a:off x="8280515" y="4568426"/>
              <a:ext cx="532201" cy="532201"/>
            </a:xfrm>
            <a:custGeom>
              <a:avLst/>
              <a:gdLst>
                <a:gd name="connsiteX0" fmla="*/ 241765 w 532201"/>
                <a:gd name="connsiteY0" fmla="*/ 132029 h 532201"/>
                <a:gd name="connsiteX1" fmla="*/ 297870 w 532201"/>
                <a:gd name="connsiteY1" fmla="*/ 133862 h 532201"/>
                <a:gd name="connsiteX2" fmla="*/ 402960 w 532201"/>
                <a:gd name="connsiteY2" fmla="*/ 303926 h 532201"/>
                <a:gd name="connsiteX3" fmla="*/ 232899 w 532201"/>
                <a:gd name="connsiteY3" fmla="*/ 409016 h 532201"/>
                <a:gd name="connsiteX4" fmla="*/ 127806 w 532201"/>
                <a:gd name="connsiteY4" fmla="*/ 238955 h 532201"/>
                <a:gd name="connsiteX5" fmla="*/ 241765 w 532201"/>
                <a:gd name="connsiteY5" fmla="*/ 132029 h 532201"/>
                <a:gd name="connsiteX6" fmla="*/ 266100 w 532201"/>
                <a:gd name="connsiteY6" fmla="*/ 0 h 532201"/>
                <a:gd name="connsiteX7" fmla="*/ 0 w 532201"/>
                <a:gd name="connsiteY7" fmla="*/ 266101 h 532201"/>
                <a:gd name="connsiteX8" fmla="*/ 0 w 532201"/>
                <a:gd name="connsiteY8" fmla="*/ 268871 h 532201"/>
                <a:gd name="connsiteX9" fmla="*/ 266100 w 532201"/>
                <a:gd name="connsiteY9" fmla="*/ 532201 h 532201"/>
                <a:gd name="connsiteX10" fmla="*/ 532201 w 532201"/>
                <a:gd name="connsiteY10" fmla="*/ 266101 h 532201"/>
                <a:gd name="connsiteX11" fmla="*/ 532201 w 532201"/>
                <a:gd name="connsiteY11" fmla="*/ 260557 h 532201"/>
                <a:gd name="connsiteX12" fmla="*/ 266100 w 532201"/>
                <a:gd name="connsiteY12" fmla="*/ 0 h 53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01" h="532201">
                  <a:moveTo>
                    <a:pt x="241765" y="132029"/>
                  </a:moveTo>
                  <a:cubicBezTo>
                    <a:pt x="259869" y="128953"/>
                    <a:pt x="278874" y="129377"/>
                    <a:pt x="297870" y="133862"/>
                  </a:cubicBezTo>
                  <a:cubicBezTo>
                    <a:pt x="373850" y="151803"/>
                    <a:pt x="420904" y="227943"/>
                    <a:pt x="402960" y="303926"/>
                  </a:cubicBezTo>
                  <a:cubicBezTo>
                    <a:pt x="385019" y="379906"/>
                    <a:pt x="308879" y="426960"/>
                    <a:pt x="232899" y="409016"/>
                  </a:cubicBezTo>
                  <a:cubicBezTo>
                    <a:pt x="156915" y="391075"/>
                    <a:pt x="109865" y="314935"/>
                    <a:pt x="127806" y="238955"/>
                  </a:cubicBezTo>
                  <a:cubicBezTo>
                    <a:pt x="141261" y="181968"/>
                    <a:pt x="187454" y="141255"/>
                    <a:pt x="241765" y="132029"/>
                  </a:cubicBezTo>
                  <a:close/>
                  <a:moveTo>
                    <a:pt x="266100" y="0"/>
                  </a:moveTo>
                  <a:cubicBezTo>
                    <a:pt x="119192" y="0"/>
                    <a:pt x="0" y="119190"/>
                    <a:pt x="0" y="266101"/>
                  </a:cubicBezTo>
                  <a:cubicBezTo>
                    <a:pt x="0" y="266101"/>
                    <a:pt x="0" y="268871"/>
                    <a:pt x="0" y="268871"/>
                  </a:cubicBezTo>
                  <a:cubicBezTo>
                    <a:pt x="2773" y="415782"/>
                    <a:pt x="119192" y="532201"/>
                    <a:pt x="266100" y="532201"/>
                  </a:cubicBezTo>
                  <a:cubicBezTo>
                    <a:pt x="413011" y="532201"/>
                    <a:pt x="532201" y="413009"/>
                    <a:pt x="532201" y="266101"/>
                  </a:cubicBezTo>
                  <a:cubicBezTo>
                    <a:pt x="532201" y="263330"/>
                    <a:pt x="532201" y="263330"/>
                    <a:pt x="532201" y="260557"/>
                  </a:cubicBezTo>
                  <a:cubicBezTo>
                    <a:pt x="529431" y="116419"/>
                    <a:pt x="410238" y="0"/>
                    <a:pt x="26610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6A03F0-300A-45BA-9CE7-1C141656040B}"/>
                </a:ext>
              </a:extLst>
            </p:cNvPr>
            <p:cNvSpPr/>
            <p:nvPr/>
          </p:nvSpPr>
          <p:spPr>
            <a:xfrm flipH="1">
              <a:off x="6512054" y="4573970"/>
              <a:ext cx="532201" cy="532201"/>
            </a:xfrm>
            <a:custGeom>
              <a:avLst/>
              <a:gdLst>
                <a:gd name="connsiteX0" fmla="*/ 243115 w 532201"/>
                <a:gd name="connsiteY0" fmla="*/ 128170 h 532201"/>
                <a:gd name="connsiteX1" fmla="*/ 299220 w 532201"/>
                <a:gd name="connsiteY1" fmla="*/ 130003 h 532201"/>
                <a:gd name="connsiteX2" fmla="*/ 404310 w 532201"/>
                <a:gd name="connsiteY2" fmla="*/ 300067 h 532201"/>
                <a:gd name="connsiteX3" fmla="*/ 234249 w 532201"/>
                <a:gd name="connsiteY3" fmla="*/ 405157 h 532201"/>
                <a:gd name="connsiteX4" fmla="*/ 129156 w 532201"/>
                <a:gd name="connsiteY4" fmla="*/ 235096 h 532201"/>
                <a:gd name="connsiteX5" fmla="*/ 243115 w 532201"/>
                <a:gd name="connsiteY5" fmla="*/ 128170 h 532201"/>
                <a:gd name="connsiteX6" fmla="*/ 266101 w 532201"/>
                <a:gd name="connsiteY6" fmla="*/ 0 h 532201"/>
                <a:gd name="connsiteX7" fmla="*/ 0 w 532201"/>
                <a:gd name="connsiteY7" fmla="*/ 255013 h 532201"/>
                <a:gd name="connsiteX8" fmla="*/ 0 w 532201"/>
                <a:gd name="connsiteY8" fmla="*/ 266101 h 532201"/>
                <a:gd name="connsiteX9" fmla="*/ 266101 w 532201"/>
                <a:gd name="connsiteY9" fmla="*/ 532201 h 532201"/>
                <a:gd name="connsiteX10" fmla="*/ 532201 w 532201"/>
                <a:gd name="connsiteY10" fmla="*/ 266101 h 532201"/>
                <a:gd name="connsiteX11" fmla="*/ 532201 w 532201"/>
                <a:gd name="connsiteY11" fmla="*/ 263330 h 532201"/>
                <a:gd name="connsiteX12" fmla="*/ 266101 w 532201"/>
                <a:gd name="connsiteY12" fmla="*/ 0 h 53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01" h="532201">
                  <a:moveTo>
                    <a:pt x="243115" y="128170"/>
                  </a:moveTo>
                  <a:cubicBezTo>
                    <a:pt x="261218" y="125094"/>
                    <a:pt x="280224" y="125518"/>
                    <a:pt x="299220" y="130003"/>
                  </a:cubicBezTo>
                  <a:cubicBezTo>
                    <a:pt x="375200" y="147944"/>
                    <a:pt x="422254" y="224084"/>
                    <a:pt x="404310" y="300067"/>
                  </a:cubicBezTo>
                  <a:cubicBezTo>
                    <a:pt x="386369" y="376047"/>
                    <a:pt x="310229" y="423101"/>
                    <a:pt x="234249" y="405157"/>
                  </a:cubicBezTo>
                  <a:cubicBezTo>
                    <a:pt x="158266" y="387216"/>
                    <a:pt x="111215" y="311076"/>
                    <a:pt x="129156" y="235096"/>
                  </a:cubicBezTo>
                  <a:cubicBezTo>
                    <a:pt x="142612" y="178109"/>
                    <a:pt x="188804" y="137396"/>
                    <a:pt x="243115" y="128170"/>
                  </a:cubicBezTo>
                  <a:close/>
                  <a:moveTo>
                    <a:pt x="266101" y="0"/>
                  </a:moveTo>
                  <a:cubicBezTo>
                    <a:pt x="121963" y="0"/>
                    <a:pt x="5544" y="113649"/>
                    <a:pt x="0" y="255013"/>
                  </a:cubicBezTo>
                  <a:cubicBezTo>
                    <a:pt x="0" y="257786"/>
                    <a:pt x="0" y="263330"/>
                    <a:pt x="0" y="266101"/>
                  </a:cubicBezTo>
                  <a:cubicBezTo>
                    <a:pt x="0" y="413012"/>
                    <a:pt x="119192" y="532201"/>
                    <a:pt x="266101" y="532201"/>
                  </a:cubicBezTo>
                  <a:cubicBezTo>
                    <a:pt x="413012" y="532201"/>
                    <a:pt x="532201" y="413012"/>
                    <a:pt x="532201" y="266101"/>
                  </a:cubicBezTo>
                  <a:cubicBezTo>
                    <a:pt x="532201" y="266101"/>
                    <a:pt x="532201" y="266101"/>
                    <a:pt x="532201" y="263330"/>
                  </a:cubicBezTo>
                  <a:cubicBezTo>
                    <a:pt x="532201" y="119192"/>
                    <a:pt x="413012" y="0"/>
                    <a:pt x="26610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781D4E-3874-4096-96AD-3DD12019DEF1}"/>
                </a:ext>
              </a:extLst>
            </p:cNvPr>
            <p:cNvSpPr/>
            <p:nvPr/>
          </p:nvSpPr>
          <p:spPr>
            <a:xfrm flipH="1">
              <a:off x="7584771" y="4341132"/>
              <a:ext cx="27719" cy="332626"/>
            </a:xfrm>
            <a:custGeom>
              <a:avLst/>
              <a:gdLst>
                <a:gd name="connsiteX0" fmla="*/ 0 w 0"/>
                <a:gd name="connsiteY0" fmla="*/ 0 h 114300"/>
                <a:gd name="connsiteX1" fmla="*/ 0 w 0"/>
                <a:gd name="connsiteY1" fmla="*/ 12096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4300">
                  <a:moveTo>
                    <a:pt x="0" y="0"/>
                  </a:moveTo>
                  <a:lnTo>
                    <a:pt x="0" y="120968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1C5B5F-4A01-4583-9637-4578A292F5C1}"/>
                </a:ext>
              </a:extLst>
            </p:cNvPr>
            <p:cNvSpPr/>
            <p:nvPr/>
          </p:nvSpPr>
          <p:spPr>
            <a:xfrm flipH="1">
              <a:off x="7595862" y="4335588"/>
              <a:ext cx="27719" cy="360345"/>
            </a:xfrm>
            <a:custGeom>
              <a:avLst/>
              <a:gdLst>
                <a:gd name="connsiteX0" fmla="*/ 3810 w 0"/>
                <a:gd name="connsiteY0" fmla="*/ 124777 h 123825"/>
                <a:gd name="connsiteX1" fmla="*/ 0 w 0"/>
                <a:gd name="connsiteY1" fmla="*/ 122873 h 123825"/>
                <a:gd name="connsiteX2" fmla="*/ 0 w 0"/>
                <a:gd name="connsiteY2" fmla="*/ 1905 h 123825"/>
                <a:gd name="connsiteX3" fmla="*/ 3810 w 0"/>
                <a:gd name="connsiteY3" fmla="*/ 0 h 123825"/>
                <a:gd name="connsiteX4" fmla="*/ 7620 w 0"/>
                <a:gd name="connsiteY4" fmla="*/ 1905 h 123825"/>
                <a:gd name="connsiteX5" fmla="*/ 7620 w 0"/>
                <a:gd name="connsiteY5" fmla="*/ 123825 h 123825"/>
                <a:gd name="connsiteX6" fmla="*/ 3810 w 0"/>
                <a:gd name="connsiteY6" fmla="*/ 12477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123825">
                  <a:moveTo>
                    <a:pt x="3810" y="124777"/>
                  </a:moveTo>
                  <a:cubicBezTo>
                    <a:pt x="1905" y="124777"/>
                    <a:pt x="0" y="123825"/>
                    <a:pt x="0" y="122873"/>
                  </a:cubicBezTo>
                  <a:lnTo>
                    <a:pt x="0" y="1905"/>
                  </a:lnTo>
                  <a:cubicBezTo>
                    <a:pt x="0" y="953"/>
                    <a:pt x="1905" y="0"/>
                    <a:pt x="3810" y="0"/>
                  </a:cubicBezTo>
                  <a:cubicBezTo>
                    <a:pt x="5715" y="0"/>
                    <a:pt x="7620" y="953"/>
                    <a:pt x="7620" y="1905"/>
                  </a:cubicBezTo>
                  <a:lnTo>
                    <a:pt x="7620" y="123825"/>
                  </a:lnTo>
                  <a:cubicBezTo>
                    <a:pt x="7620" y="123825"/>
                    <a:pt x="5715" y="124777"/>
                    <a:pt x="3810" y="124777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F86C15E-87E9-4867-B5E3-3A94C4A125C0}"/>
              </a:ext>
            </a:extLst>
          </p:cNvPr>
          <p:cNvSpPr txBox="1"/>
          <p:nvPr/>
        </p:nvSpPr>
        <p:spPr>
          <a:xfrm>
            <a:off x="948962" y="1454740"/>
            <a:ext cx="475867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cs typeface="Arial" pitchFamily="34" charset="0"/>
              </a:rPr>
              <a:t>Clean </a:t>
            </a:r>
            <a:r>
              <a:rPr lang="en-GB" altLang="ko-KR" sz="28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DA12E2-1940-46F3-8FAB-1C28BB45AAA5}"/>
              </a:ext>
            </a:extLst>
          </p:cNvPr>
          <p:cNvGrpSpPr/>
          <p:nvPr/>
        </p:nvGrpSpPr>
        <p:grpSpPr>
          <a:xfrm rot="18985607" flipH="1">
            <a:off x="7234067" y="2366574"/>
            <a:ext cx="970926" cy="2844363"/>
            <a:chOff x="1712420" y="2600575"/>
            <a:chExt cx="866746" cy="2539163"/>
          </a:xfrm>
          <a:solidFill>
            <a:schemeClr val="accent1"/>
          </a:solidFill>
        </p:grpSpPr>
        <p:sp>
          <p:nvSpPr>
            <p:cNvPr id="46" name="Up Arrow 53">
              <a:extLst>
                <a:ext uri="{FF2B5EF4-FFF2-40B4-BE49-F238E27FC236}">
                  <a16:creationId xmlns:a16="http://schemas.microsoft.com/office/drawing/2014/main" id="{0A9FF33D-95DC-4C47-8A4D-E680CCA573CC}"/>
                </a:ext>
              </a:extLst>
            </p:cNvPr>
            <p:cNvSpPr/>
            <p:nvPr/>
          </p:nvSpPr>
          <p:spPr>
            <a:xfrm rot="19800000">
              <a:off x="2217156" y="260057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47" name="Up Arrow 54">
              <a:extLst>
                <a:ext uri="{FF2B5EF4-FFF2-40B4-BE49-F238E27FC236}">
                  <a16:creationId xmlns:a16="http://schemas.microsoft.com/office/drawing/2014/main" id="{C988D2E0-2EDE-4D59-8010-E745A27A9A62}"/>
                </a:ext>
              </a:extLst>
            </p:cNvPr>
            <p:cNvSpPr/>
            <p:nvPr/>
          </p:nvSpPr>
          <p:spPr>
            <a:xfrm rot="16800000">
              <a:off x="1726935" y="323020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8" name="Up Arrow 55">
              <a:extLst>
                <a:ext uri="{FF2B5EF4-FFF2-40B4-BE49-F238E27FC236}">
                  <a16:creationId xmlns:a16="http://schemas.microsoft.com/office/drawing/2014/main" id="{31725EED-84F7-4413-932B-9B491014F46D}"/>
                </a:ext>
              </a:extLst>
            </p:cNvPr>
            <p:cNvSpPr/>
            <p:nvPr/>
          </p:nvSpPr>
          <p:spPr>
            <a:xfrm rot="1800000" flipV="1">
              <a:off x="2217156" y="474869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9" name="Up Arrow 56">
              <a:extLst>
                <a:ext uri="{FF2B5EF4-FFF2-40B4-BE49-F238E27FC236}">
                  <a16:creationId xmlns:a16="http://schemas.microsoft.com/office/drawing/2014/main" id="{798D7EB1-B5A2-4DE5-9C1A-A3498BF0E0EB}"/>
                </a:ext>
              </a:extLst>
            </p:cNvPr>
            <p:cNvSpPr/>
            <p:nvPr/>
          </p:nvSpPr>
          <p:spPr>
            <a:xfrm rot="4800000" flipV="1">
              <a:off x="1726935" y="411906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FADB18-BE9E-450F-955B-69FAC4BFEFA5}"/>
              </a:ext>
            </a:extLst>
          </p:cNvPr>
          <p:cNvGrpSpPr/>
          <p:nvPr/>
        </p:nvGrpSpPr>
        <p:grpSpPr>
          <a:xfrm>
            <a:off x="6032631" y="1810776"/>
            <a:ext cx="2492398" cy="675930"/>
            <a:chOff x="2079598" y="4287457"/>
            <a:chExt cx="2710798" cy="67593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4C0AFB-6635-41C9-91FB-B42F7A4672D8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20F386-B459-472B-9BC9-0C2BEBAEE049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FB4CB6-6397-4418-BCE2-745A5E376116}"/>
              </a:ext>
            </a:extLst>
          </p:cNvPr>
          <p:cNvGrpSpPr/>
          <p:nvPr/>
        </p:nvGrpSpPr>
        <p:grpSpPr>
          <a:xfrm>
            <a:off x="9171548" y="4931367"/>
            <a:ext cx="2492398" cy="675930"/>
            <a:chOff x="2079598" y="4287457"/>
            <a:chExt cx="2710798" cy="6759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4A3224-7CAC-43A7-96C9-53B17F67C00F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FDEB62-806B-46DE-99BA-D613B217357E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37EE3B-9001-400E-B476-85CAB48D80F9}"/>
              </a:ext>
            </a:extLst>
          </p:cNvPr>
          <p:cNvGrpSpPr/>
          <p:nvPr/>
        </p:nvGrpSpPr>
        <p:grpSpPr>
          <a:xfrm>
            <a:off x="8056304" y="2685847"/>
            <a:ext cx="2267250" cy="692510"/>
            <a:chOff x="2079598" y="4270877"/>
            <a:chExt cx="2053645" cy="6925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6CC0BE-98F6-4639-9400-4AC1361D4480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759895-F0A8-484E-88B3-C8B835F29A39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1216A32-AA90-41DD-9F6A-395DDDE78AB7}"/>
              </a:ext>
            </a:extLst>
          </p:cNvPr>
          <p:cNvGrpSpPr/>
          <p:nvPr/>
        </p:nvGrpSpPr>
        <p:grpSpPr>
          <a:xfrm>
            <a:off x="9171548" y="3808607"/>
            <a:ext cx="2267250" cy="692510"/>
            <a:chOff x="2079598" y="4270877"/>
            <a:chExt cx="2053645" cy="6925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6328C1-C6A9-4AAE-BB4F-AF11647B3DB7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4FF5E6-217E-4042-AE70-238E12F4DE3D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4201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4AEB3B-2728-4BC8-8765-B7EB8955EECB}"/>
              </a:ext>
            </a:extLst>
          </p:cNvPr>
          <p:cNvGrpSpPr/>
          <p:nvPr/>
        </p:nvGrpSpPr>
        <p:grpSpPr>
          <a:xfrm>
            <a:off x="1043234" y="1870478"/>
            <a:ext cx="1812725" cy="1615280"/>
            <a:chOff x="1115616" y="2394020"/>
            <a:chExt cx="2449476" cy="2182675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40B7E408-EFDA-47DF-A3CC-E61A967D5655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ED4252-E0E3-44F0-B915-7352C5AF4E27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77A5D4-FEE5-45C0-8CF6-F9E3D6EDE8B3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00C1C5B4-8D92-4EF1-B9D5-076F35847756}"/>
              </a:ext>
            </a:extLst>
          </p:cNvPr>
          <p:cNvSpPr/>
          <p:nvPr/>
        </p:nvSpPr>
        <p:spPr>
          <a:xfrm>
            <a:off x="912529" y="3673662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1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D45B7-E94E-4A0B-921E-43AD7EF2D093}"/>
              </a:ext>
            </a:extLst>
          </p:cNvPr>
          <p:cNvSpPr txBox="1"/>
          <p:nvPr/>
        </p:nvSpPr>
        <p:spPr>
          <a:xfrm>
            <a:off x="1115607" y="2643761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1C3B8F97-7571-431A-BDCB-4B7E52368C21}"/>
              </a:ext>
            </a:extLst>
          </p:cNvPr>
          <p:cNvGrpSpPr/>
          <p:nvPr/>
        </p:nvGrpSpPr>
        <p:grpSpPr>
          <a:xfrm>
            <a:off x="1115175" y="3857561"/>
            <a:ext cx="1668843" cy="1921124"/>
            <a:chOff x="1134630" y="3808919"/>
            <a:chExt cx="1668843" cy="19211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B056B7-C67B-4807-9E86-6B8E802683AD}"/>
                </a:ext>
              </a:extLst>
            </p:cNvPr>
            <p:cNvSpPr txBox="1"/>
            <p:nvPr/>
          </p:nvSpPr>
          <p:spPr>
            <a:xfrm>
              <a:off x="1139162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924FD5-E00A-4926-BCFE-CBDB8CC783C0}"/>
                </a:ext>
              </a:extLst>
            </p:cNvPr>
            <p:cNvSpPr txBox="1"/>
            <p:nvPr/>
          </p:nvSpPr>
          <p:spPr>
            <a:xfrm>
              <a:off x="1134630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B96CB0-E3B7-45E4-A1F5-C89F8B219171}"/>
              </a:ext>
            </a:extLst>
          </p:cNvPr>
          <p:cNvGrpSpPr/>
          <p:nvPr/>
        </p:nvGrpSpPr>
        <p:grpSpPr>
          <a:xfrm>
            <a:off x="3828765" y="1870478"/>
            <a:ext cx="1812725" cy="1615280"/>
            <a:chOff x="1115616" y="2394020"/>
            <a:chExt cx="2449476" cy="2182675"/>
          </a:xfrm>
        </p:grpSpPr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D88AAD3E-5CF3-44AB-9D1F-A259C5D2EA24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6CB1CD-4486-45ED-BB23-3BF820E1392A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A9F7E5-18AA-4E70-ACA1-E580BEC8700B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Rounded Rectangle 105">
            <a:extLst>
              <a:ext uri="{FF2B5EF4-FFF2-40B4-BE49-F238E27FC236}">
                <a16:creationId xmlns:a16="http://schemas.microsoft.com/office/drawing/2014/main" id="{378C926B-9436-47A8-B5F0-3CDD2B817675}"/>
              </a:ext>
            </a:extLst>
          </p:cNvPr>
          <p:cNvSpPr/>
          <p:nvPr/>
        </p:nvSpPr>
        <p:spPr>
          <a:xfrm>
            <a:off x="3698060" y="3673662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2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74F3B6-B192-4B78-983F-B9EB3F85DCC9}"/>
              </a:ext>
            </a:extLst>
          </p:cNvPr>
          <p:cNvSpPr txBox="1"/>
          <p:nvPr/>
        </p:nvSpPr>
        <p:spPr>
          <a:xfrm>
            <a:off x="3901138" y="2643761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그룹 4">
            <a:extLst>
              <a:ext uri="{FF2B5EF4-FFF2-40B4-BE49-F238E27FC236}">
                <a16:creationId xmlns:a16="http://schemas.microsoft.com/office/drawing/2014/main" id="{26BECE1A-5F2B-42B5-BA14-91CFD753D761}"/>
              </a:ext>
            </a:extLst>
          </p:cNvPr>
          <p:cNvGrpSpPr/>
          <p:nvPr/>
        </p:nvGrpSpPr>
        <p:grpSpPr>
          <a:xfrm>
            <a:off x="3900706" y="3857561"/>
            <a:ext cx="1668843" cy="1921124"/>
            <a:chOff x="3920161" y="3808919"/>
            <a:chExt cx="1668843" cy="19211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B1F29B-0FFC-4F52-9F77-8B2576147CAB}"/>
                </a:ext>
              </a:extLst>
            </p:cNvPr>
            <p:cNvSpPr txBox="1"/>
            <p:nvPr/>
          </p:nvSpPr>
          <p:spPr>
            <a:xfrm>
              <a:off x="3924693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049161-F35F-41AE-A174-F1CA158F5847}"/>
                </a:ext>
              </a:extLst>
            </p:cNvPr>
            <p:cNvSpPr txBox="1"/>
            <p:nvPr/>
          </p:nvSpPr>
          <p:spPr>
            <a:xfrm>
              <a:off x="3920161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2F7BA5-F87E-4B0A-BF69-DE5006C6E853}"/>
              </a:ext>
            </a:extLst>
          </p:cNvPr>
          <p:cNvGrpSpPr/>
          <p:nvPr/>
        </p:nvGrpSpPr>
        <p:grpSpPr>
          <a:xfrm>
            <a:off x="6614296" y="1870477"/>
            <a:ext cx="1812725" cy="1615280"/>
            <a:chOff x="1115616" y="2394020"/>
            <a:chExt cx="2449476" cy="2182675"/>
          </a:xfrm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B47A2C47-7765-4EDB-A2E0-9BFE2CF8051D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BC01B6-B43E-485F-BA45-3388168E16F8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F3DDB1-3DAD-4CE2-A9C8-A7815E4E9643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Rounded Rectangle 142">
            <a:extLst>
              <a:ext uri="{FF2B5EF4-FFF2-40B4-BE49-F238E27FC236}">
                <a16:creationId xmlns:a16="http://schemas.microsoft.com/office/drawing/2014/main" id="{F3FE37AE-5EA2-4A12-9FCA-25A7E6DEA4AE}"/>
              </a:ext>
            </a:extLst>
          </p:cNvPr>
          <p:cNvSpPr/>
          <p:nvPr/>
        </p:nvSpPr>
        <p:spPr>
          <a:xfrm>
            <a:off x="6483591" y="3673660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3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CF9AE2-D0C7-470D-BA5E-5476CCBB1898}"/>
              </a:ext>
            </a:extLst>
          </p:cNvPr>
          <p:cNvSpPr txBox="1"/>
          <p:nvPr/>
        </p:nvSpPr>
        <p:spPr>
          <a:xfrm>
            <a:off x="6686669" y="2643760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5">
            <a:extLst>
              <a:ext uri="{FF2B5EF4-FFF2-40B4-BE49-F238E27FC236}">
                <a16:creationId xmlns:a16="http://schemas.microsoft.com/office/drawing/2014/main" id="{40EC708E-607D-412A-BF23-2140CFD899FB}"/>
              </a:ext>
            </a:extLst>
          </p:cNvPr>
          <p:cNvGrpSpPr/>
          <p:nvPr/>
        </p:nvGrpSpPr>
        <p:grpSpPr>
          <a:xfrm>
            <a:off x="6686237" y="3857559"/>
            <a:ext cx="1668843" cy="1921123"/>
            <a:chOff x="6705692" y="3808919"/>
            <a:chExt cx="1668843" cy="1921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41BEF-5D91-47CB-B2A4-20110547195F}"/>
                </a:ext>
              </a:extLst>
            </p:cNvPr>
            <p:cNvSpPr txBox="1"/>
            <p:nvPr/>
          </p:nvSpPr>
          <p:spPr>
            <a:xfrm>
              <a:off x="671022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5D4217-B072-464D-88EF-DAB10C7DCFE4}"/>
                </a:ext>
              </a:extLst>
            </p:cNvPr>
            <p:cNvSpPr txBox="1"/>
            <p:nvPr/>
          </p:nvSpPr>
          <p:spPr>
            <a:xfrm>
              <a:off x="6705692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5D04D1-B514-49AE-8145-00DEF3D24348}"/>
              </a:ext>
            </a:extLst>
          </p:cNvPr>
          <p:cNvGrpSpPr/>
          <p:nvPr/>
        </p:nvGrpSpPr>
        <p:grpSpPr>
          <a:xfrm>
            <a:off x="9399826" y="1870477"/>
            <a:ext cx="1812725" cy="1615280"/>
            <a:chOff x="1115616" y="2394020"/>
            <a:chExt cx="2449476" cy="2182675"/>
          </a:xfrm>
        </p:grpSpPr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339D6260-A78D-4310-B682-B0A441394D9F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02BB1AB-E83E-4D31-8099-395ADB0737A9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225902-A337-4360-85F0-09002F692546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4" name="Rounded Rectangle 152">
            <a:extLst>
              <a:ext uri="{FF2B5EF4-FFF2-40B4-BE49-F238E27FC236}">
                <a16:creationId xmlns:a16="http://schemas.microsoft.com/office/drawing/2014/main" id="{E7390E25-FDA2-421E-8727-A4DF75F92671}"/>
              </a:ext>
            </a:extLst>
          </p:cNvPr>
          <p:cNvSpPr/>
          <p:nvPr/>
        </p:nvSpPr>
        <p:spPr>
          <a:xfrm>
            <a:off x="9269121" y="3673660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4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A6DEDD-05D5-4AF6-AD86-D9CF4C85DFDA}"/>
              </a:ext>
            </a:extLst>
          </p:cNvPr>
          <p:cNvSpPr txBox="1"/>
          <p:nvPr/>
        </p:nvSpPr>
        <p:spPr>
          <a:xfrm>
            <a:off x="9472199" y="2643760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그룹 6">
            <a:extLst>
              <a:ext uri="{FF2B5EF4-FFF2-40B4-BE49-F238E27FC236}">
                <a16:creationId xmlns:a16="http://schemas.microsoft.com/office/drawing/2014/main" id="{AF9B265A-D092-47A5-A48D-C5085115D37A}"/>
              </a:ext>
            </a:extLst>
          </p:cNvPr>
          <p:cNvGrpSpPr/>
          <p:nvPr/>
        </p:nvGrpSpPr>
        <p:grpSpPr>
          <a:xfrm>
            <a:off x="9471767" y="3857559"/>
            <a:ext cx="1668843" cy="1921123"/>
            <a:chOff x="9491222" y="3808919"/>
            <a:chExt cx="1668843" cy="192112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65255-C7D8-4764-BF24-629DFDF87B9F}"/>
                </a:ext>
              </a:extLst>
            </p:cNvPr>
            <p:cNvSpPr txBox="1"/>
            <p:nvPr/>
          </p:nvSpPr>
          <p:spPr>
            <a:xfrm>
              <a:off x="949575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4EF85E-2A5F-441B-AEB3-102570DAD052}"/>
                </a:ext>
              </a:extLst>
            </p:cNvPr>
            <p:cNvSpPr txBox="1"/>
            <p:nvPr/>
          </p:nvSpPr>
          <p:spPr>
            <a:xfrm>
              <a:off x="9491222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0">
            <a:extLst>
              <a:ext uri="{FF2B5EF4-FFF2-40B4-BE49-F238E27FC236}">
                <a16:creationId xmlns:a16="http://schemas.microsoft.com/office/drawing/2014/main" id="{E5F6E47A-B0DF-4572-B8BA-BBD949134CC8}"/>
              </a:ext>
            </a:extLst>
          </p:cNvPr>
          <p:cNvSpPr/>
          <p:nvPr/>
        </p:nvSpPr>
        <p:spPr>
          <a:xfrm>
            <a:off x="4594911" y="222406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931E3A48-6AD5-4F6D-97D1-9A8A5CD7A20D}"/>
              </a:ext>
            </a:extLst>
          </p:cNvPr>
          <p:cNvSpPr/>
          <p:nvPr/>
        </p:nvSpPr>
        <p:spPr>
          <a:xfrm>
            <a:off x="10121904" y="2214837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5">
            <a:extLst>
              <a:ext uri="{FF2B5EF4-FFF2-40B4-BE49-F238E27FC236}">
                <a16:creationId xmlns:a16="http://schemas.microsoft.com/office/drawing/2014/main" id="{5A1A46FB-8FFA-4CB9-8D69-79966EE3333F}"/>
              </a:ext>
            </a:extLst>
          </p:cNvPr>
          <p:cNvSpPr/>
          <p:nvPr/>
        </p:nvSpPr>
        <p:spPr>
          <a:xfrm>
            <a:off x="7285482" y="2223422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70108E40-07EC-4C94-8C3E-1BDE1302F5CA}"/>
              </a:ext>
            </a:extLst>
          </p:cNvPr>
          <p:cNvSpPr/>
          <p:nvPr/>
        </p:nvSpPr>
        <p:spPr>
          <a:xfrm>
            <a:off x="1742190" y="222172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057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2"/>
          <p:cNvGrpSpPr/>
          <p:nvPr/>
        </p:nvGrpSpPr>
        <p:grpSpPr>
          <a:xfrm>
            <a:off x="655614" y="2537989"/>
            <a:ext cx="5767057" cy="1868748"/>
            <a:chOff x="581891" y="2857852"/>
            <a:chExt cx="6301148" cy="1868748"/>
          </a:xfrm>
        </p:grpSpPr>
        <p:sp>
          <p:nvSpPr>
            <p:cNvPr id="8" name="TextBox 7"/>
            <p:cNvSpPr txBox="1"/>
            <p:nvPr/>
          </p:nvSpPr>
          <p:spPr>
            <a:xfrm>
              <a:off x="581891" y="3341605"/>
              <a:ext cx="63011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1891" y="2857852"/>
              <a:ext cx="6301148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cs typeface="Arial" pitchFamily="34" charset="0"/>
                </a:rPr>
                <a:t>Power Presentation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5614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322" y="5578748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7659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5367" y="5578748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9704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7412" y="5578748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01750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39458" y="5578748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47F7D-06A9-4F38-BC9F-2D1C15451C81}"/>
              </a:ext>
            </a:extLst>
          </p:cNvPr>
          <p:cNvSpPr txBox="1"/>
          <p:nvPr/>
        </p:nvSpPr>
        <p:spPr>
          <a:xfrm>
            <a:off x="1419238" y="5183810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51F5F6-1C73-4E89-AC7A-D3DEC205D2E8}"/>
              </a:ext>
            </a:extLst>
          </p:cNvPr>
          <p:cNvSpPr txBox="1"/>
          <p:nvPr/>
        </p:nvSpPr>
        <p:spPr>
          <a:xfrm>
            <a:off x="4201283" y="5183810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BB4E3-DB4E-4D9B-912D-94C7F13C68DE}"/>
              </a:ext>
            </a:extLst>
          </p:cNvPr>
          <p:cNvSpPr txBox="1"/>
          <p:nvPr/>
        </p:nvSpPr>
        <p:spPr>
          <a:xfrm>
            <a:off x="7052264" y="5183810"/>
            <a:ext cx="1674866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447F96-417E-4ACA-AEAB-B2BB2BD8A3EB}"/>
              </a:ext>
            </a:extLst>
          </p:cNvPr>
          <p:cNvSpPr txBox="1"/>
          <p:nvPr/>
        </p:nvSpPr>
        <p:spPr>
          <a:xfrm>
            <a:off x="9834310" y="5183810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2965E-5237-4DF1-BA25-6B4820AB2017}"/>
              </a:ext>
            </a:extLst>
          </p:cNvPr>
          <p:cNvSpPr txBox="1"/>
          <p:nvPr/>
        </p:nvSpPr>
        <p:spPr>
          <a:xfrm>
            <a:off x="725815" y="536664"/>
            <a:ext cx="411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AD130-8DAF-4746-8D02-99C309F8F4C9}"/>
              </a:ext>
            </a:extLst>
          </p:cNvPr>
          <p:cNvSpPr txBox="1"/>
          <p:nvPr/>
        </p:nvSpPr>
        <p:spPr>
          <a:xfrm>
            <a:off x="1686070" y="1340043"/>
            <a:ext cx="529725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38C29-AA3F-452F-8D4B-C26833C0DB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9533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05">
            <a:extLst>
              <a:ext uri="{FF2B5EF4-FFF2-40B4-BE49-F238E27FC236}">
                <a16:creationId xmlns:a16="http://schemas.microsoft.com/office/drawing/2014/main" id="{F0743CF1-17A9-4D00-956B-C430BA83BEA8}"/>
              </a:ext>
            </a:extLst>
          </p:cNvPr>
          <p:cNvGrpSpPr/>
          <p:nvPr/>
        </p:nvGrpSpPr>
        <p:grpSpPr>
          <a:xfrm>
            <a:off x="915194" y="1655994"/>
            <a:ext cx="3948208" cy="4569868"/>
            <a:chOff x="3134362" y="287"/>
            <a:chExt cx="5918491" cy="68503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546415A-AFCA-4692-9F87-D99383C4183A}"/>
                </a:ext>
              </a:extLst>
            </p:cNvPr>
            <p:cNvSpPr/>
            <p:nvPr/>
          </p:nvSpPr>
          <p:spPr>
            <a:xfrm>
              <a:off x="6264788" y="2852836"/>
              <a:ext cx="2788065" cy="3997829"/>
            </a:xfrm>
            <a:custGeom>
              <a:avLst/>
              <a:gdLst>
                <a:gd name="connsiteX0" fmla="*/ 134053 w 2788065"/>
                <a:gd name="connsiteY0" fmla="*/ 3064593 h 3997829"/>
                <a:gd name="connsiteX1" fmla="*/ 13077 w 2788065"/>
                <a:gd name="connsiteY1" fmla="*/ 3999556 h 3997829"/>
                <a:gd name="connsiteX2" fmla="*/ 47527 w 2788065"/>
                <a:gd name="connsiteY2" fmla="*/ 4004364 h 3997829"/>
                <a:gd name="connsiteX3" fmla="*/ 1084239 w 2788065"/>
                <a:gd name="connsiteY3" fmla="*/ 4004364 h 3997829"/>
                <a:gd name="connsiteX4" fmla="*/ 1120292 w 2788065"/>
                <a:gd name="connsiteY4" fmla="*/ 3977124 h 3997829"/>
                <a:gd name="connsiteX5" fmla="*/ 1142724 w 2788065"/>
                <a:gd name="connsiteY5" fmla="*/ 2553448 h 3997829"/>
                <a:gd name="connsiteX6" fmla="*/ 1290139 w 2788065"/>
                <a:gd name="connsiteY6" fmla="*/ 2380395 h 3997829"/>
                <a:gd name="connsiteX7" fmla="*/ 1846150 w 2788065"/>
                <a:gd name="connsiteY7" fmla="*/ 2035092 h 3997829"/>
                <a:gd name="connsiteX8" fmla="*/ 2300412 w 2788065"/>
                <a:gd name="connsiteY8" fmla="*/ 1725040 h 3997829"/>
                <a:gd name="connsiteX9" fmla="*/ 2516728 w 2788065"/>
                <a:gd name="connsiteY9" fmla="*/ 1477479 h 3997829"/>
                <a:gd name="connsiteX10" fmla="*/ 2542365 w 2788065"/>
                <a:gd name="connsiteY10" fmla="*/ 1394157 h 3997829"/>
                <a:gd name="connsiteX11" fmla="*/ 2661739 w 2788065"/>
                <a:gd name="connsiteY11" fmla="*/ 886217 h 3997829"/>
                <a:gd name="connsiteX12" fmla="*/ 2792329 w 2788065"/>
                <a:gd name="connsiteY12" fmla="*/ 291750 h 3997829"/>
                <a:gd name="connsiteX13" fmla="*/ 2781113 w 2788065"/>
                <a:gd name="connsiteY13" fmla="*/ 232463 h 3997829"/>
                <a:gd name="connsiteX14" fmla="*/ 2612868 w 2788065"/>
                <a:gd name="connsiteY14" fmla="*/ 42586 h 3997829"/>
                <a:gd name="connsiteX15" fmla="*/ 2337266 w 2788065"/>
                <a:gd name="connsiteY15" fmla="*/ 152346 h 3997829"/>
                <a:gd name="connsiteX16" fmla="*/ 2184243 w 2788065"/>
                <a:gd name="connsiteY16" fmla="*/ 931082 h 3997829"/>
                <a:gd name="connsiteX17" fmla="*/ 2076085 w 2788065"/>
                <a:gd name="connsiteY17" fmla="*/ 1310836 h 3997829"/>
                <a:gd name="connsiteX18" fmla="*/ 2023208 w 2788065"/>
                <a:gd name="connsiteY18" fmla="*/ 1373327 h 3997829"/>
                <a:gd name="connsiteX19" fmla="*/ 994508 w 2788065"/>
                <a:gd name="connsiteY19" fmla="*/ 1984618 h 3997829"/>
                <a:gd name="connsiteX20" fmla="*/ 884748 w 2788065"/>
                <a:gd name="connsiteY20" fmla="*/ 1947765 h 3997829"/>
                <a:gd name="connsiteX21" fmla="*/ 899169 w 2788065"/>
                <a:gd name="connsiteY21" fmla="*/ 1850022 h 3997829"/>
                <a:gd name="connsiteX22" fmla="*/ 1061806 w 2788065"/>
                <a:gd name="connsiteY22" fmla="*/ 1733853 h 3997829"/>
                <a:gd name="connsiteX23" fmla="*/ 1602595 w 2788065"/>
                <a:gd name="connsiteY23" fmla="*/ 1375730 h 3997829"/>
                <a:gd name="connsiteX24" fmla="*/ 1652267 w 2788065"/>
                <a:gd name="connsiteY24" fmla="*/ 1306830 h 3997829"/>
                <a:gd name="connsiteX25" fmla="*/ 1671495 w 2788065"/>
                <a:gd name="connsiteY25" fmla="*/ 1140988 h 3997829"/>
                <a:gd name="connsiteX26" fmla="*/ 1382273 w 2788065"/>
                <a:gd name="connsiteY26" fmla="*/ 860579 h 3997829"/>
                <a:gd name="connsiteX27" fmla="*/ 1321385 w 2788065"/>
                <a:gd name="connsiteY27" fmla="*/ 876603 h 3997829"/>
                <a:gd name="connsiteX28" fmla="*/ 664427 w 2788065"/>
                <a:gd name="connsiteY28" fmla="*/ 1218701 h 3997829"/>
                <a:gd name="connsiteX29" fmla="*/ 188533 w 2788065"/>
                <a:gd name="connsiteY29" fmla="*/ 1497508 h 3997829"/>
                <a:gd name="connsiteX30" fmla="*/ 19486 w 2788065"/>
                <a:gd name="connsiteY30" fmla="*/ 1940554 h 3997829"/>
                <a:gd name="connsiteX31" fmla="*/ 134053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134053" y="3064593"/>
                  </a:moveTo>
                  <a:cubicBezTo>
                    <a:pt x="136457" y="3193581"/>
                    <a:pt x="41118" y="3949884"/>
                    <a:pt x="13077" y="3999556"/>
                  </a:cubicBezTo>
                  <a:cubicBezTo>
                    <a:pt x="23492" y="4008369"/>
                    <a:pt x="36311" y="4004364"/>
                    <a:pt x="47527" y="4004364"/>
                  </a:cubicBezTo>
                  <a:cubicBezTo>
                    <a:pt x="392831" y="4004364"/>
                    <a:pt x="738134" y="4004364"/>
                    <a:pt x="1084239" y="4004364"/>
                  </a:cubicBezTo>
                  <a:cubicBezTo>
                    <a:pt x="1101063" y="4004364"/>
                    <a:pt x="1129905" y="4014779"/>
                    <a:pt x="1120292" y="3977124"/>
                  </a:cubicBezTo>
                  <a:cubicBezTo>
                    <a:pt x="1106672" y="3844130"/>
                    <a:pt x="1078631" y="2722494"/>
                    <a:pt x="1142724" y="2553448"/>
                  </a:cubicBezTo>
                  <a:cubicBezTo>
                    <a:pt x="1171566" y="2477337"/>
                    <a:pt x="1225245" y="2425261"/>
                    <a:pt x="1290139" y="2380395"/>
                  </a:cubicBezTo>
                  <a:cubicBezTo>
                    <a:pt x="1468800" y="2255413"/>
                    <a:pt x="1659478" y="2148858"/>
                    <a:pt x="1846150" y="2035092"/>
                  </a:cubicBezTo>
                  <a:cubicBezTo>
                    <a:pt x="2002378" y="1938951"/>
                    <a:pt x="2157805" y="1841209"/>
                    <a:pt x="2300412" y="1725040"/>
                  </a:cubicBezTo>
                  <a:cubicBezTo>
                    <a:pt x="2386137" y="1654537"/>
                    <a:pt x="2466254" y="1579227"/>
                    <a:pt x="2516728" y="1477479"/>
                  </a:cubicBezTo>
                  <a:cubicBezTo>
                    <a:pt x="2530348" y="1450239"/>
                    <a:pt x="2537558" y="1422198"/>
                    <a:pt x="2542365" y="1394157"/>
                  </a:cubicBezTo>
                  <a:cubicBezTo>
                    <a:pt x="2569605" y="1221906"/>
                    <a:pt x="2624886" y="1056865"/>
                    <a:pt x="2661739" y="886217"/>
                  </a:cubicBezTo>
                  <a:cubicBezTo>
                    <a:pt x="2704201" y="687527"/>
                    <a:pt x="2749067" y="489638"/>
                    <a:pt x="2792329" y="291750"/>
                  </a:cubicBezTo>
                  <a:cubicBezTo>
                    <a:pt x="2797137" y="270118"/>
                    <a:pt x="2793932" y="251691"/>
                    <a:pt x="2781113" y="232463"/>
                  </a:cubicBezTo>
                  <a:cubicBezTo>
                    <a:pt x="2733844" y="161159"/>
                    <a:pt x="2681768" y="94662"/>
                    <a:pt x="2612868" y="42586"/>
                  </a:cubicBezTo>
                  <a:cubicBezTo>
                    <a:pt x="2495897" y="-45542"/>
                    <a:pt x="2360500" y="8937"/>
                    <a:pt x="2337266" y="152346"/>
                  </a:cubicBezTo>
                  <a:cubicBezTo>
                    <a:pt x="2294804" y="413527"/>
                    <a:pt x="2245132" y="673907"/>
                    <a:pt x="2184243" y="931082"/>
                  </a:cubicBezTo>
                  <a:cubicBezTo>
                    <a:pt x="2153799" y="1059269"/>
                    <a:pt x="2124956" y="1188257"/>
                    <a:pt x="2076085" y="1310836"/>
                  </a:cubicBezTo>
                  <a:cubicBezTo>
                    <a:pt x="2064869" y="1338877"/>
                    <a:pt x="2048044" y="1358104"/>
                    <a:pt x="2023208" y="1373327"/>
                  </a:cubicBezTo>
                  <a:cubicBezTo>
                    <a:pt x="1680308" y="1576824"/>
                    <a:pt x="1337408" y="1781122"/>
                    <a:pt x="994508" y="1984618"/>
                  </a:cubicBezTo>
                  <a:cubicBezTo>
                    <a:pt x="961660" y="2003846"/>
                    <a:pt x="915192" y="1987823"/>
                    <a:pt x="884748" y="1947765"/>
                  </a:cubicBezTo>
                  <a:cubicBezTo>
                    <a:pt x="859111" y="1914115"/>
                    <a:pt x="861514" y="1879665"/>
                    <a:pt x="899169" y="1850022"/>
                  </a:cubicBezTo>
                  <a:cubicBezTo>
                    <a:pt x="951245" y="1808361"/>
                    <a:pt x="1006526" y="1770706"/>
                    <a:pt x="1061806" y="1733853"/>
                  </a:cubicBezTo>
                  <a:cubicBezTo>
                    <a:pt x="1242069" y="1613677"/>
                    <a:pt x="1422332" y="1494303"/>
                    <a:pt x="1602595" y="1375730"/>
                  </a:cubicBezTo>
                  <a:cubicBezTo>
                    <a:pt x="1629033" y="1358104"/>
                    <a:pt x="1645057" y="1337274"/>
                    <a:pt x="1652267" y="1306830"/>
                  </a:cubicBezTo>
                  <a:cubicBezTo>
                    <a:pt x="1665086" y="1252351"/>
                    <a:pt x="1676302" y="1197070"/>
                    <a:pt x="1671495" y="1140988"/>
                  </a:cubicBezTo>
                  <a:cubicBezTo>
                    <a:pt x="1654670" y="962328"/>
                    <a:pt x="1523279" y="888620"/>
                    <a:pt x="1382273" y="860579"/>
                  </a:cubicBezTo>
                  <a:cubicBezTo>
                    <a:pt x="1359841" y="856573"/>
                    <a:pt x="1340613" y="867790"/>
                    <a:pt x="1321385" y="876603"/>
                  </a:cubicBezTo>
                  <a:cubicBezTo>
                    <a:pt x="1095455" y="977550"/>
                    <a:pt x="879140" y="1095321"/>
                    <a:pt x="664427" y="1218701"/>
                  </a:cubicBezTo>
                  <a:cubicBezTo>
                    <a:pt x="504994" y="1310034"/>
                    <a:pt x="348766" y="1407777"/>
                    <a:pt x="188533" y="1497508"/>
                  </a:cubicBezTo>
                  <a:cubicBezTo>
                    <a:pt x="36311" y="1582432"/>
                    <a:pt x="-38198" y="1757888"/>
                    <a:pt x="19486" y="1940554"/>
                  </a:cubicBezTo>
                  <a:cubicBezTo>
                    <a:pt x="178919" y="2325916"/>
                    <a:pt x="144469" y="3016523"/>
                    <a:pt x="134053" y="3064593"/>
                  </a:cubicBezTo>
                  <a:close/>
                </a:path>
              </a:pathLst>
            </a:custGeom>
            <a:solidFill>
              <a:schemeClr val="accent2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B688A0A-2DF9-41C3-BE96-ED742C5BD0B7}"/>
                </a:ext>
              </a:extLst>
            </p:cNvPr>
            <p:cNvSpPr/>
            <p:nvPr/>
          </p:nvSpPr>
          <p:spPr>
            <a:xfrm>
              <a:off x="6404776" y="287"/>
              <a:ext cx="1257834" cy="1754558"/>
            </a:xfrm>
            <a:custGeom>
              <a:avLst/>
              <a:gdLst>
                <a:gd name="connsiteX0" fmla="*/ 634199 w 1257834"/>
                <a:gd name="connsiteY0" fmla="*/ 1757476 h 1754558"/>
                <a:gd name="connsiteX1" fmla="*/ 219995 w 1257834"/>
                <a:gd name="connsiteY1" fmla="*/ 1598044 h 1754558"/>
                <a:gd name="connsiteX2" fmla="*/ 10089 w 1257834"/>
                <a:gd name="connsiteY2" fmla="*/ 1227103 h 1754558"/>
                <a:gd name="connsiteX3" fmla="*/ 59761 w 1257834"/>
                <a:gd name="connsiteY3" fmla="*/ 861770 h 1754558"/>
                <a:gd name="connsiteX4" fmla="*/ 448328 w 1257834"/>
                <a:gd name="connsiteY4" fmla="*/ 209619 h 1754558"/>
                <a:gd name="connsiteX5" fmla="*/ 601351 w 1257834"/>
                <a:gd name="connsiteY5" fmla="*/ 22947 h 1754558"/>
                <a:gd name="connsiteX6" fmla="*/ 654228 w 1257834"/>
                <a:gd name="connsiteY6" fmla="*/ 14936 h 1754558"/>
                <a:gd name="connsiteX7" fmla="*/ 1014754 w 1257834"/>
                <a:gd name="connsiteY7" fmla="*/ 472403 h 1754558"/>
                <a:gd name="connsiteX8" fmla="*/ 1191011 w 1257834"/>
                <a:gd name="connsiteY8" fmla="*/ 788864 h 1754558"/>
                <a:gd name="connsiteX9" fmla="*/ 1234274 w 1257834"/>
                <a:gd name="connsiteY9" fmla="*/ 1307220 h 1754558"/>
                <a:gd name="connsiteX10" fmla="*/ 740754 w 1257834"/>
                <a:gd name="connsiteY10" fmla="*/ 1741453 h 1754558"/>
                <a:gd name="connsiteX11" fmla="*/ 634199 w 1257834"/>
                <a:gd name="connsiteY11" fmla="*/ 1757476 h 175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834" h="1754558">
                  <a:moveTo>
                    <a:pt x="634199" y="1757476"/>
                  </a:moveTo>
                  <a:cubicBezTo>
                    <a:pt x="476369" y="1743857"/>
                    <a:pt x="338568" y="1702196"/>
                    <a:pt x="219995" y="1598044"/>
                  </a:cubicBezTo>
                  <a:cubicBezTo>
                    <a:pt x="105428" y="1497097"/>
                    <a:pt x="38931" y="1372115"/>
                    <a:pt x="10089" y="1227103"/>
                  </a:cubicBezTo>
                  <a:cubicBezTo>
                    <a:pt x="-15549" y="1101320"/>
                    <a:pt x="10089" y="980343"/>
                    <a:pt x="59761" y="861770"/>
                  </a:cubicBezTo>
                  <a:cubicBezTo>
                    <a:pt x="159106" y="625426"/>
                    <a:pt x="292901" y="411514"/>
                    <a:pt x="448328" y="209619"/>
                  </a:cubicBezTo>
                  <a:cubicBezTo>
                    <a:pt x="497199" y="146327"/>
                    <a:pt x="550076" y="84637"/>
                    <a:pt x="601351" y="22947"/>
                  </a:cubicBezTo>
                  <a:cubicBezTo>
                    <a:pt x="615772" y="6123"/>
                    <a:pt x="628591" y="-14708"/>
                    <a:pt x="654228" y="14936"/>
                  </a:cubicBezTo>
                  <a:cubicBezTo>
                    <a:pt x="780813" y="162351"/>
                    <a:pt x="904994" y="311368"/>
                    <a:pt x="1014754" y="472403"/>
                  </a:cubicBezTo>
                  <a:cubicBezTo>
                    <a:pt x="1082853" y="572549"/>
                    <a:pt x="1151753" y="673496"/>
                    <a:pt x="1191011" y="788864"/>
                  </a:cubicBezTo>
                  <a:cubicBezTo>
                    <a:pt x="1247894" y="957109"/>
                    <a:pt x="1287151" y="1126957"/>
                    <a:pt x="1234274" y="1307220"/>
                  </a:cubicBezTo>
                  <a:cubicBezTo>
                    <a:pt x="1172584" y="1518728"/>
                    <a:pt x="959473" y="1711009"/>
                    <a:pt x="740754" y="1741453"/>
                  </a:cubicBezTo>
                  <a:cubicBezTo>
                    <a:pt x="703099" y="1746260"/>
                    <a:pt x="665444" y="1752670"/>
                    <a:pt x="634199" y="1757476"/>
                  </a:cubicBezTo>
                  <a:close/>
                </a:path>
              </a:pathLst>
            </a:custGeom>
            <a:solidFill>
              <a:schemeClr val="accent4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D998624-EAAE-4087-A483-49A7791BD082}"/>
                </a:ext>
              </a:extLst>
            </p:cNvPr>
            <p:cNvSpPr/>
            <p:nvPr/>
          </p:nvSpPr>
          <p:spPr>
            <a:xfrm>
              <a:off x="5949595" y="1687278"/>
              <a:ext cx="624911" cy="865262"/>
            </a:xfrm>
            <a:custGeom>
              <a:avLst/>
              <a:gdLst>
                <a:gd name="connsiteX0" fmla="*/ 631111 w 624911"/>
                <a:gd name="connsiteY0" fmla="*/ 555993 h 865261"/>
                <a:gd name="connsiteX1" fmla="*/ 442836 w 624911"/>
                <a:gd name="connsiteY1" fmla="*/ 843613 h 865261"/>
                <a:gd name="connsiteX2" fmla="*/ 99135 w 624911"/>
                <a:gd name="connsiteY2" fmla="*/ 778718 h 865261"/>
                <a:gd name="connsiteX3" fmla="*/ 43855 w 624911"/>
                <a:gd name="connsiteY3" fmla="*/ 388549 h 865261"/>
                <a:gd name="connsiteX4" fmla="*/ 283404 w 624911"/>
                <a:gd name="connsiteY4" fmla="*/ 22415 h 865261"/>
                <a:gd name="connsiteX5" fmla="*/ 346696 w 624911"/>
                <a:gd name="connsiteY5" fmla="*/ 21614 h 865261"/>
                <a:gd name="connsiteX6" fmla="*/ 583842 w 624911"/>
                <a:gd name="connsiteY6" fmla="*/ 355701 h 865261"/>
                <a:gd name="connsiteX7" fmla="*/ 631111 w 624911"/>
                <a:gd name="connsiteY7" fmla="*/ 555993 h 86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11" h="865261">
                  <a:moveTo>
                    <a:pt x="631111" y="555993"/>
                  </a:moveTo>
                  <a:cubicBezTo>
                    <a:pt x="635918" y="681777"/>
                    <a:pt x="546988" y="798747"/>
                    <a:pt x="442836" y="843613"/>
                  </a:cubicBezTo>
                  <a:cubicBezTo>
                    <a:pt x="323462" y="894887"/>
                    <a:pt x="191270" y="868449"/>
                    <a:pt x="99135" y="778718"/>
                  </a:cubicBezTo>
                  <a:cubicBezTo>
                    <a:pt x="-2613" y="680174"/>
                    <a:pt x="-34660" y="549584"/>
                    <a:pt x="43855" y="388549"/>
                  </a:cubicBezTo>
                  <a:cubicBezTo>
                    <a:pt x="107948" y="255555"/>
                    <a:pt x="191270" y="136982"/>
                    <a:pt x="283404" y="22415"/>
                  </a:cubicBezTo>
                  <a:cubicBezTo>
                    <a:pt x="305035" y="-4023"/>
                    <a:pt x="320258" y="-10433"/>
                    <a:pt x="346696" y="21614"/>
                  </a:cubicBezTo>
                  <a:cubicBezTo>
                    <a:pt x="435626" y="126567"/>
                    <a:pt x="522953" y="232321"/>
                    <a:pt x="583842" y="355701"/>
                  </a:cubicBezTo>
                  <a:cubicBezTo>
                    <a:pt x="615088" y="418192"/>
                    <a:pt x="627105" y="486292"/>
                    <a:pt x="631111" y="55599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0FF3889-04B1-4403-9739-F017866615B9}"/>
                </a:ext>
              </a:extLst>
            </p:cNvPr>
            <p:cNvSpPr/>
            <p:nvPr/>
          </p:nvSpPr>
          <p:spPr>
            <a:xfrm>
              <a:off x="7252174" y="869368"/>
              <a:ext cx="272397" cy="576841"/>
            </a:xfrm>
            <a:custGeom>
              <a:avLst/>
              <a:gdLst>
                <a:gd name="connsiteX0" fmla="*/ 712 w 272397"/>
                <a:gd name="connsiteY0" fmla="*/ 290723 h 576841"/>
                <a:gd name="connsiteX1" fmla="*/ 712 w 272397"/>
                <a:gd name="connsiteY1" fmla="*/ 98443 h 576841"/>
                <a:gd name="connsiteX2" fmla="*/ 141718 w 272397"/>
                <a:gd name="connsiteY2" fmla="*/ 17525 h 576841"/>
                <a:gd name="connsiteX3" fmla="*/ 225039 w 272397"/>
                <a:gd name="connsiteY3" fmla="*/ 101648 h 576841"/>
                <a:gd name="connsiteX4" fmla="*/ 224238 w 272397"/>
                <a:gd name="connsiteY4" fmla="*/ 480600 h 576841"/>
                <a:gd name="connsiteX5" fmla="*/ 107267 w 272397"/>
                <a:gd name="connsiteY5" fmla="*/ 575939 h 576841"/>
                <a:gd name="connsiteX6" fmla="*/ 2314 w 272397"/>
                <a:gd name="connsiteY6" fmla="*/ 498226 h 576841"/>
                <a:gd name="connsiteX7" fmla="*/ 712 w 272397"/>
                <a:gd name="connsiteY7" fmla="*/ 290723 h 576841"/>
                <a:gd name="connsiteX8" fmla="*/ 712 w 272397"/>
                <a:gd name="connsiteY8" fmla="*/ 290723 h 5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97" h="576841">
                  <a:moveTo>
                    <a:pt x="712" y="290723"/>
                  </a:moveTo>
                  <a:cubicBezTo>
                    <a:pt x="712" y="226630"/>
                    <a:pt x="-890" y="162537"/>
                    <a:pt x="712" y="98443"/>
                  </a:cubicBezTo>
                  <a:cubicBezTo>
                    <a:pt x="3116" y="8712"/>
                    <a:pt x="60800" y="-23335"/>
                    <a:pt x="141718" y="17525"/>
                  </a:cubicBezTo>
                  <a:cubicBezTo>
                    <a:pt x="178571" y="36753"/>
                    <a:pt x="205811" y="65595"/>
                    <a:pt x="225039" y="101648"/>
                  </a:cubicBezTo>
                  <a:cubicBezTo>
                    <a:pt x="290735" y="227431"/>
                    <a:pt x="290735" y="354817"/>
                    <a:pt x="224238" y="480600"/>
                  </a:cubicBezTo>
                  <a:cubicBezTo>
                    <a:pt x="199402" y="527869"/>
                    <a:pt x="161747" y="563922"/>
                    <a:pt x="107267" y="575939"/>
                  </a:cubicBezTo>
                  <a:cubicBezTo>
                    <a:pt x="42373" y="590360"/>
                    <a:pt x="4718" y="563922"/>
                    <a:pt x="2314" y="498226"/>
                  </a:cubicBezTo>
                  <a:cubicBezTo>
                    <a:pt x="-890" y="429326"/>
                    <a:pt x="712" y="360425"/>
                    <a:pt x="712" y="290723"/>
                  </a:cubicBezTo>
                  <a:cubicBezTo>
                    <a:pt x="712" y="290723"/>
                    <a:pt x="712" y="290723"/>
                    <a:pt x="712" y="290723"/>
                  </a:cubicBezTo>
                  <a:close/>
                </a:path>
              </a:pathLst>
            </a:custGeom>
            <a:solidFill>
              <a:srgbClr val="FEFEFE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B1CBA5B-FE75-4B60-8116-42FB0D3D9FD5}"/>
                </a:ext>
              </a:extLst>
            </p:cNvPr>
            <p:cNvSpPr/>
            <p:nvPr/>
          </p:nvSpPr>
          <p:spPr>
            <a:xfrm>
              <a:off x="3134362" y="2852836"/>
              <a:ext cx="2788065" cy="3997829"/>
            </a:xfrm>
            <a:custGeom>
              <a:avLst/>
              <a:gdLst>
                <a:gd name="connsiteX0" fmla="*/ 2660398 w 2788065"/>
                <a:gd name="connsiteY0" fmla="*/ 3064593 h 3997829"/>
                <a:gd name="connsiteX1" fmla="*/ 2781374 w 2788065"/>
                <a:gd name="connsiteY1" fmla="*/ 3999556 h 3997829"/>
                <a:gd name="connsiteX2" fmla="*/ 2746924 w 2788065"/>
                <a:gd name="connsiteY2" fmla="*/ 4004364 h 3997829"/>
                <a:gd name="connsiteX3" fmla="*/ 1710212 w 2788065"/>
                <a:gd name="connsiteY3" fmla="*/ 4004364 h 3997829"/>
                <a:gd name="connsiteX4" fmla="*/ 1674160 w 2788065"/>
                <a:gd name="connsiteY4" fmla="*/ 3977124 h 3997829"/>
                <a:gd name="connsiteX5" fmla="*/ 1651727 w 2788065"/>
                <a:gd name="connsiteY5" fmla="*/ 2553448 h 3997829"/>
                <a:gd name="connsiteX6" fmla="*/ 1504312 w 2788065"/>
                <a:gd name="connsiteY6" fmla="*/ 2380395 h 3997829"/>
                <a:gd name="connsiteX7" fmla="*/ 948301 w 2788065"/>
                <a:gd name="connsiteY7" fmla="*/ 2035092 h 3997829"/>
                <a:gd name="connsiteX8" fmla="*/ 494039 w 2788065"/>
                <a:gd name="connsiteY8" fmla="*/ 1725040 h 3997829"/>
                <a:gd name="connsiteX9" fmla="*/ 277724 w 2788065"/>
                <a:gd name="connsiteY9" fmla="*/ 1477479 h 3997829"/>
                <a:gd name="connsiteX10" fmla="*/ 252086 w 2788065"/>
                <a:gd name="connsiteY10" fmla="*/ 1394157 h 3997829"/>
                <a:gd name="connsiteX11" fmla="*/ 132712 w 2788065"/>
                <a:gd name="connsiteY11" fmla="*/ 886217 h 3997829"/>
                <a:gd name="connsiteX12" fmla="*/ 2122 w 2788065"/>
                <a:gd name="connsiteY12" fmla="*/ 291750 h 3997829"/>
                <a:gd name="connsiteX13" fmla="*/ 13338 w 2788065"/>
                <a:gd name="connsiteY13" fmla="*/ 232463 h 3997829"/>
                <a:gd name="connsiteX14" fmla="*/ 181583 w 2788065"/>
                <a:gd name="connsiteY14" fmla="*/ 42586 h 3997829"/>
                <a:gd name="connsiteX15" fmla="*/ 457185 w 2788065"/>
                <a:gd name="connsiteY15" fmla="*/ 152346 h 3997829"/>
                <a:gd name="connsiteX16" fmla="*/ 610208 w 2788065"/>
                <a:gd name="connsiteY16" fmla="*/ 931082 h 3997829"/>
                <a:gd name="connsiteX17" fmla="*/ 718366 w 2788065"/>
                <a:gd name="connsiteY17" fmla="*/ 1310836 h 3997829"/>
                <a:gd name="connsiteX18" fmla="*/ 771243 w 2788065"/>
                <a:gd name="connsiteY18" fmla="*/ 1373327 h 3997829"/>
                <a:gd name="connsiteX19" fmla="*/ 1799943 w 2788065"/>
                <a:gd name="connsiteY19" fmla="*/ 1984618 h 3997829"/>
                <a:gd name="connsiteX20" fmla="*/ 1909703 w 2788065"/>
                <a:gd name="connsiteY20" fmla="*/ 1947765 h 3997829"/>
                <a:gd name="connsiteX21" fmla="*/ 1895282 w 2788065"/>
                <a:gd name="connsiteY21" fmla="*/ 1850022 h 3997829"/>
                <a:gd name="connsiteX22" fmla="*/ 1732645 w 2788065"/>
                <a:gd name="connsiteY22" fmla="*/ 1733853 h 3997829"/>
                <a:gd name="connsiteX23" fmla="*/ 1191857 w 2788065"/>
                <a:gd name="connsiteY23" fmla="*/ 1375730 h 3997829"/>
                <a:gd name="connsiteX24" fmla="*/ 1142184 w 2788065"/>
                <a:gd name="connsiteY24" fmla="*/ 1306830 h 3997829"/>
                <a:gd name="connsiteX25" fmla="*/ 1122956 w 2788065"/>
                <a:gd name="connsiteY25" fmla="*/ 1140988 h 3997829"/>
                <a:gd name="connsiteX26" fmla="*/ 1412178 w 2788065"/>
                <a:gd name="connsiteY26" fmla="*/ 860579 h 3997829"/>
                <a:gd name="connsiteX27" fmla="*/ 1473067 w 2788065"/>
                <a:gd name="connsiteY27" fmla="*/ 876603 h 3997829"/>
                <a:gd name="connsiteX28" fmla="*/ 2130025 w 2788065"/>
                <a:gd name="connsiteY28" fmla="*/ 1218701 h 3997829"/>
                <a:gd name="connsiteX29" fmla="*/ 2605919 w 2788065"/>
                <a:gd name="connsiteY29" fmla="*/ 1497508 h 3997829"/>
                <a:gd name="connsiteX30" fmla="*/ 2774965 w 2788065"/>
                <a:gd name="connsiteY30" fmla="*/ 1940554 h 3997829"/>
                <a:gd name="connsiteX31" fmla="*/ 2660398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2660398" y="3064593"/>
                  </a:moveTo>
                  <a:cubicBezTo>
                    <a:pt x="2657994" y="3193581"/>
                    <a:pt x="2753333" y="3949884"/>
                    <a:pt x="2781374" y="3999556"/>
                  </a:cubicBezTo>
                  <a:cubicBezTo>
                    <a:pt x="2770959" y="4008369"/>
                    <a:pt x="2758141" y="4004364"/>
                    <a:pt x="2746924" y="4004364"/>
                  </a:cubicBezTo>
                  <a:cubicBezTo>
                    <a:pt x="2401621" y="4004364"/>
                    <a:pt x="2056317" y="4004364"/>
                    <a:pt x="1710212" y="4004364"/>
                  </a:cubicBezTo>
                  <a:cubicBezTo>
                    <a:pt x="1693388" y="4004364"/>
                    <a:pt x="1664546" y="4014779"/>
                    <a:pt x="1674160" y="3977124"/>
                  </a:cubicBezTo>
                  <a:cubicBezTo>
                    <a:pt x="1687780" y="3844130"/>
                    <a:pt x="1715821" y="2722494"/>
                    <a:pt x="1651727" y="2553448"/>
                  </a:cubicBezTo>
                  <a:cubicBezTo>
                    <a:pt x="1622885" y="2477337"/>
                    <a:pt x="1569207" y="2425261"/>
                    <a:pt x="1504312" y="2380395"/>
                  </a:cubicBezTo>
                  <a:cubicBezTo>
                    <a:pt x="1325652" y="2255413"/>
                    <a:pt x="1134974" y="2148858"/>
                    <a:pt x="948301" y="2035092"/>
                  </a:cubicBezTo>
                  <a:cubicBezTo>
                    <a:pt x="792074" y="1938951"/>
                    <a:pt x="636647" y="1841209"/>
                    <a:pt x="494039" y="1725040"/>
                  </a:cubicBezTo>
                  <a:cubicBezTo>
                    <a:pt x="408314" y="1654537"/>
                    <a:pt x="328197" y="1579227"/>
                    <a:pt x="277724" y="1477479"/>
                  </a:cubicBezTo>
                  <a:cubicBezTo>
                    <a:pt x="264104" y="1450239"/>
                    <a:pt x="256893" y="1422198"/>
                    <a:pt x="252086" y="1394157"/>
                  </a:cubicBezTo>
                  <a:cubicBezTo>
                    <a:pt x="224846" y="1221906"/>
                    <a:pt x="169566" y="1056865"/>
                    <a:pt x="132712" y="886217"/>
                  </a:cubicBezTo>
                  <a:cubicBezTo>
                    <a:pt x="90250" y="687527"/>
                    <a:pt x="45385" y="489638"/>
                    <a:pt x="2122" y="291750"/>
                  </a:cubicBezTo>
                  <a:cubicBezTo>
                    <a:pt x="-2685" y="270118"/>
                    <a:pt x="519" y="251691"/>
                    <a:pt x="13338" y="232463"/>
                  </a:cubicBezTo>
                  <a:cubicBezTo>
                    <a:pt x="60607" y="161159"/>
                    <a:pt x="112683" y="94662"/>
                    <a:pt x="181583" y="42586"/>
                  </a:cubicBezTo>
                  <a:cubicBezTo>
                    <a:pt x="298554" y="-45542"/>
                    <a:pt x="433951" y="8937"/>
                    <a:pt x="457185" y="152346"/>
                  </a:cubicBezTo>
                  <a:cubicBezTo>
                    <a:pt x="499647" y="413527"/>
                    <a:pt x="549320" y="673907"/>
                    <a:pt x="610208" y="931082"/>
                  </a:cubicBezTo>
                  <a:cubicBezTo>
                    <a:pt x="640653" y="1059269"/>
                    <a:pt x="669495" y="1188257"/>
                    <a:pt x="718366" y="1310836"/>
                  </a:cubicBezTo>
                  <a:cubicBezTo>
                    <a:pt x="729582" y="1338877"/>
                    <a:pt x="746407" y="1358104"/>
                    <a:pt x="771243" y="1373327"/>
                  </a:cubicBezTo>
                  <a:cubicBezTo>
                    <a:pt x="1114143" y="1576824"/>
                    <a:pt x="1457043" y="1781122"/>
                    <a:pt x="1799943" y="1984618"/>
                  </a:cubicBezTo>
                  <a:cubicBezTo>
                    <a:pt x="1832791" y="2003846"/>
                    <a:pt x="1879259" y="1987823"/>
                    <a:pt x="1909703" y="1947765"/>
                  </a:cubicBezTo>
                  <a:cubicBezTo>
                    <a:pt x="1935341" y="1914115"/>
                    <a:pt x="1932937" y="1879665"/>
                    <a:pt x="1895282" y="1850022"/>
                  </a:cubicBezTo>
                  <a:cubicBezTo>
                    <a:pt x="1843206" y="1808361"/>
                    <a:pt x="1787926" y="1770706"/>
                    <a:pt x="1732645" y="1733853"/>
                  </a:cubicBezTo>
                  <a:cubicBezTo>
                    <a:pt x="1552382" y="1613677"/>
                    <a:pt x="1372119" y="1494303"/>
                    <a:pt x="1191857" y="1375730"/>
                  </a:cubicBezTo>
                  <a:cubicBezTo>
                    <a:pt x="1165418" y="1358104"/>
                    <a:pt x="1149395" y="1337274"/>
                    <a:pt x="1142184" y="1306830"/>
                  </a:cubicBezTo>
                  <a:cubicBezTo>
                    <a:pt x="1129365" y="1252351"/>
                    <a:pt x="1118149" y="1197070"/>
                    <a:pt x="1122956" y="1140988"/>
                  </a:cubicBezTo>
                  <a:cubicBezTo>
                    <a:pt x="1139781" y="962328"/>
                    <a:pt x="1271172" y="888620"/>
                    <a:pt x="1412178" y="860579"/>
                  </a:cubicBezTo>
                  <a:cubicBezTo>
                    <a:pt x="1434610" y="856573"/>
                    <a:pt x="1453839" y="867790"/>
                    <a:pt x="1473067" y="876603"/>
                  </a:cubicBezTo>
                  <a:cubicBezTo>
                    <a:pt x="1698996" y="977550"/>
                    <a:pt x="1915311" y="1095321"/>
                    <a:pt x="2130025" y="1218701"/>
                  </a:cubicBezTo>
                  <a:cubicBezTo>
                    <a:pt x="2289457" y="1310034"/>
                    <a:pt x="2445685" y="1407777"/>
                    <a:pt x="2605919" y="1497508"/>
                  </a:cubicBezTo>
                  <a:cubicBezTo>
                    <a:pt x="2758141" y="1582432"/>
                    <a:pt x="2832649" y="1757888"/>
                    <a:pt x="2774965" y="1940554"/>
                  </a:cubicBezTo>
                  <a:cubicBezTo>
                    <a:pt x="2615532" y="2325916"/>
                    <a:pt x="2650784" y="3016523"/>
                    <a:pt x="2660398" y="3064593"/>
                  </a:cubicBezTo>
                  <a:close/>
                </a:path>
              </a:pathLst>
            </a:custGeom>
            <a:solidFill>
              <a:schemeClr val="accent2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E399EE2-A836-4F8F-887B-6BB5B684C106}"/>
                </a:ext>
              </a:extLst>
            </p:cNvPr>
            <p:cNvSpPr/>
            <p:nvPr/>
          </p:nvSpPr>
          <p:spPr>
            <a:xfrm>
              <a:off x="3971661" y="2917553"/>
              <a:ext cx="4326308" cy="1642395"/>
            </a:xfrm>
            <a:custGeom>
              <a:avLst/>
              <a:gdLst>
                <a:gd name="connsiteX0" fmla="*/ 360166 w 4326308"/>
                <a:gd name="connsiteY0" fmla="*/ 275103 h 1642394"/>
                <a:gd name="connsiteX1" fmla="*/ 610130 w 4326308"/>
                <a:gd name="connsiteY1" fmla="*/ 27542 h 1642394"/>
                <a:gd name="connsiteX2" fmla="*/ 676627 w 4326308"/>
                <a:gd name="connsiteY2" fmla="*/ 26741 h 1642394"/>
                <a:gd name="connsiteX3" fmla="*/ 926592 w 4326308"/>
                <a:gd name="connsiteY3" fmla="*/ 273500 h 1642394"/>
                <a:gd name="connsiteX4" fmla="*/ 973861 w 4326308"/>
                <a:gd name="connsiteY4" fmla="*/ 276705 h 1642394"/>
                <a:gd name="connsiteX5" fmla="*/ 1368036 w 4326308"/>
                <a:gd name="connsiteY5" fmla="*/ 276705 h 1642394"/>
                <a:gd name="connsiteX6" fmla="*/ 1407293 w 4326308"/>
                <a:gd name="connsiteY6" fmla="*/ 272699 h 1642394"/>
                <a:gd name="connsiteX7" fmla="*/ 1663667 w 4326308"/>
                <a:gd name="connsiteY7" fmla="*/ 14723 h 1642394"/>
                <a:gd name="connsiteX8" fmla="*/ 1714941 w 4326308"/>
                <a:gd name="connsiteY8" fmla="*/ 14723 h 1642394"/>
                <a:gd name="connsiteX9" fmla="*/ 1948883 w 4326308"/>
                <a:gd name="connsiteY9" fmla="*/ 250266 h 1642394"/>
                <a:gd name="connsiteX10" fmla="*/ 2018584 w 4326308"/>
                <a:gd name="connsiteY10" fmla="*/ 279910 h 1642394"/>
                <a:gd name="connsiteX11" fmla="*/ 2366291 w 4326308"/>
                <a:gd name="connsiteY11" fmla="*/ 281512 h 1642394"/>
                <a:gd name="connsiteX12" fmla="*/ 2526525 w 4326308"/>
                <a:gd name="connsiteY12" fmla="*/ 207805 h 1642394"/>
                <a:gd name="connsiteX13" fmla="*/ 2705987 w 4326308"/>
                <a:gd name="connsiteY13" fmla="*/ 20331 h 1642394"/>
                <a:gd name="connsiteX14" fmla="*/ 2768478 w 4326308"/>
                <a:gd name="connsiteY14" fmla="*/ 20331 h 1642394"/>
                <a:gd name="connsiteX15" fmla="*/ 2988799 w 4326308"/>
                <a:gd name="connsiteY15" fmla="*/ 241453 h 1642394"/>
                <a:gd name="connsiteX16" fmla="*/ 3024050 w 4326308"/>
                <a:gd name="connsiteY16" fmla="*/ 273500 h 1642394"/>
                <a:gd name="connsiteX17" fmla="*/ 3170664 w 4326308"/>
                <a:gd name="connsiteY17" fmla="*/ 276705 h 1642394"/>
                <a:gd name="connsiteX18" fmla="*/ 3465494 w 4326308"/>
                <a:gd name="connsiteY18" fmla="*/ 276705 h 1642394"/>
                <a:gd name="connsiteX19" fmla="*/ 3504751 w 4326308"/>
                <a:gd name="connsiteY19" fmla="*/ 272699 h 1642394"/>
                <a:gd name="connsiteX20" fmla="*/ 3757921 w 4326308"/>
                <a:gd name="connsiteY20" fmla="*/ 17928 h 1642394"/>
                <a:gd name="connsiteX21" fmla="*/ 3809997 w 4326308"/>
                <a:gd name="connsiteY21" fmla="*/ 18729 h 1642394"/>
                <a:gd name="connsiteX22" fmla="*/ 4038330 w 4326308"/>
                <a:gd name="connsiteY22" fmla="*/ 247863 h 1642394"/>
                <a:gd name="connsiteX23" fmla="*/ 4071978 w 4326308"/>
                <a:gd name="connsiteY23" fmla="*/ 274301 h 1642394"/>
                <a:gd name="connsiteX24" fmla="*/ 4295504 w 4326308"/>
                <a:gd name="connsiteY24" fmla="*/ 276705 h 1642394"/>
                <a:gd name="connsiteX25" fmla="*/ 4328352 w 4326308"/>
                <a:gd name="connsiteY25" fmla="*/ 307149 h 1642394"/>
                <a:gd name="connsiteX26" fmla="*/ 4327551 w 4326308"/>
                <a:gd name="connsiteY26" fmla="*/ 890400 h 1642394"/>
                <a:gd name="connsiteX27" fmla="*/ 4324346 w 4326308"/>
                <a:gd name="connsiteY27" fmla="*/ 905622 h 1642394"/>
                <a:gd name="connsiteX28" fmla="*/ 4266663 w 4326308"/>
                <a:gd name="connsiteY28" fmla="*/ 1111522 h 1642394"/>
                <a:gd name="connsiteX29" fmla="*/ 4180136 w 4326308"/>
                <a:gd name="connsiteY29" fmla="*/ 1222084 h 1642394"/>
                <a:gd name="connsiteX30" fmla="*/ 4095212 w 4326308"/>
                <a:gd name="connsiteY30" fmla="*/ 1272557 h 1642394"/>
                <a:gd name="connsiteX31" fmla="*/ 4109633 w 4326308"/>
                <a:gd name="connsiteY31" fmla="*/ 1188434 h 1642394"/>
                <a:gd name="connsiteX32" fmla="*/ 3796377 w 4326308"/>
                <a:gd name="connsiteY32" fmla="*/ 673283 h 1642394"/>
                <a:gd name="connsiteX33" fmla="*/ 3540003 w 4326308"/>
                <a:gd name="connsiteY33" fmla="*/ 683698 h 1642394"/>
                <a:gd name="connsiteX34" fmla="*/ 2514507 w 4326308"/>
                <a:gd name="connsiteY34" fmla="*/ 1243715 h 1642394"/>
                <a:gd name="connsiteX35" fmla="*/ 2347864 w 4326308"/>
                <a:gd name="connsiteY35" fmla="*/ 1347066 h 1642394"/>
                <a:gd name="connsiteX36" fmla="*/ 2170005 w 4326308"/>
                <a:gd name="connsiteY36" fmla="*/ 1609849 h 1642394"/>
                <a:gd name="connsiteX37" fmla="*/ 2128344 w 4326308"/>
                <a:gd name="connsiteY37" fmla="*/ 1642697 h 1642394"/>
                <a:gd name="connsiteX38" fmla="*/ 2085081 w 4326308"/>
                <a:gd name="connsiteY38" fmla="*/ 1617860 h 1642394"/>
                <a:gd name="connsiteX39" fmla="*/ 1807076 w 4326308"/>
                <a:gd name="connsiteY39" fmla="*/ 1284575 h 1642394"/>
                <a:gd name="connsiteX40" fmla="*/ 893744 w 4326308"/>
                <a:gd name="connsiteY40" fmla="*/ 772628 h 1642394"/>
                <a:gd name="connsiteX41" fmla="*/ 635768 w 4326308"/>
                <a:gd name="connsiteY41" fmla="*/ 652453 h 1642394"/>
                <a:gd name="connsiteX42" fmla="*/ 574078 w 4326308"/>
                <a:gd name="connsiteY42" fmla="*/ 646043 h 1642394"/>
                <a:gd name="connsiteX43" fmla="*/ 488353 w 4326308"/>
                <a:gd name="connsiteY43" fmla="*/ 666874 h 1642394"/>
                <a:gd name="connsiteX44" fmla="*/ 153465 w 4326308"/>
                <a:gd name="connsiteY44" fmla="*/ 1228493 h 1642394"/>
                <a:gd name="connsiteX45" fmla="*/ 160675 w 4326308"/>
                <a:gd name="connsiteY45" fmla="*/ 1264545 h 1642394"/>
                <a:gd name="connsiteX46" fmla="*/ 124623 w 4326308"/>
                <a:gd name="connsiteY46" fmla="*/ 1256534 h 1642394"/>
                <a:gd name="connsiteX47" fmla="*/ 29284 w 4326308"/>
                <a:gd name="connsiteY47" fmla="*/ 1200452 h 1642394"/>
                <a:gd name="connsiteX48" fmla="*/ 3646 w 4326308"/>
                <a:gd name="connsiteY48" fmla="*/ 1163598 h 1642394"/>
                <a:gd name="connsiteX49" fmla="*/ 441 w 4326308"/>
                <a:gd name="connsiteY49" fmla="*/ 1136359 h 1642394"/>
                <a:gd name="connsiteX50" fmla="*/ 441 w 4326308"/>
                <a:gd name="connsiteY50" fmla="*/ 314360 h 1642394"/>
                <a:gd name="connsiteX51" fmla="*/ 4447 w 4326308"/>
                <a:gd name="connsiteY51" fmla="*/ 283114 h 1642394"/>
                <a:gd name="connsiteX52" fmla="*/ 4447 w 4326308"/>
                <a:gd name="connsiteY52" fmla="*/ 283114 h 1642394"/>
                <a:gd name="connsiteX53" fmla="*/ 155868 w 4326308"/>
                <a:gd name="connsiteY53" fmla="*/ 279109 h 1642394"/>
                <a:gd name="connsiteX54" fmla="*/ 360166 w 4326308"/>
                <a:gd name="connsiteY54" fmla="*/ 275103 h 164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26308" h="1642394">
                  <a:moveTo>
                    <a:pt x="360166" y="275103"/>
                  </a:moveTo>
                  <a:cubicBezTo>
                    <a:pt x="443487" y="192582"/>
                    <a:pt x="528411" y="111664"/>
                    <a:pt x="610130" y="27542"/>
                  </a:cubicBezTo>
                  <a:cubicBezTo>
                    <a:pt x="635768" y="1904"/>
                    <a:pt x="650189" y="302"/>
                    <a:pt x="676627" y="26741"/>
                  </a:cubicBezTo>
                  <a:cubicBezTo>
                    <a:pt x="758347" y="110863"/>
                    <a:pt x="842469" y="191781"/>
                    <a:pt x="926592" y="273500"/>
                  </a:cubicBezTo>
                  <a:cubicBezTo>
                    <a:pt x="941814" y="280711"/>
                    <a:pt x="957837" y="276705"/>
                    <a:pt x="973861" y="276705"/>
                  </a:cubicBezTo>
                  <a:cubicBezTo>
                    <a:pt x="1105252" y="276705"/>
                    <a:pt x="1236644" y="276705"/>
                    <a:pt x="1368036" y="276705"/>
                  </a:cubicBezTo>
                  <a:cubicBezTo>
                    <a:pt x="1380854" y="276705"/>
                    <a:pt x="1394474" y="279910"/>
                    <a:pt x="1407293" y="272699"/>
                  </a:cubicBezTo>
                  <a:cubicBezTo>
                    <a:pt x="1493018" y="186974"/>
                    <a:pt x="1579544" y="101249"/>
                    <a:pt x="1663667" y="14723"/>
                  </a:cubicBezTo>
                  <a:cubicBezTo>
                    <a:pt x="1683696" y="-5306"/>
                    <a:pt x="1695713" y="-4505"/>
                    <a:pt x="1714941" y="14723"/>
                  </a:cubicBezTo>
                  <a:cubicBezTo>
                    <a:pt x="1792655" y="94039"/>
                    <a:pt x="1871970" y="170951"/>
                    <a:pt x="1948883" y="250266"/>
                  </a:cubicBezTo>
                  <a:cubicBezTo>
                    <a:pt x="1968912" y="271097"/>
                    <a:pt x="1989742" y="279910"/>
                    <a:pt x="2018584" y="279910"/>
                  </a:cubicBezTo>
                  <a:cubicBezTo>
                    <a:pt x="2134754" y="278307"/>
                    <a:pt x="2250923" y="273500"/>
                    <a:pt x="2366291" y="281512"/>
                  </a:cubicBezTo>
                  <a:cubicBezTo>
                    <a:pt x="2437595" y="286319"/>
                    <a:pt x="2485665" y="259881"/>
                    <a:pt x="2526525" y="207805"/>
                  </a:cubicBezTo>
                  <a:cubicBezTo>
                    <a:pt x="2580203" y="139705"/>
                    <a:pt x="2647501" y="84425"/>
                    <a:pt x="2705987" y="20331"/>
                  </a:cubicBezTo>
                  <a:cubicBezTo>
                    <a:pt x="2728419" y="-4505"/>
                    <a:pt x="2745244" y="-2903"/>
                    <a:pt x="2768478" y="20331"/>
                  </a:cubicBezTo>
                  <a:cubicBezTo>
                    <a:pt x="2841384" y="94840"/>
                    <a:pt x="2915092" y="167746"/>
                    <a:pt x="2988799" y="241453"/>
                  </a:cubicBezTo>
                  <a:cubicBezTo>
                    <a:pt x="3000015" y="252670"/>
                    <a:pt x="3012033" y="263085"/>
                    <a:pt x="3024050" y="273500"/>
                  </a:cubicBezTo>
                  <a:cubicBezTo>
                    <a:pt x="3072922" y="280711"/>
                    <a:pt x="3121793" y="275904"/>
                    <a:pt x="3170664" y="276705"/>
                  </a:cubicBezTo>
                  <a:cubicBezTo>
                    <a:pt x="3269208" y="277506"/>
                    <a:pt x="3366950" y="277506"/>
                    <a:pt x="3465494" y="276705"/>
                  </a:cubicBezTo>
                  <a:cubicBezTo>
                    <a:pt x="3478313" y="276705"/>
                    <a:pt x="3491933" y="279910"/>
                    <a:pt x="3504751" y="272699"/>
                  </a:cubicBezTo>
                  <a:cubicBezTo>
                    <a:pt x="3588874" y="187775"/>
                    <a:pt x="3674599" y="103653"/>
                    <a:pt x="3757921" y="17928"/>
                  </a:cubicBezTo>
                  <a:cubicBezTo>
                    <a:pt x="3777950" y="-2102"/>
                    <a:pt x="3790768" y="-499"/>
                    <a:pt x="3809997" y="18729"/>
                  </a:cubicBezTo>
                  <a:cubicBezTo>
                    <a:pt x="3885306" y="95641"/>
                    <a:pt x="3962219" y="171752"/>
                    <a:pt x="4038330" y="247863"/>
                  </a:cubicBezTo>
                  <a:cubicBezTo>
                    <a:pt x="4048745" y="257477"/>
                    <a:pt x="4055955" y="271898"/>
                    <a:pt x="4071978" y="274301"/>
                  </a:cubicBezTo>
                  <a:cubicBezTo>
                    <a:pt x="4146487" y="281512"/>
                    <a:pt x="4220996" y="275904"/>
                    <a:pt x="4295504" y="276705"/>
                  </a:cubicBezTo>
                  <a:cubicBezTo>
                    <a:pt x="4317937" y="276705"/>
                    <a:pt x="4329154" y="280711"/>
                    <a:pt x="4328352" y="307149"/>
                  </a:cubicBezTo>
                  <a:cubicBezTo>
                    <a:pt x="4327551" y="501833"/>
                    <a:pt x="4327551" y="696517"/>
                    <a:pt x="4327551" y="890400"/>
                  </a:cubicBezTo>
                  <a:cubicBezTo>
                    <a:pt x="4327551" y="896008"/>
                    <a:pt x="4326750" y="900815"/>
                    <a:pt x="4324346" y="905622"/>
                  </a:cubicBezTo>
                  <a:cubicBezTo>
                    <a:pt x="4305119" y="974522"/>
                    <a:pt x="4284288" y="1042622"/>
                    <a:pt x="4266663" y="1111522"/>
                  </a:cubicBezTo>
                  <a:cubicBezTo>
                    <a:pt x="4253844" y="1161996"/>
                    <a:pt x="4229809" y="1200452"/>
                    <a:pt x="4180136" y="1222084"/>
                  </a:cubicBezTo>
                  <a:cubicBezTo>
                    <a:pt x="4152095" y="1234101"/>
                    <a:pt x="4128060" y="1252528"/>
                    <a:pt x="4095212" y="1272557"/>
                  </a:cubicBezTo>
                  <a:cubicBezTo>
                    <a:pt x="4100821" y="1239709"/>
                    <a:pt x="4105627" y="1214072"/>
                    <a:pt x="4109633" y="1188434"/>
                  </a:cubicBezTo>
                  <a:cubicBezTo>
                    <a:pt x="4146487" y="945681"/>
                    <a:pt x="4027914" y="753400"/>
                    <a:pt x="3796377" y="673283"/>
                  </a:cubicBezTo>
                  <a:cubicBezTo>
                    <a:pt x="3708248" y="642839"/>
                    <a:pt x="3628932" y="641237"/>
                    <a:pt x="3540003" y="683698"/>
                  </a:cubicBezTo>
                  <a:cubicBezTo>
                    <a:pt x="3188290" y="851944"/>
                    <a:pt x="2850197" y="1045827"/>
                    <a:pt x="2514507" y="1243715"/>
                  </a:cubicBezTo>
                  <a:cubicBezTo>
                    <a:pt x="2458426" y="1276563"/>
                    <a:pt x="2400742" y="1308610"/>
                    <a:pt x="2347864" y="1347066"/>
                  </a:cubicBezTo>
                  <a:cubicBezTo>
                    <a:pt x="2257332" y="1412762"/>
                    <a:pt x="2200449" y="1503294"/>
                    <a:pt x="2170005" y="1609849"/>
                  </a:cubicBezTo>
                  <a:cubicBezTo>
                    <a:pt x="2162794" y="1634685"/>
                    <a:pt x="2150777" y="1641095"/>
                    <a:pt x="2128344" y="1642697"/>
                  </a:cubicBezTo>
                  <a:cubicBezTo>
                    <a:pt x="2107514" y="1643498"/>
                    <a:pt x="2090689" y="1640294"/>
                    <a:pt x="2085081" y="1617860"/>
                  </a:cubicBezTo>
                  <a:cubicBezTo>
                    <a:pt x="2045824" y="1462434"/>
                    <a:pt x="1941672" y="1361487"/>
                    <a:pt x="1807076" y="1284575"/>
                  </a:cubicBezTo>
                  <a:cubicBezTo>
                    <a:pt x="1503433" y="1113125"/>
                    <a:pt x="1207001" y="928055"/>
                    <a:pt x="893744" y="772628"/>
                  </a:cubicBezTo>
                  <a:cubicBezTo>
                    <a:pt x="808820" y="730967"/>
                    <a:pt x="722294" y="693313"/>
                    <a:pt x="635768" y="652453"/>
                  </a:cubicBezTo>
                  <a:cubicBezTo>
                    <a:pt x="615739" y="642839"/>
                    <a:pt x="595709" y="640435"/>
                    <a:pt x="574078" y="646043"/>
                  </a:cubicBezTo>
                  <a:cubicBezTo>
                    <a:pt x="546037" y="654055"/>
                    <a:pt x="516394" y="658061"/>
                    <a:pt x="488353" y="666874"/>
                  </a:cubicBezTo>
                  <a:cubicBezTo>
                    <a:pt x="224769" y="743786"/>
                    <a:pt x="96582" y="958499"/>
                    <a:pt x="153465" y="1228493"/>
                  </a:cubicBezTo>
                  <a:cubicBezTo>
                    <a:pt x="155868" y="1240510"/>
                    <a:pt x="158272" y="1251727"/>
                    <a:pt x="160675" y="1264545"/>
                  </a:cubicBezTo>
                  <a:cubicBezTo>
                    <a:pt x="146254" y="1270955"/>
                    <a:pt x="135839" y="1263745"/>
                    <a:pt x="124623" y="1256534"/>
                  </a:cubicBezTo>
                  <a:cubicBezTo>
                    <a:pt x="93377" y="1236505"/>
                    <a:pt x="62131" y="1218078"/>
                    <a:pt x="29284" y="1200452"/>
                  </a:cubicBezTo>
                  <a:cubicBezTo>
                    <a:pt x="13260" y="1191639"/>
                    <a:pt x="5248" y="1180423"/>
                    <a:pt x="3646" y="1163598"/>
                  </a:cubicBezTo>
                  <a:cubicBezTo>
                    <a:pt x="-1161" y="1154785"/>
                    <a:pt x="441" y="1145171"/>
                    <a:pt x="441" y="1136359"/>
                  </a:cubicBezTo>
                  <a:cubicBezTo>
                    <a:pt x="441" y="862359"/>
                    <a:pt x="441" y="588360"/>
                    <a:pt x="441" y="314360"/>
                  </a:cubicBezTo>
                  <a:cubicBezTo>
                    <a:pt x="441" y="303945"/>
                    <a:pt x="-1962" y="292728"/>
                    <a:pt x="4447" y="283114"/>
                  </a:cubicBezTo>
                  <a:lnTo>
                    <a:pt x="4447" y="283114"/>
                  </a:lnTo>
                  <a:cubicBezTo>
                    <a:pt x="54921" y="274301"/>
                    <a:pt x="105394" y="281512"/>
                    <a:pt x="155868" y="279109"/>
                  </a:cubicBezTo>
                  <a:cubicBezTo>
                    <a:pt x="223967" y="275904"/>
                    <a:pt x="292067" y="282313"/>
                    <a:pt x="360166" y="275103"/>
                  </a:cubicBezTo>
                  <a:close/>
                </a:path>
              </a:pathLst>
            </a:custGeom>
            <a:solidFill>
              <a:schemeClr val="accent4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F5F2F1-FBCF-42E7-83DD-AC491C5C75B3}"/>
                </a:ext>
              </a:extLst>
            </p:cNvPr>
            <p:cNvSpPr/>
            <p:nvPr/>
          </p:nvSpPr>
          <p:spPr>
            <a:xfrm>
              <a:off x="6373878" y="2117519"/>
              <a:ext cx="136199" cy="288421"/>
            </a:xfrm>
            <a:custGeom>
              <a:avLst/>
              <a:gdLst>
                <a:gd name="connsiteX0" fmla="*/ 136326 w 136198"/>
                <a:gd name="connsiteY0" fmla="*/ 143378 h 288420"/>
                <a:gd name="connsiteX1" fmla="*/ 84250 w 136198"/>
                <a:gd name="connsiteY1" fmla="*/ 271565 h 288420"/>
                <a:gd name="connsiteX2" fmla="*/ 24963 w 136198"/>
                <a:gd name="connsiteY2" fmla="*/ 284384 h 288420"/>
                <a:gd name="connsiteX3" fmla="*/ 127 w 136198"/>
                <a:gd name="connsiteY3" fmla="*/ 233910 h 288420"/>
                <a:gd name="connsiteX4" fmla="*/ 127 w 136198"/>
                <a:gd name="connsiteY4" fmla="*/ 54449 h 288420"/>
                <a:gd name="connsiteX5" fmla="*/ 24162 w 136198"/>
                <a:gd name="connsiteY5" fmla="*/ 3975 h 288420"/>
                <a:gd name="connsiteX6" fmla="*/ 87455 w 136198"/>
                <a:gd name="connsiteY6" fmla="*/ 17595 h 288420"/>
                <a:gd name="connsiteX7" fmla="*/ 136326 w 136198"/>
                <a:gd name="connsiteY7" fmla="*/ 143378 h 2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98" h="288420">
                  <a:moveTo>
                    <a:pt x="136326" y="143378"/>
                  </a:moveTo>
                  <a:cubicBezTo>
                    <a:pt x="137127" y="193852"/>
                    <a:pt x="125911" y="238717"/>
                    <a:pt x="84250" y="271565"/>
                  </a:cubicBezTo>
                  <a:cubicBezTo>
                    <a:pt x="66624" y="285185"/>
                    <a:pt x="47396" y="293998"/>
                    <a:pt x="24963" y="284384"/>
                  </a:cubicBezTo>
                  <a:cubicBezTo>
                    <a:pt x="3332" y="274770"/>
                    <a:pt x="-674" y="253939"/>
                    <a:pt x="127" y="233910"/>
                  </a:cubicBezTo>
                  <a:cubicBezTo>
                    <a:pt x="2531" y="173823"/>
                    <a:pt x="4133" y="114536"/>
                    <a:pt x="127" y="54449"/>
                  </a:cubicBezTo>
                  <a:cubicBezTo>
                    <a:pt x="-674" y="34419"/>
                    <a:pt x="1730" y="11986"/>
                    <a:pt x="24162" y="3975"/>
                  </a:cubicBezTo>
                  <a:cubicBezTo>
                    <a:pt x="47396" y="-4838"/>
                    <a:pt x="69028" y="1571"/>
                    <a:pt x="87455" y="17595"/>
                  </a:cubicBezTo>
                  <a:cubicBezTo>
                    <a:pt x="125911" y="50443"/>
                    <a:pt x="136326" y="95308"/>
                    <a:pt x="136326" y="143378"/>
                  </a:cubicBezTo>
                  <a:close/>
                </a:path>
              </a:pathLst>
            </a:custGeom>
            <a:solidFill>
              <a:srgbClr val="FDFDFD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6BAF53-CD64-40E2-83A6-7048F0A1CBF7}"/>
                </a:ext>
              </a:extLst>
            </p:cNvPr>
            <p:cNvSpPr/>
            <p:nvPr/>
          </p:nvSpPr>
          <p:spPr>
            <a:xfrm>
              <a:off x="5374993" y="540738"/>
              <a:ext cx="624910" cy="865263"/>
            </a:xfrm>
            <a:custGeom>
              <a:avLst/>
              <a:gdLst>
                <a:gd name="connsiteX0" fmla="*/ 631111 w 624911"/>
                <a:gd name="connsiteY0" fmla="*/ 555993 h 865261"/>
                <a:gd name="connsiteX1" fmla="*/ 442836 w 624911"/>
                <a:gd name="connsiteY1" fmla="*/ 843613 h 865261"/>
                <a:gd name="connsiteX2" fmla="*/ 99135 w 624911"/>
                <a:gd name="connsiteY2" fmla="*/ 778718 h 865261"/>
                <a:gd name="connsiteX3" fmla="*/ 43855 w 624911"/>
                <a:gd name="connsiteY3" fmla="*/ 388549 h 865261"/>
                <a:gd name="connsiteX4" fmla="*/ 283404 w 624911"/>
                <a:gd name="connsiteY4" fmla="*/ 22415 h 865261"/>
                <a:gd name="connsiteX5" fmla="*/ 346696 w 624911"/>
                <a:gd name="connsiteY5" fmla="*/ 21614 h 865261"/>
                <a:gd name="connsiteX6" fmla="*/ 583842 w 624911"/>
                <a:gd name="connsiteY6" fmla="*/ 355701 h 865261"/>
                <a:gd name="connsiteX7" fmla="*/ 631111 w 624911"/>
                <a:gd name="connsiteY7" fmla="*/ 555993 h 86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11" h="865261">
                  <a:moveTo>
                    <a:pt x="631111" y="555993"/>
                  </a:moveTo>
                  <a:cubicBezTo>
                    <a:pt x="635918" y="681777"/>
                    <a:pt x="546988" y="798747"/>
                    <a:pt x="442836" y="843613"/>
                  </a:cubicBezTo>
                  <a:cubicBezTo>
                    <a:pt x="323462" y="894887"/>
                    <a:pt x="191270" y="868449"/>
                    <a:pt x="99135" y="778718"/>
                  </a:cubicBezTo>
                  <a:cubicBezTo>
                    <a:pt x="-2613" y="680174"/>
                    <a:pt x="-34660" y="549584"/>
                    <a:pt x="43855" y="388549"/>
                  </a:cubicBezTo>
                  <a:cubicBezTo>
                    <a:pt x="107948" y="255555"/>
                    <a:pt x="191270" y="136982"/>
                    <a:pt x="283404" y="22415"/>
                  </a:cubicBezTo>
                  <a:cubicBezTo>
                    <a:pt x="305035" y="-4023"/>
                    <a:pt x="320258" y="-10433"/>
                    <a:pt x="346696" y="21614"/>
                  </a:cubicBezTo>
                  <a:cubicBezTo>
                    <a:pt x="435626" y="126567"/>
                    <a:pt x="522953" y="232321"/>
                    <a:pt x="583842" y="355701"/>
                  </a:cubicBezTo>
                  <a:cubicBezTo>
                    <a:pt x="615088" y="418192"/>
                    <a:pt x="627105" y="486292"/>
                    <a:pt x="631111" y="5559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4C1953-A0B9-41D3-8A7F-D8498F1AF085}"/>
                </a:ext>
              </a:extLst>
            </p:cNvPr>
            <p:cNvSpPr/>
            <p:nvPr/>
          </p:nvSpPr>
          <p:spPr>
            <a:xfrm>
              <a:off x="5799276" y="970979"/>
              <a:ext cx="136198" cy="288422"/>
            </a:xfrm>
            <a:custGeom>
              <a:avLst/>
              <a:gdLst>
                <a:gd name="connsiteX0" fmla="*/ 136326 w 136198"/>
                <a:gd name="connsiteY0" fmla="*/ 143378 h 288420"/>
                <a:gd name="connsiteX1" fmla="*/ 84250 w 136198"/>
                <a:gd name="connsiteY1" fmla="*/ 271565 h 288420"/>
                <a:gd name="connsiteX2" fmla="*/ 24963 w 136198"/>
                <a:gd name="connsiteY2" fmla="*/ 284384 h 288420"/>
                <a:gd name="connsiteX3" fmla="*/ 127 w 136198"/>
                <a:gd name="connsiteY3" fmla="*/ 233910 h 288420"/>
                <a:gd name="connsiteX4" fmla="*/ 127 w 136198"/>
                <a:gd name="connsiteY4" fmla="*/ 54449 h 288420"/>
                <a:gd name="connsiteX5" fmla="*/ 24162 w 136198"/>
                <a:gd name="connsiteY5" fmla="*/ 3975 h 288420"/>
                <a:gd name="connsiteX6" fmla="*/ 87455 w 136198"/>
                <a:gd name="connsiteY6" fmla="*/ 17595 h 288420"/>
                <a:gd name="connsiteX7" fmla="*/ 136326 w 136198"/>
                <a:gd name="connsiteY7" fmla="*/ 143378 h 2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98" h="288420">
                  <a:moveTo>
                    <a:pt x="136326" y="143378"/>
                  </a:moveTo>
                  <a:cubicBezTo>
                    <a:pt x="137127" y="193852"/>
                    <a:pt x="125911" y="238717"/>
                    <a:pt x="84250" y="271565"/>
                  </a:cubicBezTo>
                  <a:cubicBezTo>
                    <a:pt x="66624" y="285185"/>
                    <a:pt x="47396" y="293998"/>
                    <a:pt x="24963" y="284384"/>
                  </a:cubicBezTo>
                  <a:cubicBezTo>
                    <a:pt x="3332" y="274770"/>
                    <a:pt x="-674" y="253939"/>
                    <a:pt x="127" y="233910"/>
                  </a:cubicBezTo>
                  <a:cubicBezTo>
                    <a:pt x="2531" y="173823"/>
                    <a:pt x="4133" y="114536"/>
                    <a:pt x="127" y="54449"/>
                  </a:cubicBezTo>
                  <a:cubicBezTo>
                    <a:pt x="-674" y="34419"/>
                    <a:pt x="1730" y="11986"/>
                    <a:pt x="24162" y="3975"/>
                  </a:cubicBezTo>
                  <a:cubicBezTo>
                    <a:pt x="47396" y="-4838"/>
                    <a:pt x="69028" y="1571"/>
                    <a:pt x="87455" y="17595"/>
                  </a:cubicBezTo>
                  <a:cubicBezTo>
                    <a:pt x="125911" y="50443"/>
                    <a:pt x="136326" y="95308"/>
                    <a:pt x="136326" y="143378"/>
                  </a:cubicBezTo>
                  <a:close/>
                </a:path>
              </a:pathLst>
            </a:custGeom>
            <a:solidFill>
              <a:srgbClr val="FDFDFD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B32DACF-7820-4CF4-8058-B08624126C22}"/>
              </a:ext>
            </a:extLst>
          </p:cNvPr>
          <p:cNvSpPr txBox="1"/>
          <p:nvPr/>
        </p:nvSpPr>
        <p:spPr>
          <a:xfrm>
            <a:off x="5688807" y="764768"/>
            <a:ext cx="5776365" cy="1937133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2020</a:t>
            </a:r>
          </a:p>
          <a:p>
            <a:pPr>
              <a:lnSpc>
                <a:spcPts val="4900"/>
              </a:lnSpc>
            </a:pPr>
            <a:r>
              <a:rPr lang="en-US" altLang="ko-KR" sz="4000" b="1" dirty="0">
                <a:cs typeface="Arial" pitchFamily="34" charset="0"/>
              </a:rPr>
              <a:t>Power Point </a:t>
            </a:r>
          </a:p>
          <a:p>
            <a:pPr>
              <a:lnSpc>
                <a:spcPts val="4900"/>
              </a:lnSpc>
            </a:pPr>
            <a:r>
              <a:rPr lang="en-US" sz="4000" b="1" dirty="0">
                <a:solidFill>
                  <a:schemeClr val="accent3"/>
                </a:solidFill>
              </a:rPr>
              <a:t>Clean Energy </a:t>
            </a:r>
            <a:r>
              <a:rPr lang="en-US" sz="4000" b="1" dirty="0"/>
              <a:t>Industry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4451BB-4003-416A-AE7B-A25FED47E772}"/>
              </a:ext>
            </a:extLst>
          </p:cNvPr>
          <p:cNvCxnSpPr>
            <a:cxnSpLocks/>
          </p:cNvCxnSpPr>
          <p:nvPr/>
        </p:nvCxnSpPr>
        <p:spPr>
          <a:xfrm flipV="1">
            <a:off x="5775932" y="3044755"/>
            <a:ext cx="5662788" cy="4989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208C55-6C51-43A3-8ABF-5B5FF9925AB0}"/>
              </a:ext>
            </a:extLst>
          </p:cNvPr>
          <p:cNvGrpSpPr/>
          <p:nvPr/>
        </p:nvGrpSpPr>
        <p:grpSpPr>
          <a:xfrm>
            <a:off x="5688807" y="3392597"/>
            <a:ext cx="5776366" cy="2922888"/>
            <a:chOff x="653473" y="4416753"/>
            <a:chExt cx="4431062" cy="29228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6C24CA-5FD6-490E-96EA-21AD5262BBAC}"/>
                </a:ext>
              </a:extLst>
            </p:cNvPr>
            <p:cNvSpPr txBox="1"/>
            <p:nvPr/>
          </p:nvSpPr>
          <p:spPr>
            <a:xfrm>
              <a:off x="653473" y="4416753"/>
              <a:ext cx="443106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Power PowerPoint Presentation 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직사각형 1">
              <a:extLst>
                <a:ext uri="{FF2B5EF4-FFF2-40B4-BE49-F238E27FC236}">
                  <a16:creationId xmlns:a16="http://schemas.microsoft.com/office/drawing/2014/main" id="{027337F9-CFD5-44E6-A7AE-0F2B940B228C}"/>
                </a:ext>
              </a:extLst>
            </p:cNvPr>
            <p:cNvSpPr/>
            <p:nvPr/>
          </p:nvSpPr>
          <p:spPr>
            <a:xfrm>
              <a:off x="653473" y="4908206"/>
              <a:ext cx="4431061" cy="243143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05840"/>
              <a:r>
                <a:rPr lang="en-US" altLang="ko-KR" sz="1400" dirty="0"/>
                <a:t>2008 ~ 2011 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/>
                <a:t>              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</a:p>
            <a:p>
              <a:pPr defTabSz="1005840"/>
              <a:r>
                <a:rPr lang="en-US" altLang="ko-KR" sz="1400" dirty="0"/>
                <a:t>2011 ~ 2015 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/>
                <a:t>              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endParaRPr lang="en-US" altLang="ko-KR" sz="1200" dirty="0"/>
            </a:p>
            <a:p>
              <a:pPr defTabSz="1005840"/>
              <a:r>
                <a:rPr lang="en-US" altLang="ko-KR" sz="1400" dirty="0"/>
                <a:t>2015~ 2018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/>
                <a:t>              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endParaRPr lang="en-US" altLang="ko-KR" sz="1200" dirty="0"/>
            </a:p>
            <a:p>
              <a:pPr defTabSz="1005840"/>
              <a:r>
                <a:rPr lang="en-US" altLang="ko-KR" sz="1400" dirty="0"/>
                <a:t>2018 ~ 2020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                 I hope and I believe that this Template will your Time.</a:t>
              </a: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61E6DD-983B-4C81-8AA3-0484D1693F35}"/>
              </a:ext>
            </a:extLst>
          </p:cNvPr>
          <p:cNvSpPr/>
          <p:nvPr/>
        </p:nvSpPr>
        <p:spPr>
          <a:xfrm>
            <a:off x="173631" y="0"/>
            <a:ext cx="942221" cy="1583239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238708-6535-494D-AFED-27D592B44223}"/>
              </a:ext>
            </a:extLst>
          </p:cNvPr>
          <p:cNvSpPr/>
          <p:nvPr/>
        </p:nvSpPr>
        <p:spPr>
          <a:xfrm>
            <a:off x="1265750" y="0"/>
            <a:ext cx="542368" cy="911356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2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41ED1A68-4C2A-4983-A282-6CB5AE5807C7}"/>
              </a:ext>
            </a:extLst>
          </p:cNvPr>
          <p:cNvGrpSpPr/>
          <p:nvPr/>
        </p:nvGrpSpPr>
        <p:grpSpPr>
          <a:xfrm>
            <a:off x="977322" y="2054064"/>
            <a:ext cx="10258382" cy="3787938"/>
            <a:chOff x="977322" y="1968339"/>
            <a:chExt cx="10258382" cy="37879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0133DA-2833-42BB-B417-520ECEF14EF1}"/>
                </a:ext>
              </a:extLst>
            </p:cNvPr>
            <p:cNvGrpSpPr/>
            <p:nvPr/>
          </p:nvGrpSpPr>
          <p:grpSpPr>
            <a:xfrm>
              <a:off x="977322" y="1968339"/>
              <a:ext cx="5132957" cy="1028614"/>
              <a:chOff x="-546679" y="1968338"/>
              <a:chExt cx="5132957" cy="1028614"/>
            </a:xfrm>
            <a:solidFill>
              <a:schemeClr val="accent1"/>
            </a:solidFill>
          </p:grpSpPr>
          <p:sp>
            <p:nvSpPr>
              <p:cNvPr id="20" name="Block Arc 19">
                <a:extLst>
                  <a:ext uri="{FF2B5EF4-FFF2-40B4-BE49-F238E27FC236}">
                    <a16:creationId xmlns:a16="http://schemas.microsoft.com/office/drawing/2014/main" id="{E6F04D43-F06A-469C-A3CD-9E5349FEA478}"/>
                  </a:ext>
                </a:extLst>
              </p:cNvPr>
              <p:cNvSpPr/>
              <p:nvPr/>
            </p:nvSpPr>
            <p:spPr>
              <a:xfrm>
                <a:off x="-546679" y="1968338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4EEC14-418A-4F28-986B-42B5D65F4B2C}"/>
                  </a:ext>
                </a:extLst>
              </p:cNvPr>
              <p:cNvSpPr/>
              <p:nvPr/>
            </p:nvSpPr>
            <p:spPr>
              <a:xfrm>
                <a:off x="-93722" y="1968338"/>
                <a:ext cx="468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5F30DA-5C81-42CE-9CC9-A94E07930427}"/>
                  </a:ext>
                </a:extLst>
              </p:cNvPr>
              <p:cNvSpPr/>
              <p:nvPr/>
            </p:nvSpPr>
            <p:spPr>
              <a:xfrm>
                <a:off x="-36573" y="2888952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4226BD-DB82-46A6-B945-C70E8C2EF029}"/>
                </a:ext>
              </a:extLst>
            </p:cNvPr>
            <p:cNvGrpSpPr/>
            <p:nvPr/>
          </p:nvGrpSpPr>
          <p:grpSpPr>
            <a:xfrm>
              <a:off x="977322" y="3801539"/>
              <a:ext cx="4110106" cy="1028614"/>
              <a:chOff x="-546678" y="3785456"/>
              <a:chExt cx="4110106" cy="1028614"/>
            </a:xfrm>
            <a:solidFill>
              <a:schemeClr val="accent3"/>
            </a:solidFill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C1887D4C-4B5D-4FB2-A5CB-9BB7CAD79998}"/>
                  </a:ext>
                </a:extLst>
              </p:cNvPr>
              <p:cNvSpPr/>
              <p:nvPr/>
            </p:nvSpPr>
            <p:spPr>
              <a:xfrm>
                <a:off x="-546678" y="3785456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956047-3D6B-4CBF-B636-B8D0967F9CC5}"/>
                  </a:ext>
                </a:extLst>
              </p:cNvPr>
              <p:cNvSpPr/>
              <p:nvPr/>
            </p:nvSpPr>
            <p:spPr>
              <a:xfrm>
                <a:off x="-36572" y="3785456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AFE5F1-C89F-42E1-84BB-3A5EC4B4F745}"/>
                  </a:ext>
                </a:extLst>
              </p:cNvPr>
              <p:cNvSpPr/>
              <p:nvPr/>
            </p:nvSpPr>
            <p:spPr>
              <a:xfrm>
                <a:off x="-36572" y="4706070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784C8C-4771-4F30-AB59-99D88C82D1E5}"/>
                </a:ext>
              </a:extLst>
            </p:cNvPr>
            <p:cNvGrpSpPr/>
            <p:nvPr/>
          </p:nvGrpSpPr>
          <p:grpSpPr>
            <a:xfrm flipH="1">
              <a:off x="7131448" y="2884650"/>
              <a:ext cx="4104256" cy="1028903"/>
              <a:chOff x="-567704" y="3794692"/>
              <a:chExt cx="4104256" cy="1028903"/>
            </a:xfrm>
            <a:solidFill>
              <a:schemeClr val="accent2"/>
            </a:solidFill>
          </p:grpSpPr>
          <p:sp>
            <p:nvSpPr>
              <p:cNvPr id="14" name="Block Arc 13">
                <a:extLst>
                  <a:ext uri="{FF2B5EF4-FFF2-40B4-BE49-F238E27FC236}">
                    <a16:creationId xmlns:a16="http://schemas.microsoft.com/office/drawing/2014/main" id="{A5F7F9CF-5727-429C-9091-16E40BFDB5FF}"/>
                  </a:ext>
                </a:extLst>
              </p:cNvPr>
              <p:cNvSpPr/>
              <p:nvPr/>
            </p:nvSpPr>
            <p:spPr>
              <a:xfrm>
                <a:off x="-567704" y="3794692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89AE57-3330-4DDF-B5EC-7A33E5F64D47}"/>
                  </a:ext>
                </a:extLst>
              </p:cNvPr>
              <p:cNvSpPr/>
              <p:nvPr/>
            </p:nvSpPr>
            <p:spPr>
              <a:xfrm>
                <a:off x="-76247" y="3794981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96663F-9B84-4D29-9166-62F2C954DA9E}"/>
                  </a:ext>
                </a:extLst>
              </p:cNvPr>
              <p:cNvSpPr/>
              <p:nvPr/>
            </p:nvSpPr>
            <p:spPr>
              <a:xfrm>
                <a:off x="-63448" y="4715595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AA46F2-55E6-40C3-B51C-8F285772B4C4}"/>
                </a:ext>
              </a:extLst>
            </p:cNvPr>
            <p:cNvGrpSpPr/>
            <p:nvPr/>
          </p:nvGrpSpPr>
          <p:grpSpPr>
            <a:xfrm flipH="1">
              <a:off x="6076128" y="4727663"/>
              <a:ext cx="5159576" cy="1028614"/>
              <a:chOff x="-555823" y="3785456"/>
              <a:chExt cx="5159576" cy="1028614"/>
            </a:xfrm>
            <a:solidFill>
              <a:schemeClr val="accent4"/>
            </a:solidFill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CCF73803-ADD7-4E91-AC1C-C48CAD978078}"/>
                  </a:ext>
                </a:extLst>
              </p:cNvPr>
              <p:cNvSpPr/>
              <p:nvPr/>
            </p:nvSpPr>
            <p:spPr>
              <a:xfrm>
                <a:off x="-555823" y="3785456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C1EBEE-B99C-4658-9035-B510C45BE5D2}"/>
                  </a:ext>
                </a:extLst>
              </p:cNvPr>
              <p:cNvSpPr/>
              <p:nvPr/>
            </p:nvSpPr>
            <p:spPr>
              <a:xfrm>
                <a:off x="-76247" y="3785456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CD0D87-305B-41BB-A5DD-500D7170793D}"/>
                  </a:ext>
                </a:extLst>
              </p:cNvPr>
              <p:cNvSpPr/>
              <p:nvPr/>
            </p:nvSpPr>
            <p:spPr>
              <a:xfrm>
                <a:off x="-112247" y="4706070"/>
                <a:ext cx="47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F6740-BD08-49D6-95DC-948E4264A002}"/>
                </a:ext>
              </a:extLst>
            </p:cNvPr>
            <p:cNvSpPr/>
            <p:nvPr/>
          </p:nvSpPr>
          <p:spPr>
            <a:xfrm>
              <a:off x="5001022" y="2672976"/>
              <a:ext cx="216024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D2AD2F-9C3B-4D6F-9E12-10636CC4121F}"/>
                </a:ext>
              </a:extLst>
            </p:cNvPr>
            <p:cNvSpPr/>
            <p:nvPr/>
          </p:nvSpPr>
          <p:spPr>
            <a:xfrm>
              <a:off x="5001022" y="3591048"/>
              <a:ext cx="216024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C96FC2-85F3-4EF2-B2BD-F44FC4439289}"/>
                </a:ext>
              </a:extLst>
            </p:cNvPr>
            <p:cNvSpPr/>
            <p:nvPr/>
          </p:nvSpPr>
          <p:spPr>
            <a:xfrm>
              <a:off x="5001022" y="4509120"/>
              <a:ext cx="216024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EA7E0F-67AD-4E73-9E74-65D914848F35}"/>
              </a:ext>
            </a:extLst>
          </p:cNvPr>
          <p:cNvSpPr/>
          <p:nvPr/>
        </p:nvSpPr>
        <p:spPr>
          <a:xfrm>
            <a:off x="6133850" y="1835986"/>
            <a:ext cx="532746" cy="532746"/>
          </a:xfrm>
          <a:prstGeom prst="ellipse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F463D3-67A3-4A42-89E8-8191EB43D940}"/>
              </a:ext>
            </a:extLst>
          </p:cNvPr>
          <p:cNvSpPr/>
          <p:nvPr/>
        </p:nvSpPr>
        <p:spPr>
          <a:xfrm>
            <a:off x="5557158" y="5512104"/>
            <a:ext cx="532746" cy="532746"/>
          </a:xfrm>
          <a:prstGeom prst="ellipse">
            <a:avLst/>
          </a:prstGeom>
          <a:noFill/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Left Arrow 9215">
            <a:extLst>
              <a:ext uri="{FF2B5EF4-FFF2-40B4-BE49-F238E27FC236}">
                <a16:creationId xmlns:a16="http://schemas.microsoft.com/office/drawing/2014/main" id="{DA929447-89F6-422C-8248-0C428F0681C5}"/>
              </a:ext>
            </a:extLst>
          </p:cNvPr>
          <p:cNvSpPr/>
          <p:nvPr/>
        </p:nvSpPr>
        <p:spPr>
          <a:xfrm>
            <a:off x="6292211" y="1981200"/>
            <a:ext cx="216024" cy="24231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Left Arrow 43">
            <a:extLst>
              <a:ext uri="{FF2B5EF4-FFF2-40B4-BE49-F238E27FC236}">
                <a16:creationId xmlns:a16="http://schemas.microsoft.com/office/drawing/2014/main" id="{A22B69BB-1005-40D9-8B93-BFCA1F89D22E}"/>
              </a:ext>
            </a:extLst>
          </p:cNvPr>
          <p:cNvSpPr/>
          <p:nvPr/>
        </p:nvSpPr>
        <p:spPr>
          <a:xfrm>
            <a:off x="5715519" y="5657318"/>
            <a:ext cx="216024" cy="242316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E807A2-CB17-414A-BF84-C43721194CCB}"/>
              </a:ext>
            </a:extLst>
          </p:cNvPr>
          <p:cNvSpPr txBox="1"/>
          <p:nvPr/>
        </p:nvSpPr>
        <p:spPr>
          <a:xfrm>
            <a:off x="5225808" y="2864814"/>
            <a:ext cx="17281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65969-1118-4CEE-BB23-E6552ED6EA51}"/>
              </a:ext>
            </a:extLst>
          </p:cNvPr>
          <p:cNvSpPr txBox="1"/>
          <p:nvPr/>
        </p:nvSpPr>
        <p:spPr>
          <a:xfrm>
            <a:off x="5225808" y="3800915"/>
            <a:ext cx="17281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7FD17F-4CA6-4D0D-B126-7D57025C2E35}"/>
              </a:ext>
            </a:extLst>
          </p:cNvPr>
          <p:cNvSpPr txBox="1"/>
          <p:nvPr/>
        </p:nvSpPr>
        <p:spPr>
          <a:xfrm>
            <a:off x="5225808" y="4737016"/>
            <a:ext cx="17281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B57903-4891-4D2F-AE16-F2E998355584}"/>
              </a:ext>
            </a:extLst>
          </p:cNvPr>
          <p:cNvGrpSpPr/>
          <p:nvPr/>
        </p:nvGrpSpPr>
        <p:grpSpPr>
          <a:xfrm>
            <a:off x="1596058" y="2171207"/>
            <a:ext cx="3246603" cy="738664"/>
            <a:chOff x="2551705" y="4283314"/>
            <a:chExt cx="2357003" cy="73866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B1FC49-8ECE-48E9-A996-B190A839308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BF1312-9143-49EA-8105-62CE758D2DC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251F3D-2DDF-4FAB-9F7F-4A8A57D490C4}"/>
              </a:ext>
            </a:extLst>
          </p:cNvPr>
          <p:cNvGrpSpPr/>
          <p:nvPr/>
        </p:nvGrpSpPr>
        <p:grpSpPr>
          <a:xfrm>
            <a:off x="1596058" y="4061396"/>
            <a:ext cx="3284831" cy="738664"/>
            <a:chOff x="2551705" y="4283314"/>
            <a:chExt cx="2357003" cy="7386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2ECEFC-57A3-4AEA-9B7A-ED97CED6085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1E282C-66C7-4A21-9BD6-0B97732273B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E123982-0235-451E-93C9-2C898F67164A}"/>
              </a:ext>
            </a:extLst>
          </p:cNvPr>
          <p:cNvGrpSpPr/>
          <p:nvPr/>
        </p:nvGrpSpPr>
        <p:grpSpPr>
          <a:xfrm>
            <a:off x="7372498" y="3138066"/>
            <a:ext cx="3279283" cy="738664"/>
            <a:chOff x="2551705" y="4283314"/>
            <a:chExt cx="2357003" cy="7386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D0236F-A1FB-4324-87BD-CC919B6105B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5C34DC-68A0-4636-B59F-8AA15CE9DBD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98A13A-F2EC-4191-9F45-0C1622E0BD35}"/>
              </a:ext>
            </a:extLst>
          </p:cNvPr>
          <p:cNvGrpSpPr/>
          <p:nvPr/>
        </p:nvGrpSpPr>
        <p:grpSpPr>
          <a:xfrm>
            <a:off x="7334826" y="4978142"/>
            <a:ext cx="3316954" cy="738664"/>
            <a:chOff x="2551705" y="4283314"/>
            <a:chExt cx="2357003" cy="7386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ECB096-7EE7-441D-9D22-2B723EB44D05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F0D63E-2299-4066-B3C4-63B893C6F3A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F69221-868A-455F-B104-4C37B3D8098E}"/>
              </a:ext>
            </a:extLst>
          </p:cNvPr>
          <p:cNvGrpSpPr/>
          <p:nvPr/>
        </p:nvGrpSpPr>
        <p:grpSpPr>
          <a:xfrm>
            <a:off x="2449013" y="5418754"/>
            <a:ext cx="2945195" cy="719450"/>
            <a:chOff x="395534" y="3737445"/>
            <a:chExt cx="3972999" cy="71945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D61686-556C-4C62-A42A-E2CC0EB407FD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EDDF27-89B7-4829-8791-8ABE27B4779A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D1BCA6-BF9D-4379-A47B-12552D1A8B64}"/>
              </a:ext>
            </a:extLst>
          </p:cNvPr>
          <p:cNvGrpSpPr/>
          <p:nvPr/>
        </p:nvGrpSpPr>
        <p:grpSpPr>
          <a:xfrm>
            <a:off x="6958128" y="1736860"/>
            <a:ext cx="2952000" cy="719450"/>
            <a:chOff x="395534" y="3737445"/>
            <a:chExt cx="3972999" cy="7194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A5E88-11CB-4B39-A46E-9F882452DBCC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CEE2347-E03F-4928-BE46-2F13D0DA794F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261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7A68B5-3A98-4EA6-A764-23DFE2AC0AE7}"/>
              </a:ext>
            </a:extLst>
          </p:cNvPr>
          <p:cNvSpPr txBox="1">
            <a:spLocks/>
          </p:cNvSpPr>
          <p:nvPr/>
        </p:nvSpPr>
        <p:spPr>
          <a:xfrm>
            <a:off x="2538264" y="5646390"/>
            <a:ext cx="3957786" cy="57606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2" name="자유형: 도형 54">
            <a:extLst>
              <a:ext uri="{FF2B5EF4-FFF2-40B4-BE49-F238E27FC236}">
                <a16:creationId xmlns:a16="http://schemas.microsoft.com/office/drawing/2014/main" id="{E26C7B0B-5796-429D-80CE-D2660E2BD37B}"/>
              </a:ext>
            </a:extLst>
          </p:cNvPr>
          <p:cNvSpPr/>
          <p:nvPr/>
        </p:nvSpPr>
        <p:spPr>
          <a:xfrm>
            <a:off x="7495321" y="1967532"/>
            <a:ext cx="595618" cy="960323"/>
          </a:xfrm>
          <a:custGeom>
            <a:avLst/>
            <a:gdLst>
              <a:gd name="connsiteX0" fmla="*/ 174993 w 595618"/>
              <a:gd name="connsiteY0" fmla="*/ 874235 h 960323"/>
              <a:gd name="connsiteX1" fmla="*/ 174993 w 595618"/>
              <a:gd name="connsiteY1" fmla="*/ 874235 h 960323"/>
              <a:gd name="connsiteX2" fmla="*/ 174993 w 595618"/>
              <a:gd name="connsiteY2" fmla="*/ 874236 h 960323"/>
              <a:gd name="connsiteX3" fmla="*/ 195623 w 595618"/>
              <a:gd name="connsiteY3" fmla="*/ 853606 h 960323"/>
              <a:gd name="connsiteX4" fmla="*/ 406790 w 595618"/>
              <a:gd name="connsiteY4" fmla="*/ 853606 h 960323"/>
              <a:gd name="connsiteX5" fmla="*/ 427420 w 595618"/>
              <a:gd name="connsiteY5" fmla="*/ 874236 h 960323"/>
              <a:gd name="connsiteX6" fmla="*/ 427419 w 595618"/>
              <a:gd name="connsiteY6" fmla="*/ 874236 h 960323"/>
              <a:gd name="connsiteX7" fmla="*/ 406789 w 595618"/>
              <a:gd name="connsiteY7" fmla="*/ 894866 h 960323"/>
              <a:gd name="connsiteX8" fmla="*/ 386267 w 595618"/>
              <a:gd name="connsiteY8" fmla="*/ 894866 h 960323"/>
              <a:gd name="connsiteX9" fmla="*/ 381464 w 595618"/>
              <a:gd name="connsiteY9" fmla="*/ 915092 h 960323"/>
              <a:gd name="connsiteX10" fmla="*/ 301207 w 595618"/>
              <a:gd name="connsiteY10" fmla="*/ 960323 h 960323"/>
              <a:gd name="connsiteX11" fmla="*/ 220949 w 595618"/>
              <a:gd name="connsiteY11" fmla="*/ 915092 h 960323"/>
              <a:gd name="connsiteX12" fmla="*/ 216146 w 595618"/>
              <a:gd name="connsiteY12" fmla="*/ 894865 h 960323"/>
              <a:gd name="connsiteX13" fmla="*/ 195623 w 595618"/>
              <a:gd name="connsiteY13" fmla="*/ 894865 h 960323"/>
              <a:gd name="connsiteX14" fmla="*/ 181035 w 595618"/>
              <a:gd name="connsiteY14" fmla="*/ 888823 h 960323"/>
              <a:gd name="connsiteX15" fmla="*/ 174993 w 595618"/>
              <a:gd name="connsiteY15" fmla="*/ 874235 h 960323"/>
              <a:gd name="connsiteX16" fmla="*/ 181035 w 595618"/>
              <a:gd name="connsiteY16" fmla="*/ 859648 h 960323"/>
              <a:gd name="connsiteX17" fmla="*/ 195623 w 595618"/>
              <a:gd name="connsiteY17" fmla="*/ 853606 h 960323"/>
              <a:gd name="connsiteX18" fmla="*/ 195623 w 595618"/>
              <a:gd name="connsiteY18" fmla="*/ 777570 h 960323"/>
              <a:gd name="connsiteX19" fmla="*/ 406790 w 595618"/>
              <a:gd name="connsiteY19" fmla="*/ 777570 h 960323"/>
              <a:gd name="connsiteX20" fmla="*/ 427420 w 595618"/>
              <a:gd name="connsiteY20" fmla="*/ 798200 h 960323"/>
              <a:gd name="connsiteX21" fmla="*/ 427419 w 595618"/>
              <a:gd name="connsiteY21" fmla="*/ 798200 h 960323"/>
              <a:gd name="connsiteX22" fmla="*/ 421377 w 595618"/>
              <a:gd name="connsiteY22" fmla="*/ 812788 h 960323"/>
              <a:gd name="connsiteX23" fmla="*/ 414785 w 595618"/>
              <a:gd name="connsiteY23" fmla="*/ 815518 h 960323"/>
              <a:gd name="connsiteX24" fmla="*/ 421378 w 595618"/>
              <a:gd name="connsiteY24" fmla="*/ 818249 h 960323"/>
              <a:gd name="connsiteX25" fmla="*/ 427420 w 595618"/>
              <a:gd name="connsiteY25" fmla="*/ 832837 h 960323"/>
              <a:gd name="connsiteX26" fmla="*/ 427419 w 595618"/>
              <a:gd name="connsiteY26" fmla="*/ 832837 h 960323"/>
              <a:gd name="connsiteX27" fmla="*/ 406789 w 595618"/>
              <a:gd name="connsiteY27" fmla="*/ 853467 h 960323"/>
              <a:gd name="connsiteX28" fmla="*/ 195623 w 595618"/>
              <a:gd name="connsiteY28" fmla="*/ 853466 h 960323"/>
              <a:gd name="connsiteX29" fmla="*/ 181035 w 595618"/>
              <a:gd name="connsiteY29" fmla="*/ 847424 h 960323"/>
              <a:gd name="connsiteX30" fmla="*/ 174993 w 595618"/>
              <a:gd name="connsiteY30" fmla="*/ 832836 h 960323"/>
              <a:gd name="connsiteX31" fmla="*/ 181035 w 595618"/>
              <a:gd name="connsiteY31" fmla="*/ 818249 h 960323"/>
              <a:gd name="connsiteX32" fmla="*/ 187629 w 595618"/>
              <a:gd name="connsiteY32" fmla="*/ 815518 h 960323"/>
              <a:gd name="connsiteX33" fmla="*/ 181035 w 595618"/>
              <a:gd name="connsiteY33" fmla="*/ 812787 h 960323"/>
              <a:gd name="connsiteX34" fmla="*/ 174993 w 595618"/>
              <a:gd name="connsiteY34" fmla="*/ 798199 h 960323"/>
              <a:gd name="connsiteX35" fmla="*/ 181035 w 595618"/>
              <a:gd name="connsiteY35" fmla="*/ 783612 h 960323"/>
              <a:gd name="connsiteX36" fmla="*/ 195623 w 595618"/>
              <a:gd name="connsiteY36" fmla="*/ 777570 h 960323"/>
              <a:gd name="connsiteX37" fmla="*/ 195623 w 595618"/>
              <a:gd name="connsiteY37" fmla="*/ 736171 h 960323"/>
              <a:gd name="connsiteX38" fmla="*/ 406790 w 595618"/>
              <a:gd name="connsiteY38" fmla="*/ 736171 h 960323"/>
              <a:gd name="connsiteX39" fmla="*/ 427420 w 595618"/>
              <a:gd name="connsiteY39" fmla="*/ 756801 h 960323"/>
              <a:gd name="connsiteX40" fmla="*/ 427419 w 595618"/>
              <a:gd name="connsiteY40" fmla="*/ 756801 h 960323"/>
              <a:gd name="connsiteX41" fmla="*/ 406789 w 595618"/>
              <a:gd name="connsiteY41" fmla="*/ 777431 h 960323"/>
              <a:gd name="connsiteX42" fmla="*/ 195623 w 595618"/>
              <a:gd name="connsiteY42" fmla="*/ 777430 h 960323"/>
              <a:gd name="connsiteX43" fmla="*/ 181035 w 595618"/>
              <a:gd name="connsiteY43" fmla="*/ 771388 h 960323"/>
              <a:gd name="connsiteX44" fmla="*/ 174993 w 595618"/>
              <a:gd name="connsiteY44" fmla="*/ 756800 h 960323"/>
              <a:gd name="connsiteX45" fmla="*/ 181035 w 595618"/>
              <a:gd name="connsiteY45" fmla="*/ 742213 h 960323"/>
              <a:gd name="connsiteX46" fmla="*/ 195623 w 595618"/>
              <a:gd name="connsiteY46" fmla="*/ 736171 h 960323"/>
              <a:gd name="connsiteX47" fmla="*/ 297809 w 595618"/>
              <a:gd name="connsiteY47" fmla="*/ 0 h 960323"/>
              <a:gd name="connsiteX48" fmla="*/ 595618 w 595618"/>
              <a:gd name="connsiteY48" fmla="*/ 297809 h 960323"/>
              <a:gd name="connsiteX49" fmla="*/ 561660 w 595618"/>
              <a:gd name="connsiteY49" fmla="*/ 433175 h 960323"/>
              <a:gd name="connsiteX50" fmla="*/ 564963 w 595618"/>
              <a:gd name="connsiteY50" fmla="*/ 433175 h 960323"/>
              <a:gd name="connsiteX51" fmla="*/ 550267 w 595618"/>
              <a:gd name="connsiteY51" fmla="*/ 454166 h 960323"/>
              <a:gd name="connsiteX52" fmla="*/ 534207 w 595618"/>
              <a:gd name="connsiteY52" fmla="*/ 477103 h 960323"/>
              <a:gd name="connsiteX53" fmla="*/ 415175 w 595618"/>
              <a:gd name="connsiteY53" fmla="*/ 727664 h 960323"/>
              <a:gd name="connsiteX54" fmla="*/ 190775 w 595618"/>
              <a:gd name="connsiteY54" fmla="*/ 727664 h 960323"/>
              <a:gd name="connsiteX55" fmla="*/ 75295 w 595618"/>
              <a:gd name="connsiteY55" fmla="*/ 493931 h 960323"/>
              <a:gd name="connsiteX56" fmla="*/ 0 w 595618"/>
              <a:gd name="connsiteY56" fmla="*/ 297809 h 960323"/>
              <a:gd name="connsiteX57" fmla="*/ 297809 w 595618"/>
              <a:gd name="connsiteY57" fmla="*/ 0 h 96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5618" h="960323">
                <a:moveTo>
                  <a:pt x="174993" y="874235"/>
                </a:moveTo>
                <a:lnTo>
                  <a:pt x="174993" y="874235"/>
                </a:lnTo>
                <a:lnTo>
                  <a:pt x="174993" y="874236"/>
                </a:lnTo>
                <a:close/>
                <a:moveTo>
                  <a:pt x="195623" y="853606"/>
                </a:moveTo>
                <a:lnTo>
                  <a:pt x="406790" y="853606"/>
                </a:lnTo>
                <a:cubicBezTo>
                  <a:pt x="418184" y="853606"/>
                  <a:pt x="427420" y="862842"/>
                  <a:pt x="427420" y="874236"/>
                </a:cubicBezTo>
                <a:lnTo>
                  <a:pt x="427419" y="874236"/>
                </a:lnTo>
                <a:cubicBezTo>
                  <a:pt x="427419" y="885630"/>
                  <a:pt x="418183" y="894866"/>
                  <a:pt x="406789" y="894866"/>
                </a:cubicBezTo>
                <a:lnTo>
                  <a:pt x="386267" y="894866"/>
                </a:lnTo>
                <a:lnTo>
                  <a:pt x="381464" y="915092"/>
                </a:lnTo>
                <a:cubicBezTo>
                  <a:pt x="368241" y="941672"/>
                  <a:pt x="337286" y="960323"/>
                  <a:pt x="301207" y="960323"/>
                </a:cubicBezTo>
                <a:cubicBezTo>
                  <a:pt x="265128" y="960323"/>
                  <a:pt x="234172" y="941672"/>
                  <a:pt x="220949" y="915092"/>
                </a:cubicBezTo>
                <a:lnTo>
                  <a:pt x="216146" y="894865"/>
                </a:lnTo>
                <a:lnTo>
                  <a:pt x="195623" y="894865"/>
                </a:lnTo>
                <a:cubicBezTo>
                  <a:pt x="189926" y="894865"/>
                  <a:pt x="184768" y="892556"/>
                  <a:pt x="181035" y="888823"/>
                </a:cubicBezTo>
                <a:lnTo>
                  <a:pt x="174993" y="874235"/>
                </a:lnTo>
                <a:lnTo>
                  <a:pt x="181035" y="859648"/>
                </a:lnTo>
                <a:cubicBezTo>
                  <a:pt x="184768" y="855915"/>
                  <a:pt x="189926" y="853606"/>
                  <a:pt x="195623" y="853606"/>
                </a:cubicBezTo>
                <a:close/>
                <a:moveTo>
                  <a:pt x="195623" y="777570"/>
                </a:moveTo>
                <a:lnTo>
                  <a:pt x="406790" y="777570"/>
                </a:lnTo>
                <a:cubicBezTo>
                  <a:pt x="418184" y="777570"/>
                  <a:pt x="427420" y="786806"/>
                  <a:pt x="427420" y="798200"/>
                </a:cubicBezTo>
                <a:lnTo>
                  <a:pt x="427419" y="798200"/>
                </a:lnTo>
                <a:cubicBezTo>
                  <a:pt x="427419" y="803897"/>
                  <a:pt x="425110" y="809054"/>
                  <a:pt x="421377" y="812788"/>
                </a:cubicBezTo>
                <a:lnTo>
                  <a:pt x="414785" y="815518"/>
                </a:lnTo>
                <a:lnTo>
                  <a:pt x="421378" y="818249"/>
                </a:lnTo>
                <a:cubicBezTo>
                  <a:pt x="425111" y="821982"/>
                  <a:pt x="427420" y="827140"/>
                  <a:pt x="427420" y="832837"/>
                </a:cubicBezTo>
                <a:lnTo>
                  <a:pt x="427419" y="832837"/>
                </a:lnTo>
                <a:cubicBezTo>
                  <a:pt x="427419" y="844231"/>
                  <a:pt x="418183" y="853467"/>
                  <a:pt x="406789" y="853467"/>
                </a:cubicBezTo>
                <a:lnTo>
                  <a:pt x="195623" y="853466"/>
                </a:lnTo>
                <a:cubicBezTo>
                  <a:pt x="189926" y="853466"/>
                  <a:pt x="184768" y="851157"/>
                  <a:pt x="181035" y="847424"/>
                </a:cubicBezTo>
                <a:lnTo>
                  <a:pt x="174993" y="832836"/>
                </a:lnTo>
                <a:lnTo>
                  <a:pt x="181035" y="818249"/>
                </a:lnTo>
                <a:lnTo>
                  <a:pt x="187629" y="815518"/>
                </a:lnTo>
                <a:lnTo>
                  <a:pt x="181035" y="812787"/>
                </a:lnTo>
                <a:lnTo>
                  <a:pt x="174993" y="798199"/>
                </a:lnTo>
                <a:lnTo>
                  <a:pt x="181035" y="783612"/>
                </a:lnTo>
                <a:cubicBezTo>
                  <a:pt x="184768" y="779879"/>
                  <a:pt x="189926" y="777570"/>
                  <a:pt x="195623" y="777570"/>
                </a:cubicBezTo>
                <a:close/>
                <a:moveTo>
                  <a:pt x="195623" y="736171"/>
                </a:moveTo>
                <a:lnTo>
                  <a:pt x="406790" y="736171"/>
                </a:lnTo>
                <a:cubicBezTo>
                  <a:pt x="418184" y="736171"/>
                  <a:pt x="427420" y="745407"/>
                  <a:pt x="427420" y="756801"/>
                </a:cubicBezTo>
                <a:lnTo>
                  <a:pt x="427419" y="756801"/>
                </a:lnTo>
                <a:cubicBezTo>
                  <a:pt x="427419" y="768195"/>
                  <a:pt x="418183" y="777431"/>
                  <a:pt x="406789" y="777431"/>
                </a:cubicBezTo>
                <a:lnTo>
                  <a:pt x="195623" y="777430"/>
                </a:lnTo>
                <a:cubicBezTo>
                  <a:pt x="189926" y="777430"/>
                  <a:pt x="184768" y="775121"/>
                  <a:pt x="181035" y="771388"/>
                </a:cubicBezTo>
                <a:lnTo>
                  <a:pt x="174993" y="756800"/>
                </a:lnTo>
                <a:lnTo>
                  <a:pt x="181035" y="742213"/>
                </a:lnTo>
                <a:cubicBezTo>
                  <a:pt x="184768" y="738480"/>
                  <a:pt x="189926" y="736171"/>
                  <a:pt x="195623" y="736171"/>
                </a:cubicBezTo>
                <a:close/>
                <a:moveTo>
                  <a:pt x="297809" y="0"/>
                </a:moveTo>
                <a:cubicBezTo>
                  <a:pt x="462285" y="0"/>
                  <a:pt x="595618" y="133334"/>
                  <a:pt x="595618" y="297809"/>
                </a:cubicBezTo>
                <a:cubicBezTo>
                  <a:pt x="595618" y="346795"/>
                  <a:pt x="583791" y="393018"/>
                  <a:pt x="561660" y="433175"/>
                </a:cubicBezTo>
                <a:lnTo>
                  <a:pt x="564963" y="433175"/>
                </a:lnTo>
                <a:lnTo>
                  <a:pt x="550267" y="454166"/>
                </a:lnTo>
                <a:cubicBezTo>
                  <a:pt x="546078" y="462612"/>
                  <a:pt x="540762" y="470335"/>
                  <a:pt x="534207" y="477103"/>
                </a:cubicBezTo>
                <a:cubicBezTo>
                  <a:pt x="477913" y="557557"/>
                  <a:pt x="431141" y="646031"/>
                  <a:pt x="415175" y="727664"/>
                </a:cubicBezTo>
                <a:lnTo>
                  <a:pt x="190775" y="727664"/>
                </a:lnTo>
                <a:cubicBezTo>
                  <a:pt x="178298" y="652103"/>
                  <a:pt x="126191" y="569216"/>
                  <a:pt x="75295" y="493931"/>
                </a:cubicBezTo>
                <a:cubicBezTo>
                  <a:pt x="28091" y="442238"/>
                  <a:pt x="0" y="373304"/>
                  <a:pt x="0" y="297809"/>
                </a:cubicBezTo>
                <a:cubicBezTo>
                  <a:pt x="0" y="133334"/>
                  <a:pt x="133333" y="0"/>
                  <a:pt x="2978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3">
            <a:extLst>
              <a:ext uri="{FF2B5EF4-FFF2-40B4-BE49-F238E27FC236}">
                <a16:creationId xmlns:a16="http://schemas.microsoft.com/office/drawing/2014/main" id="{C6AEEC4A-7D24-4C0C-A4EC-6A6B8B0E839B}"/>
              </a:ext>
            </a:extLst>
          </p:cNvPr>
          <p:cNvGrpSpPr/>
          <p:nvPr/>
        </p:nvGrpSpPr>
        <p:grpSpPr>
          <a:xfrm>
            <a:off x="8428087" y="2012442"/>
            <a:ext cx="3240038" cy="870503"/>
            <a:chOff x="7742163" y="1857469"/>
            <a:chExt cx="3816000" cy="8705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6A0A35-B8F2-4FAE-A461-1D8875DDC616}"/>
                </a:ext>
              </a:extLst>
            </p:cNvPr>
            <p:cNvSpPr txBox="1"/>
            <p:nvPr/>
          </p:nvSpPr>
          <p:spPr>
            <a:xfrm>
              <a:off x="7742163" y="1857469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34F146-67E0-444E-BEF7-78BBCA00F6D8}"/>
                </a:ext>
              </a:extLst>
            </p:cNvPr>
            <p:cNvSpPr txBox="1"/>
            <p:nvPr/>
          </p:nvSpPr>
          <p:spPr>
            <a:xfrm>
              <a:off x="7742163" y="2127808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7" name="그룹 4">
            <a:extLst>
              <a:ext uri="{FF2B5EF4-FFF2-40B4-BE49-F238E27FC236}">
                <a16:creationId xmlns:a16="http://schemas.microsoft.com/office/drawing/2014/main" id="{9EB7A3CF-FC19-462D-9147-0898CB95D74D}"/>
              </a:ext>
            </a:extLst>
          </p:cNvPr>
          <p:cNvGrpSpPr/>
          <p:nvPr/>
        </p:nvGrpSpPr>
        <p:grpSpPr>
          <a:xfrm>
            <a:off x="8428087" y="3137072"/>
            <a:ext cx="3240038" cy="870503"/>
            <a:chOff x="7742163" y="2983865"/>
            <a:chExt cx="3816000" cy="87050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664E64-5F66-44C9-97E8-F5E3CFA459CB}"/>
                </a:ext>
              </a:extLst>
            </p:cNvPr>
            <p:cNvSpPr txBox="1"/>
            <p:nvPr/>
          </p:nvSpPr>
          <p:spPr>
            <a:xfrm>
              <a:off x="7742163" y="298386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FB3A0-A6C3-47BD-A855-57FCB81C0EFD}"/>
                </a:ext>
              </a:extLst>
            </p:cNvPr>
            <p:cNvSpPr txBox="1"/>
            <p:nvPr/>
          </p:nvSpPr>
          <p:spPr>
            <a:xfrm>
              <a:off x="7742163" y="325420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0" name="그룹 5">
            <a:extLst>
              <a:ext uri="{FF2B5EF4-FFF2-40B4-BE49-F238E27FC236}">
                <a16:creationId xmlns:a16="http://schemas.microsoft.com/office/drawing/2014/main" id="{C3E12CD1-5290-491C-9D64-1DACBFB983F6}"/>
              </a:ext>
            </a:extLst>
          </p:cNvPr>
          <p:cNvGrpSpPr/>
          <p:nvPr/>
        </p:nvGrpSpPr>
        <p:grpSpPr>
          <a:xfrm>
            <a:off x="8428087" y="4261702"/>
            <a:ext cx="3240038" cy="870503"/>
            <a:chOff x="7742163" y="4121147"/>
            <a:chExt cx="3816000" cy="8705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36FE46-D04F-46C2-A5E8-C9709C5A2548}"/>
                </a:ext>
              </a:extLst>
            </p:cNvPr>
            <p:cNvSpPr txBox="1"/>
            <p:nvPr/>
          </p:nvSpPr>
          <p:spPr>
            <a:xfrm>
              <a:off x="7742163" y="4121147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3D8239-0CB2-4D0B-950B-CA327581F4D4}"/>
                </a:ext>
              </a:extLst>
            </p:cNvPr>
            <p:cNvSpPr txBox="1"/>
            <p:nvPr/>
          </p:nvSpPr>
          <p:spPr>
            <a:xfrm>
              <a:off x="7742163" y="4391486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3" name="그룹 6">
            <a:extLst>
              <a:ext uri="{FF2B5EF4-FFF2-40B4-BE49-F238E27FC236}">
                <a16:creationId xmlns:a16="http://schemas.microsoft.com/office/drawing/2014/main" id="{F81CD0D4-1170-47EB-A4EE-280DB36239DA}"/>
              </a:ext>
            </a:extLst>
          </p:cNvPr>
          <p:cNvGrpSpPr/>
          <p:nvPr/>
        </p:nvGrpSpPr>
        <p:grpSpPr>
          <a:xfrm>
            <a:off x="8428087" y="5386331"/>
            <a:ext cx="3240038" cy="870503"/>
            <a:chOff x="7742163" y="5269315"/>
            <a:chExt cx="3816000" cy="8705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4ED3BD-C5E1-4FF8-96F3-E12DE7295EC6}"/>
                </a:ext>
              </a:extLst>
            </p:cNvPr>
            <p:cNvSpPr txBox="1"/>
            <p:nvPr/>
          </p:nvSpPr>
          <p:spPr>
            <a:xfrm>
              <a:off x="7742163" y="526931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138526-F7E2-4413-849B-D6DEFEE75147}"/>
                </a:ext>
              </a:extLst>
            </p:cNvPr>
            <p:cNvSpPr txBox="1"/>
            <p:nvPr/>
          </p:nvSpPr>
          <p:spPr>
            <a:xfrm>
              <a:off x="7742163" y="553965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26" name="자유형: 도형 63">
            <a:extLst>
              <a:ext uri="{FF2B5EF4-FFF2-40B4-BE49-F238E27FC236}">
                <a16:creationId xmlns:a16="http://schemas.microsoft.com/office/drawing/2014/main" id="{2340DA8F-28CA-4518-BD05-538ADCE7ED4F}"/>
              </a:ext>
            </a:extLst>
          </p:cNvPr>
          <p:cNvSpPr/>
          <p:nvPr/>
        </p:nvSpPr>
        <p:spPr>
          <a:xfrm>
            <a:off x="7495321" y="3092162"/>
            <a:ext cx="595618" cy="960323"/>
          </a:xfrm>
          <a:custGeom>
            <a:avLst/>
            <a:gdLst>
              <a:gd name="connsiteX0" fmla="*/ 174993 w 595618"/>
              <a:gd name="connsiteY0" fmla="*/ 874235 h 960323"/>
              <a:gd name="connsiteX1" fmla="*/ 174993 w 595618"/>
              <a:gd name="connsiteY1" fmla="*/ 874235 h 960323"/>
              <a:gd name="connsiteX2" fmla="*/ 174993 w 595618"/>
              <a:gd name="connsiteY2" fmla="*/ 874236 h 960323"/>
              <a:gd name="connsiteX3" fmla="*/ 195623 w 595618"/>
              <a:gd name="connsiteY3" fmla="*/ 853606 h 960323"/>
              <a:gd name="connsiteX4" fmla="*/ 406790 w 595618"/>
              <a:gd name="connsiteY4" fmla="*/ 853606 h 960323"/>
              <a:gd name="connsiteX5" fmla="*/ 427420 w 595618"/>
              <a:gd name="connsiteY5" fmla="*/ 874236 h 960323"/>
              <a:gd name="connsiteX6" fmla="*/ 427419 w 595618"/>
              <a:gd name="connsiteY6" fmla="*/ 874236 h 960323"/>
              <a:gd name="connsiteX7" fmla="*/ 406789 w 595618"/>
              <a:gd name="connsiteY7" fmla="*/ 894866 h 960323"/>
              <a:gd name="connsiteX8" fmla="*/ 386267 w 595618"/>
              <a:gd name="connsiteY8" fmla="*/ 894866 h 960323"/>
              <a:gd name="connsiteX9" fmla="*/ 381464 w 595618"/>
              <a:gd name="connsiteY9" fmla="*/ 915092 h 960323"/>
              <a:gd name="connsiteX10" fmla="*/ 301207 w 595618"/>
              <a:gd name="connsiteY10" fmla="*/ 960323 h 960323"/>
              <a:gd name="connsiteX11" fmla="*/ 220949 w 595618"/>
              <a:gd name="connsiteY11" fmla="*/ 915092 h 960323"/>
              <a:gd name="connsiteX12" fmla="*/ 216146 w 595618"/>
              <a:gd name="connsiteY12" fmla="*/ 894865 h 960323"/>
              <a:gd name="connsiteX13" fmla="*/ 195623 w 595618"/>
              <a:gd name="connsiteY13" fmla="*/ 894865 h 960323"/>
              <a:gd name="connsiteX14" fmla="*/ 181035 w 595618"/>
              <a:gd name="connsiteY14" fmla="*/ 888823 h 960323"/>
              <a:gd name="connsiteX15" fmla="*/ 174993 w 595618"/>
              <a:gd name="connsiteY15" fmla="*/ 874235 h 960323"/>
              <a:gd name="connsiteX16" fmla="*/ 181035 w 595618"/>
              <a:gd name="connsiteY16" fmla="*/ 859648 h 960323"/>
              <a:gd name="connsiteX17" fmla="*/ 195623 w 595618"/>
              <a:gd name="connsiteY17" fmla="*/ 853606 h 960323"/>
              <a:gd name="connsiteX18" fmla="*/ 195623 w 595618"/>
              <a:gd name="connsiteY18" fmla="*/ 777570 h 960323"/>
              <a:gd name="connsiteX19" fmla="*/ 406790 w 595618"/>
              <a:gd name="connsiteY19" fmla="*/ 777570 h 960323"/>
              <a:gd name="connsiteX20" fmla="*/ 427420 w 595618"/>
              <a:gd name="connsiteY20" fmla="*/ 798200 h 960323"/>
              <a:gd name="connsiteX21" fmla="*/ 427419 w 595618"/>
              <a:gd name="connsiteY21" fmla="*/ 798200 h 960323"/>
              <a:gd name="connsiteX22" fmla="*/ 421377 w 595618"/>
              <a:gd name="connsiteY22" fmla="*/ 812788 h 960323"/>
              <a:gd name="connsiteX23" fmla="*/ 414785 w 595618"/>
              <a:gd name="connsiteY23" fmla="*/ 815518 h 960323"/>
              <a:gd name="connsiteX24" fmla="*/ 421378 w 595618"/>
              <a:gd name="connsiteY24" fmla="*/ 818249 h 960323"/>
              <a:gd name="connsiteX25" fmla="*/ 427420 w 595618"/>
              <a:gd name="connsiteY25" fmla="*/ 832837 h 960323"/>
              <a:gd name="connsiteX26" fmla="*/ 427419 w 595618"/>
              <a:gd name="connsiteY26" fmla="*/ 832837 h 960323"/>
              <a:gd name="connsiteX27" fmla="*/ 406789 w 595618"/>
              <a:gd name="connsiteY27" fmla="*/ 853467 h 960323"/>
              <a:gd name="connsiteX28" fmla="*/ 195623 w 595618"/>
              <a:gd name="connsiteY28" fmla="*/ 853466 h 960323"/>
              <a:gd name="connsiteX29" fmla="*/ 181035 w 595618"/>
              <a:gd name="connsiteY29" fmla="*/ 847424 h 960323"/>
              <a:gd name="connsiteX30" fmla="*/ 174993 w 595618"/>
              <a:gd name="connsiteY30" fmla="*/ 832836 h 960323"/>
              <a:gd name="connsiteX31" fmla="*/ 181035 w 595618"/>
              <a:gd name="connsiteY31" fmla="*/ 818249 h 960323"/>
              <a:gd name="connsiteX32" fmla="*/ 187629 w 595618"/>
              <a:gd name="connsiteY32" fmla="*/ 815518 h 960323"/>
              <a:gd name="connsiteX33" fmla="*/ 181035 w 595618"/>
              <a:gd name="connsiteY33" fmla="*/ 812787 h 960323"/>
              <a:gd name="connsiteX34" fmla="*/ 174993 w 595618"/>
              <a:gd name="connsiteY34" fmla="*/ 798199 h 960323"/>
              <a:gd name="connsiteX35" fmla="*/ 181035 w 595618"/>
              <a:gd name="connsiteY35" fmla="*/ 783612 h 960323"/>
              <a:gd name="connsiteX36" fmla="*/ 195623 w 595618"/>
              <a:gd name="connsiteY36" fmla="*/ 777570 h 960323"/>
              <a:gd name="connsiteX37" fmla="*/ 195623 w 595618"/>
              <a:gd name="connsiteY37" fmla="*/ 736171 h 960323"/>
              <a:gd name="connsiteX38" fmla="*/ 406790 w 595618"/>
              <a:gd name="connsiteY38" fmla="*/ 736171 h 960323"/>
              <a:gd name="connsiteX39" fmla="*/ 427420 w 595618"/>
              <a:gd name="connsiteY39" fmla="*/ 756801 h 960323"/>
              <a:gd name="connsiteX40" fmla="*/ 427419 w 595618"/>
              <a:gd name="connsiteY40" fmla="*/ 756801 h 960323"/>
              <a:gd name="connsiteX41" fmla="*/ 406789 w 595618"/>
              <a:gd name="connsiteY41" fmla="*/ 777431 h 960323"/>
              <a:gd name="connsiteX42" fmla="*/ 195623 w 595618"/>
              <a:gd name="connsiteY42" fmla="*/ 777430 h 960323"/>
              <a:gd name="connsiteX43" fmla="*/ 181035 w 595618"/>
              <a:gd name="connsiteY43" fmla="*/ 771388 h 960323"/>
              <a:gd name="connsiteX44" fmla="*/ 174993 w 595618"/>
              <a:gd name="connsiteY44" fmla="*/ 756800 h 960323"/>
              <a:gd name="connsiteX45" fmla="*/ 181035 w 595618"/>
              <a:gd name="connsiteY45" fmla="*/ 742213 h 960323"/>
              <a:gd name="connsiteX46" fmla="*/ 195623 w 595618"/>
              <a:gd name="connsiteY46" fmla="*/ 736171 h 960323"/>
              <a:gd name="connsiteX47" fmla="*/ 297809 w 595618"/>
              <a:gd name="connsiteY47" fmla="*/ 0 h 960323"/>
              <a:gd name="connsiteX48" fmla="*/ 595618 w 595618"/>
              <a:gd name="connsiteY48" fmla="*/ 297809 h 960323"/>
              <a:gd name="connsiteX49" fmla="*/ 561660 w 595618"/>
              <a:gd name="connsiteY49" fmla="*/ 433175 h 960323"/>
              <a:gd name="connsiteX50" fmla="*/ 564963 w 595618"/>
              <a:gd name="connsiteY50" fmla="*/ 433175 h 960323"/>
              <a:gd name="connsiteX51" fmla="*/ 550267 w 595618"/>
              <a:gd name="connsiteY51" fmla="*/ 454166 h 960323"/>
              <a:gd name="connsiteX52" fmla="*/ 534207 w 595618"/>
              <a:gd name="connsiteY52" fmla="*/ 477103 h 960323"/>
              <a:gd name="connsiteX53" fmla="*/ 415175 w 595618"/>
              <a:gd name="connsiteY53" fmla="*/ 727664 h 960323"/>
              <a:gd name="connsiteX54" fmla="*/ 190775 w 595618"/>
              <a:gd name="connsiteY54" fmla="*/ 727664 h 960323"/>
              <a:gd name="connsiteX55" fmla="*/ 75295 w 595618"/>
              <a:gd name="connsiteY55" fmla="*/ 493931 h 960323"/>
              <a:gd name="connsiteX56" fmla="*/ 0 w 595618"/>
              <a:gd name="connsiteY56" fmla="*/ 297809 h 960323"/>
              <a:gd name="connsiteX57" fmla="*/ 297809 w 595618"/>
              <a:gd name="connsiteY57" fmla="*/ 0 h 96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5618" h="960323">
                <a:moveTo>
                  <a:pt x="174993" y="874235"/>
                </a:moveTo>
                <a:lnTo>
                  <a:pt x="174993" y="874235"/>
                </a:lnTo>
                <a:lnTo>
                  <a:pt x="174993" y="874236"/>
                </a:lnTo>
                <a:close/>
                <a:moveTo>
                  <a:pt x="195623" y="853606"/>
                </a:moveTo>
                <a:lnTo>
                  <a:pt x="406790" y="853606"/>
                </a:lnTo>
                <a:cubicBezTo>
                  <a:pt x="418184" y="853606"/>
                  <a:pt x="427420" y="862842"/>
                  <a:pt x="427420" y="874236"/>
                </a:cubicBezTo>
                <a:lnTo>
                  <a:pt x="427419" y="874236"/>
                </a:lnTo>
                <a:cubicBezTo>
                  <a:pt x="427419" y="885630"/>
                  <a:pt x="418183" y="894866"/>
                  <a:pt x="406789" y="894866"/>
                </a:cubicBezTo>
                <a:lnTo>
                  <a:pt x="386267" y="894866"/>
                </a:lnTo>
                <a:lnTo>
                  <a:pt x="381464" y="915092"/>
                </a:lnTo>
                <a:cubicBezTo>
                  <a:pt x="368241" y="941672"/>
                  <a:pt x="337286" y="960323"/>
                  <a:pt x="301207" y="960323"/>
                </a:cubicBezTo>
                <a:cubicBezTo>
                  <a:pt x="265128" y="960323"/>
                  <a:pt x="234172" y="941672"/>
                  <a:pt x="220949" y="915092"/>
                </a:cubicBezTo>
                <a:lnTo>
                  <a:pt x="216146" y="894865"/>
                </a:lnTo>
                <a:lnTo>
                  <a:pt x="195623" y="894865"/>
                </a:lnTo>
                <a:cubicBezTo>
                  <a:pt x="189926" y="894865"/>
                  <a:pt x="184768" y="892556"/>
                  <a:pt x="181035" y="888823"/>
                </a:cubicBezTo>
                <a:lnTo>
                  <a:pt x="174993" y="874235"/>
                </a:lnTo>
                <a:lnTo>
                  <a:pt x="181035" y="859648"/>
                </a:lnTo>
                <a:cubicBezTo>
                  <a:pt x="184768" y="855915"/>
                  <a:pt x="189926" y="853606"/>
                  <a:pt x="195623" y="853606"/>
                </a:cubicBezTo>
                <a:close/>
                <a:moveTo>
                  <a:pt x="195623" y="777570"/>
                </a:moveTo>
                <a:lnTo>
                  <a:pt x="406790" y="777570"/>
                </a:lnTo>
                <a:cubicBezTo>
                  <a:pt x="418184" y="777570"/>
                  <a:pt x="427420" y="786806"/>
                  <a:pt x="427420" y="798200"/>
                </a:cubicBezTo>
                <a:lnTo>
                  <a:pt x="427419" y="798200"/>
                </a:lnTo>
                <a:cubicBezTo>
                  <a:pt x="427419" y="803897"/>
                  <a:pt x="425110" y="809054"/>
                  <a:pt x="421377" y="812788"/>
                </a:cubicBezTo>
                <a:lnTo>
                  <a:pt x="414785" y="815518"/>
                </a:lnTo>
                <a:lnTo>
                  <a:pt x="421378" y="818249"/>
                </a:lnTo>
                <a:cubicBezTo>
                  <a:pt x="425111" y="821982"/>
                  <a:pt x="427420" y="827140"/>
                  <a:pt x="427420" y="832837"/>
                </a:cubicBezTo>
                <a:lnTo>
                  <a:pt x="427419" y="832837"/>
                </a:lnTo>
                <a:cubicBezTo>
                  <a:pt x="427419" y="844231"/>
                  <a:pt x="418183" y="853467"/>
                  <a:pt x="406789" y="853467"/>
                </a:cubicBezTo>
                <a:lnTo>
                  <a:pt x="195623" y="853466"/>
                </a:lnTo>
                <a:cubicBezTo>
                  <a:pt x="189926" y="853466"/>
                  <a:pt x="184768" y="851157"/>
                  <a:pt x="181035" y="847424"/>
                </a:cubicBezTo>
                <a:lnTo>
                  <a:pt x="174993" y="832836"/>
                </a:lnTo>
                <a:lnTo>
                  <a:pt x="181035" y="818249"/>
                </a:lnTo>
                <a:lnTo>
                  <a:pt x="187629" y="815518"/>
                </a:lnTo>
                <a:lnTo>
                  <a:pt x="181035" y="812787"/>
                </a:lnTo>
                <a:lnTo>
                  <a:pt x="174993" y="798199"/>
                </a:lnTo>
                <a:lnTo>
                  <a:pt x="181035" y="783612"/>
                </a:lnTo>
                <a:cubicBezTo>
                  <a:pt x="184768" y="779879"/>
                  <a:pt x="189926" y="777570"/>
                  <a:pt x="195623" y="777570"/>
                </a:cubicBezTo>
                <a:close/>
                <a:moveTo>
                  <a:pt x="195623" y="736171"/>
                </a:moveTo>
                <a:lnTo>
                  <a:pt x="406790" y="736171"/>
                </a:lnTo>
                <a:cubicBezTo>
                  <a:pt x="418184" y="736171"/>
                  <a:pt x="427420" y="745407"/>
                  <a:pt x="427420" y="756801"/>
                </a:cubicBezTo>
                <a:lnTo>
                  <a:pt x="427419" y="756801"/>
                </a:lnTo>
                <a:cubicBezTo>
                  <a:pt x="427419" y="768195"/>
                  <a:pt x="418183" y="777431"/>
                  <a:pt x="406789" y="777431"/>
                </a:cubicBezTo>
                <a:lnTo>
                  <a:pt x="195623" y="777430"/>
                </a:lnTo>
                <a:cubicBezTo>
                  <a:pt x="189926" y="777430"/>
                  <a:pt x="184768" y="775121"/>
                  <a:pt x="181035" y="771388"/>
                </a:cubicBezTo>
                <a:lnTo>
                  <a:pt x="174993" y="756800"/>
                </a:lnTo>
                <a:lnTo>
                  <a:pt x="181035" y="742213"/>
                </a:lnTo>
                <a:cubicBezTo>
                  <a:pt x="184768" y="738480"/>
                  <a:pt x="189926" y="736171"/>
                  <a:pt x="195623" y="736171"/>
                </a:cubicBezTo>
                <a:close/>
                <a:moveTo>
                  <a:pt x="297809" y="0"/>
                </a:moveTo>
                <a:cubicBezTo>
                  <a:pt x="462285" y="0"/>
                  <a:pt x="595618" y="133334"/>
                  <a:pt x="595618" y="297809"/>
                </a:cubicBezTo>
                <a:cubicBezTo>
                  <a:pt x="595618" y="346795"/>
                  <a:pt x="583791" y="393018"/>
                  <a:pt x="561660" y="433175"/>
                </a:cubicBezTo>
                <a:lnTo>
                  <a:pt x="564963" y="433175"/>
                </a:lnTo>
                <a:lnTo>
                  <a:pt x="550267" y="454166"/>
                </a:lnTo>
                <a:cubicBezTo>
                  <a:pt x="546078" y="462612"/>
                  <a:pt x="540762" y="470335"/>
                  <a:pt x="534207" y="477103"/>
                </a:cubicBezTo>
                <a:cubicBezTo>
                  <a:pt x="477913" y="557557"/>
                  <a:pt x="431141" y="646031"/>
                  <a:pt x="415175" y="727664"/>
                </a:cubicBezTo>
                <a:lnTo>
                  <a:pt x="190775" y="727664"/>
                </a:lnTo>
                <a:cubicBezTo>
                  <a:pt x="178298" y="652103"/>
                  <a:pt x="126191" y="569216"/>
                  <a:pt x="75295" y="493931"/>
                </a:cubicBezTo>
                <a:cubicBezTo>
                  <a:pt x="28091" y="442238"/>
                  <a:pt x="0" y="373304"/>
                  <a:pt x="0" y="297809"/>
                </a:cubicBezTo>
                <a:cubicBezTo>
                  <a:pt x="0" y="133334"/>
                  <a:pt x="133333" y="0"/>
                  <a:pt x="2978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64">
            <a:extLst>
              <a:ext uri="{FF2B5EF4-FFF2-40B4-BE49-F238E27FC236}">
                <a16:creationId xmlns:a16="http://schemas.microsoft.com/office/drawing/2014/main" id="{BE3D4948-815F-4D43-B913-3934C07C1FB2}"/>
              </a:ext>
            </a:extLst>
          </p:cNvPr>
          <p:cNvSpPr/>
          <p:nvPr/>
        </p:nvSpPr>
        <p:spPr>
          <a:xfrm>
            <a:off x="7495321" y="4216792"/>
            <a:ext cx="595618" cy="960323"/>
          </a:xfrm>
          <a:custGeom>
            <a:avLst/>
            <a:gdLst>
              <a:gd name="connsiteX0" fmla="*/ 174993 w 595618"/>
              <a:gd name="connsiteY0" fmla="*/ 874235 h 960323"/>
              <a:gd name="connsiteX1" fmla="*/ 174993 w 595618"/>
              <a:gd name="connsiteY1" fmla="*/ 874235 h 960323"/>
              <a:gd name="connsiteX2" fmla="*/ 174993 w 595618"/>
              <a:gd name="connsiteY2" fmla="*/ 874236 h 960323"/>
              <a:gd name="connsiteX3" fmla="*/ 195623 w 595618"/>
              <a:gd name="connsiteY3" fmla="*/ 853606 h 960323"/>
              <a:gd name="connsiteX4" fmla="*/ 406790 w 595618"/>
              <a:gd name="connsiteY4" fmla="*/ 853606 h 960323"/>
              <a:gd name="connsiteX5" fmla="*/ 427420 w 595618"/>
              <a:gd name="connsiteY5" fmla="*/ 874236 h 960323"/>
              <a:gd name="connsiteX6" fmla="*/ 427419 w 595618"/>
              <a:gd name="connsiteY6" fmla="*/ 874236 h 960323"/>
              <a:gd name="connsiteX7" fmla="*/ 406789 w 595618"/>
              <a:gd name="connsiteY7" fmla="*/ 894866 h 960323"/>
              <a:gd name="connsiteX8" fmla="*/ 386267 w 595618"/>
              <a:gd name="connsiteY8" fmla="*/ 894866 h 960323"/>
              <a:gd name="connsiteX9" fmla="*/ 381464 w 595618"/>
              <a:gd name="connsiteY9" fmla="*/ 915092 h 960323"/>
              <a:gd name="connsiteX10" fmla="*/ 301207 w 595618"/>
              <a:gd name="connsiteY10" fmla="*/ 960323 h 960323"/>
              <a:gd name="connsiteX11" fmla="*/ 220949 w 595618"/>
              <a:gd name="connsiteY11" fmla="*/ 915092 h 960323"/>
              <a:gd name="connsiteX12" fmla="*/ 216146 w 595618"/>
              <a:gd name="connsiteY12" fmla="*/ 894865 h 960323"/>
              <a:gd name="connsiteX13" fmla="*/ 195623 w 595618"/>
              <a:gd name="connsiteY13" fmla="*/ 894865 h 960323"/>
              <a:gd name="connsiteX14" fmla="*/ 181035 w 595618"/>
              <a:gd name="connsiteY14" fmla="*/ 888823 h 960323"/>
              <a:gd name="connsiteX15" fmla="*/ 174993 w 595618"/>
              <a:gd name="connsiteY15" fmla="*/ 874235 h 960323"/>
              <a:gd name="connsiteX16" fmla="*/ 181035 w 595618"/>
              <a:gd name="connsiteY16" fmla="*/ 859648 h 960323"/>
              <a:gd name="connsiteX17" fmla="*/ 195623 w 595618"/>
              <a:gd name="connsiteY17" fmla="*/ 853606 h 960323"/>
              <a:gd name="connsiteX18" fmla="*/ 195623 w 595618"/>
              <a:gd name="connsiteY18" fmla="*/ 777570 h 960323"/>
              <a:gd name="connsiteX19" fmla="*/ 406790 w 595618"/>
              <a:gd name="connsiteY19" fmla="*/ 777570 h 960323"/>
              <a:gd name="connsiteX20" fmla="*/ 427420 w 595618"/>
              <a:gd name="connsiteY20" fmla="*/ 798200 h 960323"/>
              <a:gd name="connsiteX21" fmla="*/ 427419 w 595618"/>
              <a:gd name="connsiteY21" fmla="*/ 798200 h 960323"/>
              <a:gd name="connsiteX22" fmla="*/ 421377 w 595618"/>
              <a:gd name="connsiteY22" fmla="*/ 812788 h 960323"/>
              <a:gd name="connsiteX23" fmla="*/ 414785 w 595618"/>
              <a:gd name="connsiteY23" fmla="*/ 815518 h 960323"/>
              <a:gd name="connsiteX24" fmla="*/ 421378 w 595618"/>
              <a:gd name="connsiteY24" fmla="*/ 818249 h 960323"/>
              <a:gd name="connsiteX25" fmla="*/ 427420 w 595618"/>
              <a:gd name="connsiteY25" fmla="*/ 832837 h 960323"/>
              <a:gd name="connsiteX26" fmla="*/ 427419 w 595618"/>
              <a:gd name="connsiteY26" fmla="*/ 832837 h 960323"/>
              <a:gd name="connsiteX27" fmla="*/ 406789 w 595618"/>
              <a:gd name="connsiteY27" fmla="*/ 853467 h 960323"/>
              <a:gd name="connsiteX28" fmla="*/ 195623 w 595618"/>
              <a:gd name="connsiteY28" fmla="*/ 853466 h 960323"/>
              <a:gd name="connsiteX29" fmla="*/ 181035 w 595618"/>
              <a:gd name="connsiteY29" fmla="*/ 847424 h 960323"/>
              <a:gd name="connsiteX30" fmla="*/ 174993 w 595618"/>
              <a:gd name="connsiteY30" fmla="*/ 832836 h 960323"/>
              <a:gd name="connsiteX31" fmla="*/ 181035 w 595618"/>
              <a:gd name="connsiteY31" fmla="*/ 818249 h 960323"/>
              <a:gd name="connsiteX32" fmla="*/ 187629 w 595618"/>
              <a:gd name="connsiteY32" fmla="*/ 815518 h 960323"/>
              <a:gd name="connsiteX33" fmla="*/ 181035 w 595618"/>
              <a:gd name="connsiteY33" fmla="*/ 812787 h 960323"/>
              <a:gd name="connsiteX34" fmla="*/ 174993 w 595618"/>
              <a:gd name="connsiteY34" fmla="*/ 798199 h 960323"/>
              <a:gd name="connsiteX35" fmla="*/ 181035 w 595618"/>
              <a:gd name="connsiteY35" fmla="*/ 783612 h 960323"/>
              <a:gd name="connsiteX36" fmla="*/ 195623 w 595618"/>
              <a:gd name="connsiteY36" fmla="*/ 777570 h 960323"/>
              <a:gd name="connsiteX37" fmla="*/ 195623 w 595618"/>
              <a:gd name="connsiteY37" fmla="*/ 736171 h 960323"/>
              <a:gd name="connsiteX38" fmla="*/ 406790 w 595618"/>
              <a:gd name="connsiteY38" fmla="*/ 736171 h 960323"/>
              <a:gd name="connsiteX39" fmla="*/ 427420 w 595618"/>
              <a:gd name="connsiteY39" fmla="*/ 756801 h 960323"/>
              <a:gd name="connsiteX40" fmla="*/ 427419 w 595618"/>
              <a:gd name="connsiteY40" fmla="*/ 756801 h 960323"/>
              <a:gd name="connsiteX41" fmla="*/ 406789 w 595618"/>
              <a:gd name="connsiteY41" fmla="*/ 777431 h 960323"/>
              <a:gd name="connsiteX42" fmla="*/ 195623 w 595618"/>
              <a:gd name="connsiteY42" fmla="*/ 777430 h 960323"/>
              <a:gd name="connsiteX43" fmla="*/ 181035 w 595618"/>
              <a:gd name="connsiteY43" fmla="*/ 771388 h 960323"/>
              <a:gd name="connsiteX44" fmla="*/ 174993 w 595618"/>
              <a:gd name="connsiteY44" fmla="*/ 756800 h 960323"/>
              <a:gd name="connsiteX45" fmla="*/ 181035 w 595618"/>
              <a:gd name="connsiteY45" fmla="*/ 742213 h 960323"/>
              <a:gd name="connsiteX46" fmla="*/ 195623 w 595618"/>
              <a:gd name="connsiteY46" fmla="*/ 736171 h 960323"/>
              <a:gd name="connsiteX47" fmla="*/ 297809 w 595618"/>
              <a:gd name="connsiteY47" fmla="*/ 0 h 960323"/>
              <a:gd name="connsiteX48" fmla="*/ 595618 w 595618"/>
              <a:gd name="connsiteY48" fmla="*/ 297809 h 960323"/>
              <a:gd name="connsiteX49" fmla="*/ 561660 w 595618"/>
              <a:gd name="connsiteY49" fmla="*/ 433175 h 960323"/>
              <a:gd name="connsiteX50" fmla="*/ 564963 w 595618"/>
              <a:gd name="connsiteY50" fmla="*/ 433175 h 960323"/>
              <a:gd name="connsiteX51" fmla="*/ 550267 w 595618"/>
              <a:gd name="connsiteY51" fmla="*/ 454166 h 960323"/>
              <a:gd name="connsiteX52" fmla="*/ 534207 w 595618"/>
              <a:gd name="connsiteY52" fmla="*/ 477103 h 960323"/>
              <a:gd name="connsiteX53" fmla="*/ 415175 w 595618"/>
              <a:gd name="connsiteY53" fmla="*/ 727664 h 960323"/>
              <a:gd name="connsiteX54" fmla="*/ 190775 w 595618"/>
              <a:gd name="connsiteY54" fmla="*/ 727664 h 960323"/>
              <a:gd name="connsiteX55" fmla="*/ 75295 w 595618"/>
              <a:gd name="connsiteY55" fmla="*/ 493931 h 960323"/>
              <a:gd name="connsiteX56" fmla="*/ 0 w 595618"/>
              <a:gd name="connsiteY56" fmla="*/ 297809 h 960323"/>
              <a:gd name="connsiteX57" fmla="*/ 297809 w 595618"/>
              <a:gd name="connsiteY57" fmla="*/ 0 h 96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5618" h="960323">
                <a:moveTo>
                  <a:pt x="174993" y="874235"/>
                </a:moveTo>
                <a:lnTo>
                  <a:pt x="174993" y="874235"/>
                </a:lnTo>
                <a:lnTo>
                  <a:pt x="174993" y="874236"/>
                </a:lnTo>
                <a:close/>
                <a:moveTo>
                  <a:pt x="195623" y="853606"/>
                </a:moveTo>
                <a:lnTo>
                  <a:pt x="406790" y="853606"/>
                </a:lnTo>
                <a:cubicBezTo>
                  <a:pt x="418184" y="853606"/>
                  <a:pt x="427420" y="862842"/>
                  <a:pt x="427420" y="874236"/>
                </a:cubicBezTo>
                <a:lnTo>
                  <a:pt x="427419" y="874236"/>
                </a:lnTo>
                <a:cubicBezTo>
                  <a:pt x="427419" y="885630"/>
                  <a:pt x="418183" y="894866"/>
                  <a:pt x="406789" y="894866"/>
                </a:cubicBezTo>
                <a:lnTo>
                  <a:pt x="386267" y="894866"/>
                </a:lnTo>
                <a:lnTo>
                  <a:pt x="381464" y="915092"/>
                </a:lnTo>
                <a:cubicBezTo>
                  <a:pt x="368241" y="941672"/>
                  <a:pt x="337286" y="960323"/>
                  <a:pt x="301207" y="960323"/>
                </a:cubicBezTo>
                <a:cubicBezTo>
                  <a:pt x="265128" y="960323"/>
                  <a:pt x="234172" y="941672"/>
                  <a:pt x="220949" y="915092"/>
                </a:cubicBezTo>
                <a:lnTo>
                  <a:pt x="216146" y="894865"/>
                </a:lnTo>
                <a:lnTo>
                  <a:pt x="195623" y="894865"/>
                </a:lnTo>
                <a:cubicBezTo>
                  <a:pt x="189926" y="894865"/>
                  <a:pt x="184768" y="892556"/>
                  <a:pt x="181035" y="888823"/>
                </a:cubicBezTo>
                <a:lnTo>
                  <a:pt x="174993" y="874235"/>
                </a:lnTo>
                <a:lnTo>
                  <a:pt x="181035" y="859648"/>
                </a:lnTo>
                <a:cubicBezTo>
                  <a:pt x="184768" y="855915"/>
                  <a:pt x="189926" y="853606"/>
                  <a:pt x="195623" y="853606"/>
                </a:cubicBezTo>
                <a:close/>
                <a:moveTo>
                  <a:pt x="195623" y="777570"/>
                </a:moveTo>
                <a:lnTo>
                  <a:pt x="406790" y="777570"/>
                </a:lnTo>
                <a:cubicBezTo>
                  <a:pt x="418184" y="777570"/>
                  <a:pt x="427420" y="786806"/>
                  <a:pt x="427420" y="798200"/>
                </a:cubicBezTo>
                <a:lnTo>
                  <a:pt x="427419" y="798200"/>
                </a:lnTo>
                <a:cubicBezTo>
                  <a:pt x="427419" y="803897"/>
                  <a:pt x="425110" y="809054"/>
                  <a:pt x="421377" y="812788"/>
                </a:cubicBezTo>
                <a:lnTo>
                  <a:pt x="414785" y="815518"/>
                </a:lnTo>
                <a:lnTo>
                  <a:pt x="421378" y="818249"/>
                </a:lnTo>
                <a:cubicBezTo>
                  <a:pt x="425111" y="821982"/>
                  <a:pt x="427420" y="827140"/>
                  <a:pt x="427420" y="832837"/>
                </a:cubicBezTo>
                <a:lnTo>
                  <a:pt x="427419" y="832837"/>
                </a:lnTo>
                <a:cubicBezTo>
                  <a:pt x="427419" y="844231"/>
                  <a:pt x="418183" y="853467"/>
                  <a:pt x="406789" y="853467"/>
                </a:cubicBezTo>
                <a:lnTo>
                  <a:pt x="195623" y="853466"/>
                </a:lnTo>
                <a:cubicBezTo>
                  <a:pt x="189926" y="853466"/>
                  <a:pt x="184768" y="851157"/>
                  <a:pt x="181035" y="847424"/>
                </a:cubicBezTo>
                <a:lnTo>
                  <a:pt x="174993" y="832836"/>
                </a:lnTo>
                <a:lnTo>
                  <a:pt x="181035" y="818249"/>
                </a:lnTo>
                <a:lnTo>
                  <a:pt x="187629" y="815518"/>
                </a:lnTo>
                <a:lnTo>
                  <a:pt x="181035" y="812787"/>
                </a:lnTo>
                <a:lnTo>
                  <a:pt x="174993" y="798199"/>
                </a:lnTo>
                <a:lnTo>
                  <a:pt x="181035" y="783612"/>
                </a:lnTo>
                <a:cubicBezTo>
                  <a:pt x="184768" y="779879"/>
                  <a:pt x="189926" y="777570"/>
                  <a:pt x="195623" y="777570"/>
                </a:cubicBezTo>
                <a:close/>
                <a:moveTo>
                  <a:pt x="195623" y="736171"/>
                </a:moveTo>
                <a:lnTo>
                  <a:pt x="406790" y="736171"/>
                </a:lnTo>
                <a:cubicBezTo>
                  <a:pt x="418184" y="736171"/>
                  <a:pt x="427420" y="745407"/>
                  <a:pt x="427420" y="756801"/>
                </a:cubicBezTo>
                <a:lnTo>
                  <a:pt x="427419" y="756801"/>
                </a:lnTo>
                <a:cubicBezTo>
                  <a:pt x="427419" y="768195"/>
                  <a:pt x="418183" y="777431"/>
                  <a:pt x="406789" y="777431"/>
                </a:cubicBezTo>
                <a:lnTo>
                  <a:pt x="195623" y="777430"/>
                </a:lnTo>
                <a:cubicBezTo>
                  <a:pt x="189926" y="777430"/>
                  <a:pt x="184768" y="775121"/>
                  <a:pt x="181035" y="771388"/>
                </a:cubicBezTo>
                <a:lnTo>
                  <a:pt x="174993" y="756800"/>
                </a:lnTo>
                <a:lnTo>
                  <a:pt x="181035" y="742213"/>
                </a:lnTo>
                <a:cubicBezTo>
                  <a:pt x="184768" y="738480"/>
                  <a:pt x="189926" y="736171"/>
                  <a:pt x="195623" y="736171"/>
                </a:cubicBezTo>
                <a:close/>
                <a:moveTo>
                  <a:pt x="297809" y="0"/>
                </a:moveTo>
                <a:cubicBezTo>
                  <a:pt x="462285" y="0"/>
                  <a:pt x="595618" y="133334"/>
                  <a:pt x="595618" y="297809"/>
                </a:cubicBezTo>
                <a:cubicBezTo>
                  <a:pt x="595618" y="346795"/>
                  <a:pt x="583791" y="393018"/>
                  <a:pt x="561660" y="433175"/>
                </a:cubicBezTo>
                <a:lnTo>
                  <a:pt x="564963" y="433175"/>
                </a:lnTo>
                <a:lnTo>
                  <a:pt x="550267" y="454166"/>
                </a:lnTo>
                <a:cubicBezTo>
                  <a:pt x="546078" y="462612"/>
                  <a:pt x="540762" y="470335"/>
                  <a:pt x="534207" y="477103"/>
                </a:cubicBezTo>
                <a:cubicBezTo>
                  <a:pt x="477913" y="557557"/>
                  <a:pt x="431141" y="646031"/>
                  <a:pt x="415175" y="727664"/>
                </a:cubicBezTo>
                <a:lnTo>
                  <a:pt x="190775" y="727664"/>
                </a:lnTo>
                <a:cubicBezTo>
                  <a:pt x="178298" y="652103"/>
                  <a:pt x="126191" y="569216"/>
                  <a:pt x="75295" y="493931"/>
                </a:cubicBezTo>
                <a:cubicBezTo>
                  <a:pt x="28091" y="442238"/>
                  <a:pt x="0" y="373304"/>
                  <a:pt x="0" y="297809"/>
                </a:cubicBezTo>
                <a:cubicBezTo>
                  <a:pt x="0" y="133334"/>
                  <a:pt x="133333" y="0"/>
                  <a:pt x="2978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: 도형 65">
            <a:extLst>
              <a:ext uri="{FF2B5EF4-FFF2-40B4-BE49-F238E27FC236}">
                <a16:creationId xmlns:a16="http://schemas.microsoft.com/office/drawing/2014/main" id="{E78E832B-4306-4716-8517-38A3F382E8DE}"/>
              </a:ext>
            </a:extLst>
          </p:cNvPr>
          <p:cNvSpPr/>
          <p:nvPr/>
        </p:nvSpPr>
        <p:spPr>
          <a:xfrm>
            <a:off x="7495321" y="5341421"/>
            <a:ext cx="595618" cy="960323"/>
          </a:xfrm>
          <a:custGeom>
            <a:avLst/>
            <a:gdLst>
              <a:gd name="connsiteX0" fmla="*/ 174993 w 595618"/>
              <a:gd name="connsiteY0" fmla="*/ 874235 h 960323"/>
              <a:gd name="connsiteX1" fmla="*/ 174993 w 595618"/>
              <a:gd name="connsiteY1" fmla="*/ 874235 h 960323"/>
              <a:gd name="connsiteX2" fmla="*/ 174993 w 595618"/>
              <a:gd name="connsiteY2" fmla="*/ 874236 h 960323"/>
              <a:gd name="connsiteX3" fmla="*/ 195623 w 595618"/>
              <a:gd name="connsiteY3" fmla="*/ 853606 h 960323"/>
              <a:gd name="connsiteX4" fmla="*/ 406790 w 595618"/>
              <a:gd name="connsiteY4" fmla="*/ 853606 h 960323"/>
              <a:gd name="connsiteX5" fmla="*/ 427420 w 595618"/>
              <a:gd name="connsiteY5" fmla="*/ 874236 h 960323"/>
              <a:gd name="connsiteX6" fmla="*/ 427419 w 595618"/>
              <a:gd name="connsiteY6" fmla="*/ 874236 h 960323"/>
              <a:gd name="connsiteX7" fmla="*/ 406789 w 595618"/>
              <a:gd name="connsiteY7" fmla="*/ 894866 h 960323"/>
              <a:gd name="connsiteX8" fmla="*/ 386267 w 595618"/>
              <a:gd name="connsiteY8" fmla="*/ 894866 h 960323"/>
              <a:gd name="connsiteX9" fmla="*/ 381464 w 595618"/>
              <a:gd name="connsiteY9" fmla="*/ 915092 h 960323"/>
              <a:gd name="connsiteX10" fmla="*/ 301207 w 595618"/>
              <a:gd name="connsiteY10" fmla="*/ 960323 h 960323"/>
              <a:gd name="connsiteX11" fmla="*/ 220949 w 595618"/>
              <a:gd name="connsiteY11" fmla="*/ 915092 h 960323"/>
              <a:gd name="connsiteX12" fmla="*/ 216146 w 595618"/>
              <a:gd name="connsiteY12" fmla="*/ 894865 h 960323"/>
              <a:gd name="connsiteX13" fmla="*/ 195623 w 595618"/>
              <a:gd name="connsiteY13" fmla="*/ 894865 h 960323"/>
              <a:gd name="connsiteX14" fmla="*/ 181035 w 595618"/>
              <a:gd name="connsiteY14" fmla="*/ 888823 h 960323"/>
              <a:gd name="connsiteX15" fmla="*/ 174993 w 595618"/>
              <a:gd name="connsiteY15" fmla="*/ 874235 h 960323"/>
              <a:gd name="connsiteX16" fmla="*/ 181035 w 595618"/>
              <a:gd name="connsiteY16" fmla="*/ 859648 h 960323"/>
              <a:gd name="connsiteX17" fmla="*/ 195623 w 595618"/>
              <a:gd name="connsiteY17" fmla="*/ 853606 h 960323"/>
              <a:gd name="connsiteX18" fmla="*/ 195623 w 595618"/>
              <a:gd name="connsiteY18" fmla="*/ 777570 h 960323"/>
              <a:gd name="connsiteX19" fmla="*/ 406790 w 595618"/>
              <a:gd name="connsiteY19" fmla="*/ 777570 h 960323"/>
              <a:gd name="connsiteX20" fmla="*/ 427420 w 595618"/>
              <a:gd name="connsiteY20" fmla="*/ 798200 h 960323"/>
              <a:gd name="connsiteX21" fmla="*/ 427419 w 595618"/>
              <a:gd name="connsiteY21" fmla="*/ 798200 h 960323"/>
              <a:gd name="connsiteX22" fmla="*/ 421377 w 595618"/>
              <a:gd name="connsiteY22" fmla="*/ 812788 h 960323"/>
              <a:gd name="connsiteX23" fmla="*/ 414785 w 595618"/>
              <a:gd name="connsiteY23" fmla="*/ 815518 h 960323"/>
              <a:gd name="connsiteX24" fmla="*/ 421378 w 595618"/>
              <a:gd name="connsiteY24" fmla="*/ 818249 h 960323"/>
              <a:gd name="connsiteX25" fmla="*/ 427420 w 595618"/>
              <a:gd name="connsiteY25" fmla="*/ 832837 h 960323"/>
              <a:gd name="connsiteX26" fmla="*/ 427419 w 595618"/>
              <a:gd name="connsiteY26" fmla="*/ 832837 h 960323"/>
              <a:gd name="connsiteX27" fmla="*/ 406789 w 595618"/>
              <a:gd name="connsiteY27" fmla="*/ 853467 h 960323"/>
              <a:gd name="connsiteX28" fmla="*/ 195623 w 595618"/>
              <a:gd name="connsiteY28" fmla="*/ 853466 h 960323"/>
              <a:gd name="connsiteX29" fmla="*/ 181035 w 595618"/>
              <a:gd name="connsiteY29" fmla="*/ 847424 h 960323"/>
              <a:gd name="connsiteX30" fmla="*/ 174993 w 595618"/>
              <a:gd name="connsiteY30" fmla="*/ 832836 h 960323"/>
              <a:gd name="connsiteX31" fmla="*/ 181035 w 595618"/>
              <a:gd name="connsiteY31" fmla="*/ 818249 h 960323"/>
              <a:gd name="connsiteX32" fmla="*/ 187629 w 595618"/>
              <a:gd name="connsiteY32" fmla="*/ 815518 h 960323"/>
              <a:gd name="connsiteX33" fmla="*/ 181035 w 595618"/>
              <a:gd name="connsiteY33" fmla="*/ 812787 h 960323"/>
              <a:gd name="connsiteX34" fmla="*/ 174993 w 595618"/>
              <a:gd name="connsiteY34" fmla="*/ 798199 h 960323"/>
              <a:gd name="connsiteX35" fmla="*/ 181035 w 595618"/>
              <a:gd name="connsiteY35" fmla="*/ 783612 h 960323"/>
              <a:gd name="connsiteX36" fmla="*/ 195623 w 595618"/>
              <a:gd name="connsiteY36" fmla="*/ 777570 h 960323"/>
              <a:gd name="connsiteX37" fmla="*/ 195623 w 595618"/>
              <a:gd name="connsiteY37" fmla="*/ 736171 h 960323"/>
              <a:gd name="connsiteX38" fmla="*/ 406790 w 595618"/>
              <a:gd name="connsiteY38" fmla="*/ 736171 h 960323"/>
              <a:gd name="connsiteX39" fmla="*/ 427420 w 595618"/>
              <a:gd name="connsiteY39" fmla="*/ 756801 h 960323"/>
              <a:gd name="connsiteX40" fmla="*/ 427419 w 595618"/>
              <a:gd name="connsiteY40" fmla="*/ 756801 h 960323"/>
              <a:gd name="connsiteX41" fmla="*/ 406789 w 595618"/>
              <a:gd name="connsiteY41" fmla="*/ 777431 h 960323"/>
              <a:gd name="connsiteX42" fmla="*/ 195623 w 595618"/>
              <a:gd name="connsiteY42" fmla="*/ 777430 h 960323"/>
              <a:gd name="connsiteX43" fmla="*/ 181035 w 595618"/>
              <a:gd name="connsiteY43" fmla="*/ 771388 h 960323"/>
              <a:gd name="connsiteX44" fmla="*/ 174993 w 595618"/>
              <a:gd name="connsiteY44" fmla="*/ 756800 h 960323"/>
              <a:gd name="connsiteX45" fmla="*/ 181035 w 595618"/>
              <a:gd name="connsiteY45" fmla="*/ 742213 h 960323"/>
              <a:gd name="connsiteX46" fmla="*/ 195623 w 595618"/>
              <a:gd name="connsiteY46" fmla="*/ 736171 h 960323"/>
              <a:gd name="connsiteX47" fmla="*/ 297809 w 595618"/>
              <a:gd name="connsiteY47" fmla="*/ 0 h 960323"/>
              <a:gd name="connsiteX48" fmla="*/ 595618 w 595618"/>
              <a:gd name="connsiteY48" fmla="*/ 297809 h 960323"/>
              <a:gd name="connsiteX49" fmla="*/ 561660 w 595618"/>
              <a:gd name="connsiteY49" fmla="*/ 433175 h 960323"/>
              <a:gd name="connsiteX50" fmla="*/ 564963 w 595618"/>
              <a:gd name="connsiteY50" fmla="*/ 433175 h 960323"/>
              <a:gd name="connsiteX51" fmla="*/ 550267 w 595618"/>
              <a:gd name="connsiteY51" fmla="*/ 454166 h 960323"/>
              <a:gd name="connsiteX52" fmla="*/ 534207 w 595618"/>
              <a:gd name="connsiteY52" fmla="*/ 477103 h 960323"/>
              <a:gd name="connsiteX53" fmla="*/ 415175 w 595618"/>
              <a:gd name="connsiteY53" fmla="*/ 727664 h 960323"/>
              <a:gd name="connsiteX54" fmla="*/ 190775 w 595618"/>
              <a:gd name="connsiteY54" fmla="*/ 727664 h 960323"/>
              <a:gd name="connsiteX55" fmla="*/ 75295 w 595618"/>
              <a:gd name="connsiteY55" fmla="*/ 493931 h 960323"/>
              <a:gd name="connsiteX56" fmla="*/ 0 w 595618"/>
              <a:gd name="connsiteY56" fmla="*/ 297809 h 960323"/>
              <a:gd name="connsiteX57" fmla="*/ 297809 w 595618"/>
              <a:gd name="connsiteY57" fmla="*/ 0 h 96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5618" h="960323">
                <a:moveTo>
                  <a:pt x="174993" y="874235"/>
                </a:moveTo>
                <a:lnTo>
                  <a:pt x="174993" y="874235"/>
                </a:lnTo>
                <a:lnTo>
                  <a:pt x="174993" y="874236"/>
                </a:lnTo>
                <a:close/>
                <a:moveTo>
                  <a:pt x="195623" y="853606"/>
                </a:moveTo>
                <a:lnTo>
                  <a:pt x="406790" y="853606"/>
                </a:lnTo>
                <a:cubicBezTo>
                  <a:pt x="418184" y="853606"/>
                  <a:pt x="427420" y="862842"/>
                  <a:pt x="427420" y="874236"/>
                </a:cubicBezTo>
                <a:lnTo>
                  <a:pt x="427419" y="874236"/>
                </a:lnTo>
                <a:cubicBezTo>
                  <a:pt x="427419" y="885630"/>
                  <a:pt x="418183" y="894866"/>
                  <a:pt x="406789" y="894866"/>
                </a:cubicBezTo>
                <a:lnTo>
                  <a:pt x="386267" y="894866"/>
                </a:lnTo>
                <a:lnTo>
                  <a:pt x="381464" y="915092"/>
                </a:lnTo>
                <a:cubicBezTo>
                  <a:pt x="368241" y="941672"/>
                  <a:pt x="337286" y="960323"/>
                  <a:pt x="301207" y="960323"/>
                </a:cubicBezTo>
                <a:cubicBezTo>
                  <a:pt x="265128" y="960323"/>
                  <a:pt x="234172" y="941672"/>
                  <a:pt x="220949" y="915092"/>
                </a:cubicBezTo>
                <a:lnTo>
                  <a:pt x="216146" y="894865"/>
                </a:lnTo>
                <a:lnTo>
                  <a:pt x="195623" y="894865"/>
                </a:lnTo>
                <a:cubicBezTo>
                  <a:pt x="189926" y="894865"/>
                  <a:pt x="184768" y="892556"/>
                  <a:pt x="181035" y="888823"/>
                </a:cubicBezTo>
                <a:lnTo>
                  <a:pt x="174993" y="874235"/>
                </a:lnTo>
                <a:lnTo>
                  <a:pt x="181035" y="859648"/>
                </a:lnTo>
                <a:cubicBezTo>
                  <a:pt x="184768" y="855915"/>
                  <a:pt x="189926" y="853606"/>
                  <a:pt x="195623" y="853606"/>
                </a:cubicBezTo>
                <a:close/>
                <a:moveTo>
                  <a:pt x="195623" y="777570"/>
                </a:moveTo>
                <a:lnTo>
                  <a:pt x="406790" y="777570"/>
                </a:lnTo>
                <a:cubicBezTo>
                  <a:pt x="418184" y="777570"/>
                  <a:pt x="427420" y="786806"/>
                  <a:pt x="427420" y="798200"/>
                </a:cubicBezTo>
                <a:lnTo>
                  <a:pt x="427419" y="798200"/>
                </a:lnTo>
                <a:cubicBezTo>
                  <a:pt x="427419" y="803897"/>
                  <a:pt x="425110" y="809054"/>
                  <a:pt x="421377" y="812788"/>
                </a:cubicBezTo>
                <a:lnTo>
                  <a:pt x="414785" y="815518"/>
                </a:lnTo>
                <a:lnTo>
                  <a:pt x="421378" y="818249"/>
                </a:lnTo>
                <a:cubicBezTo>
                  <a:pt x="425111" y="821982"/>
                  <a:pt x="427420" y="827140"/>
                  <a:pt x="427420" y="832837"/>
                </a:cubicBezTo>
                <a:lnTo>
                  <a:pt x="427419" y="832837"/>
                </a:lnTo>
                <a:cubicBezTo>
                  <a:pt x="427419" y="844231"/>
                  <a:pt x="418183" y="853467"/>
                  <a:pt x="406789" y="853467"/>
                </a:cubicBezTo>
                <a:lnTo>
                  <a:pt x="195623" y="853466"/>
                </a:lnTo>
                <a:cubicBezTo>
                  <a:pt x="189926" y="853466"/>
                  <a:pt x="184768" y="851157"/>
                  <a:pt x="181035" y="847424"/>
                </a:cubicBezTo>
                <a:lnTo>
                  <a:pt x="174993" y="832836"/>
                </a:lnTo>
                <a:lnTo>
                  <a:pt x="181035" y="818249"/>
                </a:lnTo>
                <a:lnTo>
                  <a:pt x="187629" y="815518"/>
                </a:lnTo>
                <a:lnTo>
                  <a:pt x="181035" y="812787"/>
                </a:lnTo>
                <a:lnTo>
                  <a:pt x="174993" y="798199"/>
                </a:lnTo>
                <a:lnTo>
                  <a:pt x="181035" y="783612"/>
                </a:lnTo>
                <a:cubicBezTo>
                  <a:pt x="184768" y="779879"/>
                  <a:pt x="189926" y="777570"/>
                  <a:pt x="195623" y="777570"/>
                </a:cubicBezTo>
                <a:close/>
                <a:moveTo>
                  <a:pt x="195623" y="736171"/>
                </a:moveTo>
                <a:lnTo>
                  <a:pt x="406790" y="736171"/>
                </a:lnTo>
                <a:cubicBezTo>
                  <a:pt x="418184" y="736171"/>
                  <a:pt x="427420" y="745407"/>
                  <a:pt x="427420" y="756801"/>
                </a:cubicBezTo>
                <a:lnTo>
                  <a:pt x="427419" y="756801"/>
                </a:lnTo>
                <a:cubicBezTo>
                  <a:pt x="427419" y="768195"/>
                  <a:pt x="418183" y="777431"/>
                  <a:pt x="406789" y="777431"/>
                </a:cubicBezTo>
                <a:lnTo>
                  <a:pt x="195623" y="777430"/>
                </a:lnTo>
                <a:cubicBezTo>
                  <a:pt x="189926" y="777430"/>
                  <a:pt x="184768" y="775121"/>
                  <a:pt x="181035" y="771388"/>
                </a:cubicBezTo>
                <a:lnTo>
                  <a:pt x="174993" y="756800"/>
                </a:lnTo>
                <a:lnTo>
                  <a:pt x="181035" y="742213"/>
                </a:lnTo>
                <a:cubicBezTo>
                  <a:pt x="184768" y="738480"/>
                  <a:pt x="189926" y="736171"/>
                  <a:pt x="195623" y="736171"/>
                </a:cubicBezTo>
                <a:close/>
                <a:moveTo>
                  <a:pt x="297809" y="0"/>
                </a:moveTo>
                <a:cubicBezTo>
                  <a:pt x="462285" y="0"/>
                  <a:pt x="595618" y="133334"/>
                  <a:pt x="595618" y="297809"/>
                </a:cubicBezTo>
                <a:cubicBezTo>
                  <a:pt x="595618" y="346795"/>
                  <a:pt x="583791" y="393018"/>
                  <a:pt x="561660" y="433175"/>
                </a:cubicBezTo>
                <a:lnTo>
                  <a:pt x="564963" y="433175"/>
                </a:lnTo>
                <a:lnTo>
                  <a:pt x="550267" y="454166"/>
                </a:lnTo>
                <a:cubicBezTo>
                  <a:pt x="546078" y="462612"/>
                  <a:pt x="540762" y="470335"/>
                  <a:pt x="534207" y="477103"/>
                </a:cubicBezTo>
                <a:cubicBezTo>
                  <a:pt x="477913" y="557557"/>
                  <a:pt x="431141" y="646031"/>
                  <a:pt x="415175" y="727664"/>
                </a:cubicBezTo>
                <a:lnTo>
                  <a:pt x="190775" y="727664"/>
                </a:lnTo>
                <a:cubicBezTo>
                  <a:pt x="178298" y="652103"/>
                  <a:pt x="126191" y="569216"/>
                  <a:pt x="75295" y="493931"/>
                </a:cubicBezTo>
                <a:cubicBezTo>
                  <a:pt x="28091" y="442238"/>
                  <a:pt x="0" y="373304"/>
                  <a:pt x="0" y="297809"/>
                </a:cubicBezTo>
                <a:cubicBezTo>
                  <a:pt x="0" y="133334"/>
                  <a:pt x="133333" y="0"/>
                  <a:pt x="2978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2A6A26B6-E4E5-4AB0-851B-761B60CD630B}"/>
              </a:ext>
            </a:extLst>
          </p:cNvPr>
          <p:cNvSpPr/>
          <p:nvPr/>
        </p:nvSpPr>
        <p:spPr>
          <a:xfrm rot="9900000">
            <a:off x="7637776" y="4405572"/>
            <a:ext cx="354982" cy="301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20C1754D-014F-46CD-B0C7-9122984C56D9}"/>
              </a:ext>
            </a:extLst>
          </p:cNvPr>
          <p:cNvSpPr/>
          <p:nvPr/>
        </p:nvSpPr>
        <p:spPr>
          <a:xfrm>
            <a:off x="7610993" y="2112912"/>
            <a:ext cx="370561" cy="2846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D636484B-A9F5-401F-A5F7-7EFE845FEF73}"/>
              </a:ext>
            </a:extLst>
          </p:cNvPr>
          <p:cNvSpPr/>
          <p:nvPr/>
        </p:nvSpPr>
        <p:spPr>
          <a:xfrm>
            <a:off x="7604809" y="3207468"/>
            <a:ext cx="376745" cy="32512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Chord 15">
            <a:extLst>
              <a:ext uri="{FF2B5EF4-FFF2-40B4-BE49-F238E27FC236}">
                <a16:creationId xmlns:a16="http://schemas.microsoft.com/office/drawing/2014/main" id="{E4F776D8-EDC7-4E89-8374-0954DF9DB0A1}"/>
              </a:ext>
            </a:extLst>
          </p:cNvPr>
          <p:cNvSpPr/>
          <p:nvPr/>
        </p:nvSpPr>
        <p:spPr>
          <a:xfrm>
            <a:off x="7709716" y="5500114"/>
            <a:ext cx="173602" cy="37849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EC22C9-0F80-4B6D-862D-A709F0142EBF}"/>
              </a:ext>
            </a:extLst>
          </p:cNvPr>
          <p:cNvSpPr txBox="1"/>
          <p:nvPr/>
        </p:nvSpPr>
        <p:spPr>
          <a:xfrm>
            <a:off x="6918533" y="585236"/>
            <a:ext cx="49496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accent3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F774E-9912-4A25-AD47-312A472C4A7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42833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49F4CB0-57F8-46DD-97FB-159FB498C6A0}"/>
              </a:ext>
            </a:extLst>
          </p:cNvPr>
          <p:cNvGrpSpPr/>
          <p:nvPr/>
        </p:nvGrpSpPr>
        <p:grpSpPr>
          <a:xfrm>
            <a:off x="874208" y="1624785"/>
            <a:ext cx="3936713" cy="4585096"/>
            <a:chOff x="4743450" y="1335205"/>
            <a:chExt cx="3240592" cy="377432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75644D4-7ABC-4358-88E7-9A377C7F71E4}"/>
                </a:ext>
              </a:extLst>
            </p:cNvPr>
            <p:cNvSpPr/>
            <p:nvPr/>
          </p:nvSpPr>
          <p:spPr>
            <a:xfrm>
              <a:off x="4743450" y="1335205"/>
              <a:ext cx="2365084" cy="3774323"/>
            </a:xfrm>
            <a:custGeom>
              <a:avLst/>
              <a:gdLst>
                <a:gd name="connsiteX0" fmla="*/ 817516 w 1645921"/>
                <a:gd name="connsiteY0" fmla="*/ 1935988 h 2169949"/>
                <a:gd name="connsiteX1" fmla="*/ 513238 w 1645921"/>
                <a:gd name="connsiteY1" fmla="*/ 2124229 h 2169949"/>
                <a:gd name="connsiteX2" fmla="*/ 820226 w 1645921"/>
                <a:gd name="connsiteY2" fmla="*/ 2124229 h 2169949"/>
                <a:gd name="connsiteX3" fmla="*/ 848006 w 1645921"/>
                <a:gd name="connsiteY3" fmla="*/ 1933084 h 2169949"/>
                <a:gd name="connsiteX4" fmla="*/ 851058 w 1645921"/>
                <a:gd name="connsiteY4" fmla="*/ 2124229 h 2169949"/>
                <a:gd name="connsiteX5" fmla="*/ 1165501 w 1645921"/>
                <a:gd name="connsiteY5" fmla="*/ 2124229 h 2169949"/>
                <a:gd name="connsiteX6" fmla="*/ 483030 w 1645921"/>
                <a:gd name="connsiteY6" fmla="*/ 1713663 h 2169949"/>
                <a:gd name="connsiteX7" fmla="*/ 441567 w 1645921"/>
                <a:gd name="connsiteY7" fmla="*/ 2124229 h 2169949"/>
                <a:gd name="connsiteX8" fmla="*/ 456637 w 1645921"/>
                <a:gd name="connsiteY8" fmla="*/ 2124229 h 2169949"/>
                <a:gd name="connsiteX9" fmla="*/ 806082 w 1645921"/>
                <a:gd name="connsiteY9" fmla="*/ 1908038 h 2169949"/>
                <a:gd name="connsiteX10" fmla="*/ 483030 w 1645921"/>
                <a:gd name="connsiteY10" fmla="*/ 1713663 h 2169949"/>
                <a:gd name="connsiteX11" fmla="*/ 1192837 w 1645921"/>
                <a:gd name="connsiteY11" fmla="*/ 1703681 h 2169949"/>
                <a:gd name="connsiteX12" fmla="*/ 863251 w 1645921"/>
                <a:gd name="connsiteY12" fmla="*/ 1907494 h 2169949"/>
                <a:gd name="connsiteX13" fmla="*/ 1223376 w 1645921"/>
                <a:gd name="connsiteY13" fmla="*/ 2124229 h 2169949"/>
                <a:gd name="connsiteX14" fmla="*/ 1255703 w 1645921"/>
                <a:gd name="connsiteY14" fmla="*/ 2124229 h 2169949"/>
                <a:gd name="connsiteX15" fmla="*/ 813705 w 1645921"/>
                <a:gd name="connsiteY15" fmla="*/ 1701321 h 2169949"/>
                <a:gd name="connsiteX16" fmla="*/ 529673 w 1645921"/>
                <a:gd name="connsiteY16" fmla="*/ 1704407 h 2169949"/>
                <a:gd name="connsiteX17" fmla="*/ 529129 w 1645921"/>
                <a:gd name="connsiteY17" fmla="*/ 1706584 h 2169949"/>
                <a:gd name="connsiteX18" fmla="*/ 816608 w 1645921"/>
                <a:gd name="connsiteY18" fmla="*/ 1879544 h 2169949"/>
                <a:gd name="connsiteX19" fmla="*/ 813705 w 1645921"/>
                <a:gd name="connsiteY19" fmla="*/ 1701321 h 2169949"/>
                <a:gd name="connsiteX20" fmla="*/ 1143109 w 1645921"/>
                <a:gd name="connsiteY20" fmla="*/ 1697147 h 2169949"/>
                <a:gd name="connsiteX21" fmla="*/ 844376 w 1645921"/>
                <a:gd name="connsiteY21" fmla="*/ 1700595 h 2169949"/>
                <a:gd name="connsiteX22" fmla="*/ 847280 w 1645921"/>
                <a:gd name="connsiteY22" fmla="*/ 1882630 h 2169949"/>
                <a:gd name="connsiteX23" fmla="*/ 1143835 w 1645921"/>
                <a:gd name="connsiteY23" fmla="*/ 1699143 h 2169949"/>
                <a:gd name="connsiteX24" fmla="*/ 1143109 w 1645921"/>
                <a:gd name="connsiteY24" fmla="*/ 1697147 h 2169949"/>
                <a:gd name="connsiteX25" fmla="*/ 840565 w 1645921"/>
                <a:gd name="connsiteY25" fmla="*/ 1456129 h 2169949"/>
                <a:gd name="connsiteX26" fmla="*/ 844195 w 1645921"/>
                <a:gd name="connsiteY26" fmla="*/ 1670287 h 2169949"/>
                <a:gd name="connsiteX27" fmla="*/ 1144923 w 1645921"/>
                <a:gd name="connsiteY27" fmla="*/ 1666838 h 2169949"/>
                <a:gd name="connsiteX28" fmla="*/ 1145649 w 1645921"/>
                <a:gd name="connsiteY28" fmla="*/ 1665205 h 2169949"/>
                <a:gd name="connsiteX29" fmla="*/ 840565 w 1645921"/>
                <a:gd name="connsiteY29" fmla="*/ 1456129 h 2169949"/>
                <a:gd name="connsiteX30" fmla="*/ 810075 w 1645921"/>
                <a:gd name="connsiteY30" fmla="*/ 1455403 h 2169949"/>
                <a:gd name="connsiteX31" fmla="*/ 517695 w 1645921"/>
                <a:gd name="connsiteY31" fmla="*/ 1674098 h 2169949"/>
                <a:gd name="connsiteX32" fmla="*/ 813342 w 1645921"/>
                <a:gd name="connsiteY32" fmla="*/ 1670650 h 2169949"/>
                <a:gd name="connsiteX33" fmla="*/ 810075 w 1645921"/>
                <a:gd name="connsiteY33" fmla="*/ 1455403 h 2169949"/>
                <a:gd name="connsiteX34" fmla="*/ 530580 w 1645921"/>
                <a:gd name="connsiteY34" fmla="*/ 1243604 h 2169949"/>
                <a:gd name="connsiteX35" fmla="*/ 488656 w 1645921"/>
                <a:gd name="connsiteY35" fmla="*/ 1658308 h 2169949"/>
                <a:gd name="connsiteX36" fmla="*/ 797915 w 1645921"/>
                <a:gd name="connsiteY36" fmla="*/ 1426909 h 2169949"/>
                <a:gd name="connsiteX37" fmla="*/ 530580 w 1645921"/>
                <a:gd name="connsiteY37" fmla="*/ 1243604 h 2169949"/>
                <a:gd name="connsiteX38" fmla="*/ 836935 w 1645921"/>
                <a:gd name="connsiteY38" fmla="*/ 1223277 h 2169949"/>
                <a:gd name="connsiteX39" fmla="*/ 839658 w 1645921"/>
                <a:gd name="connsiteY39" fmla="*/ 1395693 h 2169949"/>
                <a:gd name="connsiteX40" fmla="*/ 1070150 w 1645921"/>
                <a:gd name="connsiteY40" fmla="*/ 1223277 h 2169949"/>
                <a:gd name="connsiteX41" fmla="*/ 836935 w 1645921"/>
                <a:gd name="connsiteY41" fmla="*/ 1223277 h 2169949"/>
                <a:gd name="connsiteX42" fmla="*/ 553085 w 1645921"/>
                <a:gd name="connsiteY42" fmla="*/ 1223277 h 2169949"/>
                <a:gd name="connsiteX43" fmla="*/ 809167 w 1645921"/>
                <a:gd name="connsiteY43" fmla="*/ 1398778 h 2169949"/>
                <a:gd name="connsiteX44" fmla="*/ 806445 w 1645921"/>
                <a:gd name="connsiteY44" fmla="*/ 1223277 h 2169949"/>
                <a:gd name="connsiteX45" fmla="*/ 553085 w 1645921"/>
                <a:gd name="connsiteY45" fmla="*/ 1223277 h 2169949"/>
                <a:gd name="connsiteX46" fmla="*/ 1121148 w 1645921"/>
                <a:gd name="connsiteY46" fmla="*/ 1222551 h 2169949"/>
                <a:gd name="connsiteX47" fmla="*/ 849095 w 1645921"/>
                <a:gd name="connsiteY47" fmla="*/ 1426001 h 2169949"/>
                <a:gd name="connsiteX48" fmla="*/ 1185940 w 1645921"/>
                <a:gd name="connsiteY48" fmla="*/ 1656856 h 2169949"/>
                <a:gd name="connsiteX49" fmla="*/ 1121148 w 1645921"/>
                <a:gd name="connsiteY49" fmla="*/ 1222551 h 2169949"/>
                <a:gd name="connsiteX50" fmla="*/ 803178 w 1645921"/>
                <a:gd name="connsiteY50" fmla="*/ 1009119 h 2169949"/>
                <a:gd name="connsiteX51" fmla="*/ 570690 w 1645921"/>
                <a:gd name="connsiteY51" fmla="*/ 1191335 h 2169949"/>
                <a:gd name="connsiteX52" fmla="*/ 805901 w 1645921"/>
                <a:gd name="connsiteY52" fmla="*/ 1191335 h 2169949"/>
                <a:gd name="connsiteX53" fmla="*/ 803178 w 1645921"/>
                <a:gd name="connsiteY53" fmla="*/ 1009119 h 2169949"/>
                <a:gd name="connsiteX54" fmla="*/ 833305 w 1645921"/>
                <a:gd name="connsiteY54" fmla="*/ 992422 h 2169949"/>
                <a:gd name="connsiteX55" fmla="*/ 836572 w 1645921"/>
                <a:gd name="connsiteY55" fmla="*/ 1191154 h 2169949"/>
                <a:gd name="connsiteX56" fmla="*/ 1087391 w 1645921"/>
                <a:gd name="connsiteY56" fmla="*/ 1191154 h 2169949"/>
                <a:gd name="connsiteX57" fmla="*/ 833305 w 1645921"/>
                <a:gd name="connsiteY57" fmla="*/ 992422 h 2169949"/>
                <a:gd name="connsiteX58" fmla="*/ 1055404 w 1645921"/>
                <a:gd name="connsiteY58" fmla="*/ 817761 h 2169949"/>
                <a:gd name="connsiteX59" fmla="*/ 1042745 w 1645921"/>
                <a:gd name="connsiteY59" fmla="*/ 821277 h 2169949"/>
                <a:gd name="connsiteX60" fmla="*/ 985031 w 1645921"/>
                <a:gd name="connsiteY60" fmla="*/ 866468 h 2169949"/>
                <a:gd name="connsiteX61" fmla="*/ 853269 w 1645921"/>
                <a:gd name="connsiteY61" fmla="*/ 969918 h 2169949"/>
                <a:gd name="connsiteX62" fmla="*/ 1113707 w 1645921"/>
                <a:gd name="connsiteY62" fmla="*/ 1173549 h 2169949"/>
                <a:gd name="connsiteX63" fmla="*/ 1099007 w 1645921"/>
                <a:gd name="connsiteY63" fmla="*/ 1072459 h 2169949"/>
                <a:gd name="connsiteX64" fmla="*/ 1079587 w 1645921"/>
                <a:gd name="connsiteY64" fmla="*/ 943783 h 2169949"/>
                <a:gd name="connsiteX65" fmla="*/ 1062346 w 1645921"/>
                <a:gd name="connsiteY65" fmla="*/ 828537 h 2169949"/>
                <a:gd name="connsiteX66" fmla="*/ 1055404 w 1645921"/>
                <a:gd name="connsiteY66" fmla="*/ 817761 h 2169949"/>
                <a:gd name="connsiteX67" fmla="*/ 576134 w 1645921"/>
                <a:gd name="connsiteY67" fmla="*/ 791513 h 2169949"/>
                <a:gd name="connsiteX68" fmla="*/ 537114 w 1645921"/>
                <a:gd name="connsiteY68" fmla="*/ 1179357 h 2169949"/>
                <a:gd name="connsiteX69" fmla="*/ 540744 w 1645921"/>
                <a:gd name="connsiteY69" fmla="*/ 1177179 h 2169949"/>
                <a:gd name="connsiteX70" fmla="*/ 796100 w 1645921"/>
                <a:gd name="connsiteY70" fmla="*/ 976996 h 2169949"/>
                <a:gd name="connsiteX71" fmla="*/ 796100 w 1645921"/>
                <a:gd name="connsiteY71" fmla="*/ 963384 h 2169949"/>
                <a:gd name="connsiteX72" fmla="*/ 618240 w 1645921"/>
                <a:gd name="connsiteY72" fmla="*/ 824181 h 2169949"/>
                <a:gd name="connsiteX73" fmla="*/ 576134 w 1645921"/>
                <a:gd name="connsiteY73" fmla="*/ 791513 h 2169949"/>
                <a:gd name="connsiteX74" fmla="*/ 832035 w 1645921"/>
                <a:gd name="connsiteY74" fmla="*/ 779716 h 2169949"/>
                <a:gd name="connsiteX75" fmla="*/ 832035 w 1645921"/>
                <a:gd name="connsiteY75" fmla="*/ 948865 h 2169949"/>
                <a:gd name="connsiteX76" fmla="*/ 1031534 w 1645921"/>
                <a:gd name="connsiteY76" fmla="*/ 792496 h 2169949"/>
                <a:gd name="connsiteX77" fmla="*/ 1031242 w 1645921"/>
                <a:gd name="connsiteY77" fmla="*/ 791569 h 2169949"/>
                <a:gd name="connsiteX78" fmla="*/ 1035405 w 1645921"/>
                <a:gd name="connsiteY78" fmla="*/ 783570 h 2169949"/>
                <a:gd name="connsiteX79" fmla="*/ 607714 w 1645921"/>
                <a:gd name="connsiteY79" fmla="*/ 775723 h 2169949"/>
                <a:gd name="connsiteX80" fmla="*/ 607351 w 1645921"/>
                <a:gd name="connsiteY80" fmla="*/ 777720 h 2169949"/>
                <a:gd name="connsiteX81" fmla="*/ 800637 w 1645921"/>
                <a:gd name="connsiteY81" fmla="*/ 928901 h 2169949"/>
                <a:gd name="connsiteX82" fmla="*/ 800637 w 1645921"/>
                <a:gd name="connsiteY82" fmla="*/ 779353 h 2169949"/>
                <a:gd name="connsiteX83" fmla="*/ 607714 w 1645921"/>
                <a:gd name="connsiteY83" fmla="*/ 775723 h 2169949"/>
                <a:gd name="connsiteX84" fmla="*/ 796931 w 1645921"/>
                <a:gd name="connsiteY84" fmla="*/ 594770 h 2169949"/>
                <a:gd name="connsiteX85" fmla="*/ 605840 w 1645921"/>
                <a:gd name="connsiteY85" fmla="*/ 744540 h 2169949"/>
                <a:gd name="connsiteX86" fmla="*/ 799169 w 1645921"/>
                <a:gd name="connsiteY86" fmla="*/ 744540 h 2169949"/>
                <a:gd name="connsiteX87" fmla="*/ 796931 w 1645921"/>
                <a:gd name="connsiteY87" fmla="*/ 594770 h 2169949"/>
                <a:gd name="connsiteX88" fmla="*/ 821693 w 1645921"/>
                <a:gd name="connsiteY88" fmla="*/ 581046 h 2169949"/>
                <a:gd name="connsiteX89" fmla="*/ 824378 w 1645921"/>
                <a:gd name="connsiteY89" fmla="*/ 744391 h 2169949"/>
                <a:gd name="connsiteX90" fmla="*/ 1030536 w 1645921"/>
                <a:gd name="connsiteY90" fmla="*/ 744391 h 2169949"/>
                <a:gd name="connsiteX91" fmla="*/ 821693 w 1645921"/>
                <a:gd name="connsiteY91" fmla="*/ 581046 h 2169949"/>
                <a:gd name="connsiteX92" fmla="*/ 1004245 w 1645921"/>
                <a:gd name="connsiteY92" fmla="*/ 437486 h 2169949"/>
                <a:gd name="connsiteX93" fmla="*/ 993840 w 1645921"/>
                <a:gd name="connsiteY93" fmla="*/ 440376 h 2169949"/>
                <a:gd name="connsiteX94" fmla="*/ 946402 w 1645921"/>
                <a:gd name="connsiteY94" fmla="*/ 477520 h 2169949"/>
                <a:gd name="connsiteX95" fmla="*/ 838102 w 1645921"/>
                <a:gd name="connsiteY95" fmla="*/ 562549 h 2169949"/>
                <a:gd name="connsiteX96" fmla="*/ 1052166 w 1645921"/>
                <a:gd name="connsiteY96" fmla="*/ 729921 h 2169949"/>
                <a:gd name="connsiteX97" fmla="*/ 1040084 w 1645921"/>
                <a:gd name="connsiteY97" fmla="*/ 646831 h 2169949"/>
                <a:gd name="connsiteX98" fmla="*/ 1024122 w 1645921"/>
                <a:gd name="connsiteY98" fmla="*/ 541068 h 2169949"/>
                <a:gd name="connsiteX99" fmla="*/ 1009951 w 1645921"/>
                <a:gd name="connsiteY99" fmla="*/ 446343 h 2169949"/>
                <a:gd name="connsiteX100" fmla="*/ 1004245 w 1645921"/>
                <a:gd name="connsiteY100" fmla="*/ 437486 h 2169949"/>
                <a:gd name="connsiteX101" fmla="*/ 610315 w 1645921"/>
                <a:gd name="connsiteY101" fmla="*/ 415911 h 2169949"/>
                <a:gd name="connsiteX102" fmla="*/ 578243 w 1645921"/>
                <a:gd name="connsiteY102" fmla="*/ 734695 h 2169949"/>
                <a:gd name="connsiteX103" fmla="*/ 581226 w 1645921"/>
                <a:gd name="connsiteY103" fmla="*/ 732905 h 2169949"/>
                <a:gd name="connsiteX104" fmla="*/ 791113 w 1645921"/>
                <a:gd name="connsiteY104" fmla="*/ 568367 h 2169949"/>
                <a:gd name="connsiteX105" fmla="*/ 791113 w 1645921"/>
                <a:gd name="connsiteY105" fmla="*/ 557179 h 2169949"/>
                <a:gd name="connsiteX106" fmla="*/ 644923 w 1645921"/>
                <a:gd name="connsiteY106" fmla="*/ 442763 h 2169949"/>
                <a:gd name="connsiteX107" fmla="*/ 610315 w 1645921"/>
                <a:gd name="connsiteY107" fmla="*/ 415911 h 2169949"/>
                <a:gd name="connsiteX108" fmla="*/ 1030322 w 1645921"/>
                <a:gd name="connsiteY108" fmla="*/ 412680 h 2169949"/>
                <a:gd name="connsiteX109" fmla="*/ 1030686 w 1645921"/>
                <a:gd name="connsiteY109" fmla="*/ 414569 h 2169949"/>
                <a:gd name="connsiteX110" fmla="*/ 1050973 w 1645921"/>
                <a:gd name="connsiteY110" fmla="*/ 551361 h 2169949"/>
                <a:gd name="connsiteX111" fmla="*/ 1068427 w 1645921"/>
                <a:gd name="connsiteY111" fmla="*/ 666821 h 2169949"/>
                <a:gd name="connsiteX112" fmla="*/ 1079316 w 1645921"/>
                <a:gd name="connsiteY112" fmla="*/ 739618 h 2169949"/>
                <a:gd name="connsiteX113" fmla="*/ 1079763 w 1645921"/>
                <a:gd name="connsiteY113" fmla="*/ 743198 h 2169949"/>
                <a:gd name="connsiteX114" fmla="*/ 1080791 w 1645921"/>
                <a:gd name="connsiteY114" fmla="*/ 744748 h 2169949"/>
                <a:gd name="connsiteX115" fmla="*/ 1476534 w 1645921"/>
                <a:gd name="connsiteY115" fmla="*/ 412680 h 2169949"/>
                <a:gd name="connsiteX116" fmla="*/ 820649 w 1645921"/>
                <a:gd name="connsiteY116" fmla="*/ 412680 h 2169949"/>
                <a:gd name="connsiteX117" fmla="*/ 820649 w 1645921"/>
                <a:gd name="connsiteY117" fmla="*/ 545245 h 2169949"/>
                <a:gd name="connsiteX118" fmla="*/ 989779 w 1645921"/>
                <a:gd name="connsiteY118" fmla="*/ 412680 h 2169949"/>
                <a:gd name="connsiteX119" fmla="*/ 646336 w 1645921"/>
                <a:gd name="connsiteY119" fmla="*/ 412680 h 2169949"/>
                <a:gd name="connsiteX120" fmla="*/ 794842 w 1645921"/>
                <a:gd name="connsiteY120" fmla="*/ 528836 h 2169949"/>
                <a:gd name="connsiteX121" fmla="*/ 794842 w 1645921"/>
                <a:gd name="connsiteY121" fmla="*/ 412680 h 2169949"/>
                <a:gd name="connsiteX122" fmla="*/ 171855 w 1645921"/>
                <a:gd name="connsiteY122" fmla="*/ 412680 h 2169949"/>
                <a:gd name="connsiteX123" fmla="*/ 553095 w 1645921"/>
                <a:gd name="connsiteY123" fmla="*/ 732578 h 2169949"/>
                <a:gd name="connsiteX124" fmla="*/ 562729 w 1645921"/>
                <a:gd name="connsiteY124" fmla="*/ 639075 h 2169949"/>
                <a:gd name="connsiteX125" fmla="*/ 570635 w 1645921"/>
                <a:gd name="connsiteY125" fmla="*/ 559864 h 2169949"/>
                <a:gd name="connsiteX126" fmla="*/ 580630 w 1645921"/>
                <a:gd name="connsiteY126" fmla="*/ 462155 h 2169949"/>
                <a:gd name="connsiteX127" fmla="*/ 585568 w 1645921"/>
                <a:gd name="connsiteY127" fmla="*/ 412680 h 2169949"/>
                <a:gd name="connsiteX128" fmla="*/ 789920 w 1645921"/>
                <a:gd name="connsiteY128" fmla="*/ 135167 h 2169949"/>
                <a:gd name="connsiteX129" fmla="*/ 630156 w 1645921"/>
                <a:gd name="connsiteY129" fmla="*/ 377723 h 2169949"/>
                <a:gd name="connsiteX130" fmla="*/ 794395 w 1645921"/>
                <a:gd name="connsiteY130" fmla="*/ 380706 h 2169949"/>
                <a:gd name="connsiteX131" fmla="*/ 791411 w 1645921"/>
                <a:gd name="connsiteY131" fmla="*/ 135764 h 2169949"/>
                <a:gd name="connsiteX132" fmla="*/ 789920 w 1645921"/>
                <a:gd name="connsiteY132" fmla="*/ 135167 h 2169949"/>
                <a:gd name="connsiteX133" fmla="*/ 818262 w 1645921"/>
                <a:gd name="connsiteY133" fmla="*/ 127261 h 2169949"/>
                <a:gd name="connsiteX134" fmla="*/ 816622 w 1645921"/>
                <a:gd name="connsiteY134" fmla="*/ 127559 h 2169949"/>
                <a:gd name="connsiteX135" fmla="*/ 819456 w 1645921"/>
                <a:gd name="connsiteY135" fmla="*/ 381303 h 2169949"/>
                <a:gd name="connsiteX136" fmla="*/ 989513 w 1645921"/>
                <a:gd name="connsiteY136" fmla="*/ 384138 h 2169949"/>
                <a:gd name="connsiteX137" fmla="*/ 818262 w 1645921"/>
                <a:gd name="connsiteY137" fmla="*/ 127261 h 2169949"/>
                <a:gd name="connsiteX138" fmla="*/ 762323 w 1645921"/>
                <a:gd name="connsiteY138" fmla="*/ 118161 h 2169949"/>
                <a:gd name="connsiteX139" fmla="*/ 658647 w 1645921"/>
                <a:gd name="connsiteY139" fmla="*/ 118908 h 2169949"/>
                <a:gd name="connsiteX140" fmla="*/ 642089 w 1645921"/>
                <a:gd name="connsiteY140" fmla="*/ 120101 h 2169949"/>
                <a:gd name="connsiteX141" fmla="*/ 638807 w 1645921"/>
                <a:gd name="connsiteY141" fmla="*/ 135914 h 2169949"/>
                <a:gd name="connsiteX142" fmla="*/ 638658 w 1645921"/>
                <a:gd name="connsiteY142" fmla="*/ 136659 h 2169949"/>
                <a:gd name="connsiteX143" fmla="*/ 628812 w 1645921"/>
                <a:gd name="connsiteY143" fmla="*/ 232876 h 2169949"/>
                <a:gd name="connsiteX144" fmla="*/ 620310 w 1645921"/>
                <a:gd name="connsiteY144" fmla="*/ 316562 h 2169949"/>
                <a:gd name="connsiteX145" fmla="*/ 617028 w 1645921"/>
                <a:gd name="connsiteY145" fmla="*/ 350424 h 2169949"/>
                <a:gd name="connsiteX146" fmla="*/ 618371 w 1645921"/>
                <a:gd name="connsiteY146" fmla="*/ 350723 h 2169949"/>
                <a:gd name="connsiteX147" fmla="*/ 771720 w 1645921"/>
                <a:gd name="connsiteY147" fmla="*/ 118161 h 2169949"/>
                <a:gd name="connsiteX148" fmla="*/ 762323 w 1645921"/>
                <a:gd name="connsiteY148" fmla="*/ 118161 h 2169949"/>
                <a:gd name="connsiteX149" fmla="*/ 954457 w 1645921"/>
                <a:gd name="connsiteY149" fmla="*/ 116819 h 2169949"/>
                <a:gd name="connsiteX150" fmla="*/ 886733 w 1645921"/>
                <a:gd name="connsiteY150" fmla="*/ 117416 h 2169949"/>
                <a:gd name="connsiteX151" fmla="*/ 841384 w 1645921"/>
                <a:gd name="connsiteY151" fmla="*/ 117416 h 2169949"/>
                <a:gd name="connsiteX152" fmla="*/ 993392 w 1645921"/>
                <a:gd name="connsiteY152" fmla="*/ 345800 h 2169949"/>
                <a:gd name="connsiteX153" fmla="*/ 994585 w 1645921"/>
                <a:gd name="connsiteY153" fmla="*/ 345352 h 2169949"/>
                <a:gd name="connsiteX154" fmla="*/ 989513 w 1645921"/>
                <a:gd name="connsiteY154" fmla="*/ 308208 h 2169949"/>
                <a:gd name="connsiteX155" fmla="*/ 961767 w 1645921"/>
                <a:gd name="connsiteY155" fmla="*/ 123233 h 2169949"/>
                <a:gd name="connsiteX156" fmla="*/ 954457 w 1645921"/>
                <a:gd name="connsiteY156" fmla="*/ 116819 h 2169949"/>
                <a:gd name="connsiteX157" fmla="*/ 686185 w 1645921"/>
                <a:gd name="connsiteY157" fmla="*/ 0 h 2169949"/>
                <a:gd name="connsiteX158" fmla="*/ 934104 w 1645921"/>
                <a:gd name="connsiteY158" fmla="*/ 0 h 2169949"/>
                <a:gd name="connsiteX159" fmla="*/ 970742 w 1645921"/>
                <a:gd name="connsiteY159" fmla="*/ 36638 h 2169949"/>
                <a:gd name="connsiteX160" fmla="*/ 961098 w 1645921"/>
                <a:gd name="connsiteY160" fmla="*/ 59922 h 2169949"/>
                <a:gd name="connsiteX161" fmla="*/ 1051055 w 1645921"/>
                <a:gd name="connsiteY161" fmla="*/ 59922 h 2169949"/>
                <a:gd name="connsiteX162" fmla="*/ 1073915 w 1645921"/>
                <a:gd name="connsiteY162" fmla="*/ 82782 h 2169949"/>
                <a:gd name="connsiteX163" fmla="*/ 1073914 w 1645921"/>
                <a:gd name="connsiteY163" fmla="*/ 82782 h 2169949"/>
                <a:gd name="connsiteX164" fmla="*/ 1051054 w 1645921"/>
                <a:gd name="connsiteY164" fmla="*/ 105642 h 2169949"/>
                <a:gd name="connsiteX165" fmla="*/ 984543 w 1645921"/>
                <a:gd name="connsiteY165" fmla="*/ 105642 h 2169949"/>
                <a:gd name="connsiteX166" fmla="*/ 1025912 w 1645921"/>
                <a:gd name="connsiteY166" fmla="*/ 382944 h 2169949"/>
                <a:gd name="connsiteX167" fmla="*/ 1029492 w 1645921"/>
                <a:gd name="connsiteY167" fmla="*/ 382348 h 2169949"/>
                <a:gd name="connsiteX168" fmla="*/ 1029641 w 1645921"/>
                <a:gd name="connsiteY168" fmla="*/ 383839 h 2169949"/>
                <a:gd name="connsiteX169" fmla="*/ 1029470 w 1645921"/>
                <a:gd name="connsiteY169" fmla="*/ 385248 h 2169949"/>
                <a:gd name="connsiteX170" fmla="*/ 1157032 w 1645921"/>
                <a:gd name="connsiteY170" fmla="*/ 385248 h 2169949"/>
                <a:gd name="connsiteX171" fmla="*/ 1157032 w 1645921"/>
                <a:gd name="connsiteY171" fmla="*/ 310832 h 2169949"/>
                <a:gd name="connsiteX172" fmla="*/ 1126536 w 1645921"/>
                <a:gd name="connsiteY172" fmla="*/ 310832 h 2169949"/>
                <a:gd name="connsiteX173" fmla="*/ 1117392 w 1645921"/>
                <a:gd name="connsiteY173" fmla="*/ 301688 h 2169949"/>
                <a:gd name="connsiteX174" fmla="*/ 1126536 w 1645921"/>
                <a:gd name="connsiteY174" fmla="*/ 292544 h 2169949"/>
                <a:gd name="connsiteX175" fmla="*/ 1157032 w 1645921"/>
                <a:gd name="connsiteY175" fmla="*/ 292544 h 2169949"/>
                <a:gd name="connsiteX176" fmla="*/ 1157032 w 1645921"/>
                <a:gd name="connsiteY176" fmla="*/ 282034 h 2169949"/>
                <a:gd name="connsiteX177" fmla="*/ 1126536 w 1645921"/>
                <a:gd name="connsiteY177" fmla="*/ 282034 h 2169949"/>
                <a:gd name="connsiteX178" fmla="*/ 1117392 w 1645921"/>
                <a:gd name="connsiteY178" fmla="*/ 272890 h 2169949"/>
                <a:gd name="connsiteX179" fmla="*/ 1126536 w 1645921"/>
                <a:gd name="connsiteY179" fmla="*/ 263746 h 2169949"/>
                <a:gd name="connsiteX180" fmla="*/ 1157032 w 1645921"/>
                <a:gd name="connsiteY180" fmla="*/ 263746 h 2169949"/>
                <a:gd name="connsiteX181" fmla="*/ 1157032 w 1645921"/>
                <a:gd name="connsiteY181" fmla="*/ 253236 h 2169949"/>
                <a:gd name="connsiteX182" fmla="*/ 1126536 w 1645921"/>
                <a:gd name="connsiteY182" fmla="*/ 253236 h 2169949"/>
                <a:gd name="connsiteX183" fmla="*/ 1117392 w 1645921"/>
                <a:gd name="connsiteY183" fmla="*/ 244092 h 2169949"/>
                <a:gd name="connsiteX184" fmla="*/ 1126536 w 1645921"/>
                <a:gd name="connsiteY184" fmla="*/ 234948 h 2169949"/>
                <a:gd name="connsiteX185" fmla="*/ 1157032 w 1645921"/>
                <a:gd name="connsiteY185" fmla="*/ 234948 h 2169949"/>
                <a:gd name="connsiteX186" fmla="*/ 1157032 w 1645921"/>
                <a:gd name="connsiteY186" fmla="*/ 219866 h 2169949"/>
                <a:gd name="connsiteX187" fmla="*/ 1170748 w 1645921"/>
                <a:gd name="connsiteY187" fmla="*/ 206150 h 2169949"/>
                <a:gd name="connsiteX188" fmla="*/ 1184464 w 1645921"/>
                <a:gd name="connsiteY188" fmla="*/ 219866 h 2169949"/>
                <a:gd name="connsiteX189" fmla="*/ 1184464 w 1645921"/>
                <a:gd name="connsiteY189" fmla="*/ 234948 h 2169949"/>
                <a:gd name="connsiteX190" fmla="*/ 1210556 w 1645921"/>
                <a:gd name="connsiteY190" fmla="*/ 234948 h 2169949"/>
                <a:gd name="connsiteX191" fmla="*/ 1219700 w 1645921"/>
                <a:gd name="connsiteY191" fmla="*/ 244092 h 2169949"/>
                <a:gd name="connsiteX192" fmla="*/ 1210556 w 1645921"/>
                <a:gd name="connsiteY192" fmla="*/ 253236 h 2169949"/>
                <a:gd name="connsiteX193" fmla="*/ 1184464 w 1645921"/>
                <a:gd name="connsiteY193" fmla="*/ 253236 h 2169949"/>
                <a:gd name="connsiteX194" fmla="*/ 1184464 w 1645921"/>
                <a:gd name="connsiteY194" fmla="*/ 263746 h 2169949"/>
                <a:gd name="connsiteX195" fmla="*/ 1210556 w 1645921"/>
                <a:gd name="connsiteY195" fmla="*/ 263746 h 2169949"/>
                <a:gd name="connsiteX196" fmla="*/ 1219700 w 1645921"/>
                <a:gd name="connsiteY196" fmla="*/ 272890 h 2169949"/>
                <a:gd name="connsiteX197" fmla="*/ 1210556 w 1645921"/>
                <a:gd name="connsiteY197" fmla="*/ 282034 h 2169949"/>
                <a:gd name="connsiteX198" fmla="*/ 1184464 w 1645921"/>
                <a:gd name="connsiteY198" fmla="*/ 282034 h 2169949"/>
                <a:gd name="connsiteX199" fmla="*/ 1184464 w 1645921"/>
                <a:gd name="connsiteY199" fmla="*/ 292544 h 2169949"/>
                <a:gd name="connsiteX200" fmla="*/ 1210556 w 1645921"/>
                <a:gd name="connsiteY200" fmla="*/ 292544 h 2169949"/>
                <a:gd name="connsiteX201" fmla="*/ 1219700 w 1645921"/>
                <a:gd name="connsiteY201" fmla="*/ 301688 h 2169949"/>
                <a:gd name="connsiteX202" fmla="*/ 1210556 w 1645921"/>
                <a:gd name="connsiteY202" fmla="*/ 310832 h 2169949"/>
                <a:gd name="connsiteX203" fmla="*/ 1184464 w 1645921"/>
                <a:gd name="connsiteY203" fmla="*/ 310832 h 2169949"/>
                <a:gd name="connsiteX204" fmla="*/ 1184464 w 1645921"/>
                <a:gd name="connsiteY204" fmla="*/ 385248 h 2169949"/>
                <a:gd name="connsiteX205" fmla="*/ 1315794 w 1645921"/>
                <a:gd name="connsiteY205" fmla="*/ 385248 h 2169949"/>
                <a:gd name="connsiteX206" fmla="*/ 1315794 w 1645921"/>
                <a:gd name="connsiteY206" fmla="*/ 310832 h 2169949"/>
                <a:gd name="connsiteX207" fmla="*/ 1286537 w 1645921"/>
                <a:gd name="connsiteY207" fmla="*/ 310832 h 2169949"/>
                <a:gd name="connsiteX208" fmla="*/ 1277393 w 1645921"/>
                <a:gd name="connsiteY208" fmla="*/ 301688 h 2169949"/>
                <a:gd name="connsiteX209" fmla="*/ 1286537 w 1645921"/>
                <a:gd name="connsiteY209" fmla="*/ 292544 h 2169949"/>
                <a:gd name="connsiteX210" fmla="*/ 1315794 w 1645921"/>
                <a:gd name="connsiteY210" fmla="*/ 292544 h 2169949"/>
                <a:gd name="connsiteX211" fmla="*/ 1315794 w 1645921"/>
                <a:gd name="connsiteY211" fmla="*/ 282034 h 2169949"/>
                <a:gd name="connsiteX212" fmla="*/ 1286537 w 1645921"/>
                <a:gd name="connsiteY212" fmla="*/ 282034 h 2169949"/>
                <a:gd name="connsiteX213" fmla="*/ 1277393 w 1645921"/>
                <a:gd name="connsiteY213" fmla="*/ 272890 h 2169949"/>
                <a:gd name="connsiteX214" fmla="*/ 1286537 w 1645921"/>
                <a:gd name="connsiteY214" fmla="*/ 263746 h 2169949"/>
                <a:gd name="connsiteX215" fmla="*/ 1315794 w 1645921"/>
                <a:gd name="connsiteY215" fmla="*/ 263746 h 2169949"/>
                <a:gd name="connsiteX216" fmla="*/ 1315794 w 1645921"/>
                <a:gd name="connsiteY216" fmla="*/ 253236 h 2169949"/>
                <a:gd name="connsiteX217" fmla="*/ 1286537 w 1645921"/>
                <a:gd name="connsiteY217" fmla="*/ 253236 h 2169949"/>
                <a:gd name="connsiteX218" fmla="*/ 1277393 w 1645921"/>
                <a:gd name="connsiteY218" fmla="*/ 244092 h 2169949"/>
                <a:gd name="connsiteX219" fmla="*/ 1286537 w 1645921"/>
                <a:gd name="connsiteY219" fmla="*/ 234948 h 2169949"/>
                <a:gd name="connsiteX220" fmla="*/ 1315794 w 1645921"/>
                <a:gd name="connsiteY220" fmla="*/ 234948 h 2169949"/>
                <a:gd name="connsiteX221" fmla="*/ 1315794 w 1645921"/>
                <a:gd name="connsiteY221" fmla="*/ 219866 h 2169949"/>
                <a:gd name="connsiteX222" fmla="*/ 1329510 w 1645921"/>
                <a:gd name="connsiteY222" fmla="*/ 206150 h 2169949"/>
                <a:gd name="connsiteX223" fmla="*/ 1343226 w 1645921"/>
                <a:gd name="connsiteY223" fmla="*/ 219866 h 2169949"/>
                <a:gd name="connsiteX224" fmla="*/ 1343226 w 1645921"/>
                <a:gd name="connsiteY224" fmla="*/ 234948 h 2169949"/>
                <a:gd name="connsiteX225" fmla="*/ 1370557 w 1645921"/>
                <a:gd name="connsiteY225" fmla="*/ 234948 h 2169949"/>
                <a:gd name="connsiteX226" fmla="*/ 1379701 w 1645921"/>
                <a:gd name="connsiteY226" fmla="*/ 244092 h 2169949"/>
                <a:gd name="connsiteX227" fmla="*/ 1370557 w 1645921"/>
                <a:gd name="connsiteY227" fmla="*/ 253236 h 2169949"/>
                <a:gd name="connsiteX228" fmla="*/ 1343226 w 1645921"/>
                <a:gd name="connsiteY228" fmla="*/ 253236 h 2169949"/>
                <a:gd name="connsiteX229" fmla="*/ 1343226 w 1645921"/>
                <a:gd name="connsiteY229" fmla="*/ 263746 h 2169949"/>
                <a:gd name="connsiteX230" fmla="*/ 1370557 w 1645921"/>
                <a:gd name="connsiteY230" fmla="*/ 263746 h 2169949"/>
                <a:gd name="connsiteX231" fmla="*/ 1379701 w 1645921"/>
                <a:gd name="connsiteY231" fmla="*/ 272890 h 2169949"/>
                <a:gd name="connsiteX232" fmla="*/ 1370557 w 1645921"/>
                <a:gd name="connsiteY232" fmla="*/ 282034 h 2169949"/>
                <a:gd name="connsiteX233" fmla="*/ 1343226 w 1645921"/>
                <a:gd name="connsiteY233" fmla="*/ 282034 h 2169949"/>
                <a:gd name="connsiteX234" fmla="*/ 1343226 w 1645921"/>
                <a:gd name="connsiteY234" fmla="*/ 292544 h 2169949"/>
                <a:gd name="connsiteX235" fmla="*/ 1370557 w 1645921"/>
                <a:gd name="connsiteY235" fmla="*/ 292544 h 2169949"/>
                <a:gd name="connsiteX236" fmla="*/ 1379701 w 1645921"/>
                <a:gd name="connsiteY236" fmla="*/ 301688 h 2169949"/>
                <a:gd name="connsiteX237" fmla="*/ 1370557 w 1645921"/>
                <a:gd name="connsiteY237" fmla="*/ 310832 h 2169949"/>
                <a:gd name="connsiteX238" fmla="*/ 1343226 w 1645921"/>
                <a:gd name="connsiteY238" fmla="*/ 310832 h 2169949"/>
                <a:gd name="connsiteX239" fmla="*/ 1343226 w 1645921"/>
                <a:gd name="connsiteY239" fmla="*/ 385248 h 2169949"/>
                <a:gd name="connsiteX240" fmla="*/ 1497488 w 1645921"/>
                <a:gd name="connsiteY240" fmla="*/ 385248 h 2169949"/>
                <a:gd name="connsiteX241" fmla="*/ 1505347 w 1645921"/>
                <a:gd name="connsiteY241" fmla="*/ 388503 h 2169949"/>
                <a:gd name="connsiteX242" fmla="*/ 1505405 w 1645921"/>
                <a:gd name="connsiteY242" fmla="*/ 388454 h 2169949"/>
                <a:gd name="connsiteX243" fmla="*/ 1524728 w 1645921"/>
                <a:gd name="connsiteY243" fmla="*/ 390145 h 2169949"/>
                <a:gd name="connsiteX244" fmla="*/ 1523038 w 1645921"/>
                <a:gd name="connsiteY244" fmla="*/ 409469 h 2169949"/>
                <a:gd name="connsiteX245" fmla="*/ 1085083 w 1645921"/>
                <a:gd name="connsiteY245" fmla="*/ 776956 h 2169949"/>
                <a:gd name="connsiteX246" fmla="*/ 1087573 w 1645921"/>
                <a:gd name="connsiteY246" fmla="*/ 789880 h 2169949"/>
                <a:gd name="connsiteX247" fmla="*/ 1112255 w 1645921"/>
                <a:gd name="connsiteY247" fmla="*/ 956306 h 2169949"/>
                <a:gd name="connsiteX248" fmla="*/ 1133490 w 1645921"/>
                <a:gd name="connsiteY248" fmla="*/ 1096779 h 2169949"/>
                <a:gd name="connsiteX249" fmla="*/ 1146738 w 1645921"/>
                <a:gd name="connsiteY249" fmla="*/ 1185346 h 2169949"/>
                <a:gd name="connsiteX250" fmla="*/ 1147283 w 1645921"/>
                <a:gd name="connsiteY250" fmla="*/ 1189702 h 2169949"/>
                <a:gd name="connsiteX251" fmla="*/ 1153816 w 1645921"/>
                <a:gd name="connsiteY251" fmla="*/ 1215292 h 2169949"/>
                <a:gd name="connsiteX252" fmla="*/ 1156176 w 1645921"/>
                <a:gd name="connsiteY252" fmla="*/ 1249956 h 2169949"/>
                <a:gd name="connsiteX253" fmla="*/ 1190114 w 1645921"/>
                <a:gd name="connsiteY253" fmla="*/ 1475367 h 2169949"/>
                <a:gd name="connsiteX254" fmla="*/ 1217701 w 1645921"/>
                <a:gd name="connsiteY254" fmla="*/ 1659579 h 2169949"/>
                <a:gd name="connsiteX255" fmla="*/ 1221875 w 1645921"/>
                <a:gd name="connsiteY255" fmla="*/ 1665931 h 2169949"/>
                <a:gd name="connsiteX256" fmla="*/ 1224235 w 1645921"/>
                <a:gd name="connsiteY256" fmla="*/ 1671920 h 2169949"/>
                <a:gd name="connsiteX257" fmla="*/ 1235668 w 1645921"/>
                <a:gd name="connsiteY257" fmla="*/ 1781903 h 2169949"/>
                <a:gd name="connsiteX258" fmla="*/ 1258718 w 1645921"/>
                <a:gd name="connsiteY258" fmla="*/ 1935625 h 2169949"/>
                <a:gd name="connsiteX259" fmla="*/ 1281222 w 1645921"/>
                <a:gd name="connsiteY259" fmla="*/ 2087713 h 2169949"/>
                <a:gd name="connsiteX260" fmla="*/ 1286826 w 1645921"/>
                <a:gd name="connsiteY260" fmla="*/ 2124229 h 2169949"/>
                <a:gd name="connsiteX261" fmla="*/ 1623061 w 1645921"/>
                <a:gd name="connsiteY261" fmla="*/ 2124229 h 2169949"/>
                <a:gd name="connsiteX262" fmla="*/ 1636122 w 1645921"/>
                <a:gd name="connsiteY262" fmla="*/ 2129640 h 2169949"/>
                <a:gd name="connsiteX263" fmla="*/ 1640572 w 1645921"/>
                <a:gd name="connsiteY263" fmla="*/ 2129637 h 2169949"/>
                <a:gd name="connsiteX264" fmla="*/ 1640572 w 1645921"/>
                <a:gd name="connsiteY264" fmla="*/ 2134176 h 2169949"/>
                <a:gd name="connsiteX265" fmla="*/ 1645921 w 1645921"/>
                <a:gd name="connsiteY265" fmla="*/ 2147089 h 2169949"/>
                <a:gd name="connsiteX266" fmla="*/ 1645920 w 1645921"/>
                <a:gd name="connsiteY266" fmla="*/ 2147089 h 2169949"/>
                <a:gd name="connsiteX267" fmla="*/ 1640572 w 1645921"/>
                <a:gd name="connsiteY267" fmla="*/ 2160000 h 2169949"/>
                <a:gd name="connsiteX268" fmla="*/ 1640572 w 1645921"/>
                <a:gd name="connsiteY268" fmla="*/ 2166683 h 2169949"/>
                <a:gd name="connsiteX269" fmla="*/ 1630945 w 1645921"/>
                <a:gd name="connsiteY269" fmla="*/ 2166683 h 2169949"/>
                <a:gd name="connsiteX270" fmla="*/ 1623060 w 1645921"/>
                <a:gd name="connsiteY270" fmla="*/ 2169949 h 2169949"/>
                <a:gd name="connsiteX271" fmla="*/ 22860 w 1645921"/>
                <a:gd name="connsiteY271" fmla="*/ 2169948 h 2169949"/>
                <a:gd name="connsiteX272" fmla="*/ 14978 w 1645921"/>
                <a:gd name="connsiteY272" fmla="*/ 2166683 h 2169949"/>
                <a:gd name="connsiteX273" fmla="*/ 5349 w 1645921"/>
                <a:gd name="connsiteY273" fmla="*/ 2166683 h 2169949"/>
                <a:gd name="connsiteX274" fmla="*/ 5349 w 1645921"/>
                <a:gd name="connsiteY274" fmla="*/ 2160002 h 2169949"/>
                <a:gd name="connsiteX275" fmla="*/ 0 w 1645921"/>
                <a:gd name="connsiteY275" fmla="*/ 2147089 h 2169949"/>
                <a:gd name="connsiteX276" fmla="*/ 6696 w 1645921"/>
                <a:gd name="connsiteY276" fmla="*/ 2130925 h 2169949"/>
                <a:gd name="connsiteX277" fmla="*/ 22860 w 1645921"/>
                <a:gd name="connsiteY277" fmla="*/ 2124229 h 2169949"/>
                <a:gd name="connsiteX278" fmla="*/ 410941 w 1645921"/>
                <a:gd name="connsiteY278" fmla="*/ 2124229 h 2169949"/>
                <a:gd name="connsiteX279" fmla="*/ 415334 w 1645921"/>
                <a:gd name="connsiteY279" fmla="*/ 2082631 h 2169949"/>
                <a:gd name="connsiteX280" fmla="*/ 427676 w 1645921"/>
                <a:gd name="connsiteY280" fmla="*/ 1961033 h 2169949"/>
                <a:gd name="connsiteX281" fmla="*/ 437295 w 1645921"/>
                <a:gd name="connsiteY281" fmla="*/ 1862847 h 2169949"/>
                <a:gd name="connsiteX282" fmla="*/ 449455 w 1645921"/>
                <a:gd name="connsiteY282" fmla="*/ 1745786 h 2169949"/>
                <a:gd name="connsiteX283" fmla="*/ 453447 w 1645921"/>
                <a:gd name="connsiteY283" fmla="*/ 1706221 h 2169949"/>
                <a:gd name="connsiteX284" fmla="*/ 444554 w 1645921"/>
                <a:gd name="connsiteY284" fmla="*/ 1691158 h 2169949"/>
                <a:gd name="connsiteX285" fmla="*/ 458348 w 1645921"/>
                <a:gd name="connsiteY285" fmla="*/ 1653227 h 2169949"/>
                <a:gd name="connsiteX286" fmla="*/ 475045 w 1645921"/>
                <a:gd name="connsiteY286" fmla="*/ 1492971 h 2169949"/>
                <a:gd name="connsiteX287" fmla="*/ 488112 w 1645921"/>
                <a:gd name="connsiteY287" fmla="*/ 1357761 h 2169949"/>
                <a:gd name="connsiteX288" fmla="*/ 501179 w 1645921"/>
                <a:gd name="connsiteY288" fmla="*/ 1231626 h 2169949"/>
                <a:gd name="connsiteX289" fmla="*/ 490834 w 1645921"/>
                <a:gd name="connsiteY289" fmla="*/ 1215473 h 2169949"/>
                <a:gd name="connsiteX290" fmla="*/ 505898 w 1645921"/>
                <a:gd name="connsiteY290" fmla="*/ 1182805 h 2169949"/>
                <a:gd name="connsiteX291" fmla="*/ 518239 w 1645921"/>
                <a:gd name="connsiteY291" fmla="*/ 1063022 h 2169949"/>
                <a:gd name="connsiteX292" fmla="*/ 527858 w 1645921"/>
                <a:gd name="connsiteY292" fmla="*/ 966651 h 2169949"/>
                <a:gd name="connsiteX293" fmla="*/ 540018 w 1645921"/>
                <a:gd name="connsiteY293" fmla="*/ 847775 h 2169949"/>
                <a:gd name="connsiteX294" fmla="*/ 548341 w 1645921"/>
                <a:gd name="connsiteY294" fmla="*/ 764399 h 2169949"/>
                <a:gd name="connsiteX295" fmla="*/ 132037 w 1645921"/>
                <a:gd name="connsiteY295" fmla="*/ 415079 h 2169949"/>
                <a:gd name="connsiteX296" fmla="*/ 129621 w 1645921"/>
                <a:gd name="connsiteY296" fmla="*/ 410438 h 2169949"/>
                <a:gd name="connsiteX297" fmla="*/ 125334 w 1645921"/>
                <a:gd name="connsiteY297" fmla="*/ 408662 h 2169949"/>
                <a:gd name="connsiteX298" fmla="*/ 121316 w 1645921"/>
                <a:gd name="connsiteY298" fmla="*/ 398964 h 2169949"/>
                <a:gd name="connsiteX299" fmla="*/ 135032 w 1645921"/>
                <a:gd name="connsiteY299" fmla="*/ 385248 h 2169949"/>
                <a:gd name="connsiteX300" fmla="*/ 301963 w 1645921"/>
                <a:gd name="connsiteY300" fmla="*/ 385248 h 2169949"/>
                <a:gd name="connsiteX301" fmla="*/ 301963 w 1645921"/>
                <a:gd name="connsiteY301" fmla="*/ 319242 h 2169949"/>
                <a:gd name="connsiteX302" fmla="*/ 274367 w 1645921"/>
                <a:gd name="connsiteY302" fmla="*/ 319242 h 2169949"/>
                <a:gd name="connsiteX303" fmla="*/ 265223 w 1645921"/>
                <a:gd name="connsiteY303" fmla="*/ 310098 h 2169949"/>
                <a:gd name="connsiteX304" fmla="*/ 274367 w 1645921"/>
                <a:gd name="connsiteY304" fmla="*/ 300954 h 2169949"/>
                <a:gd name="connsiteX305" fmla="*/ 301963 w 1645921"/>
                <a:gd name="connsiteY305" fmla="*/ 300954 h 2169949"/>
                <a:gd name="connsiteX306" fmla="*/ 301963 w 1645921"/>
                <a:gd name="connsiteY306" fmla="*/ 290444 h 2169949"/>
                <a:gd name="connsiteX307" fmla="*/ 274367 w 1645921"/>
                <a:gd name="connsiteY307" fmla="*/ 290444 h 2169949"/>
                <a:gd name="connsiteX308" fmla="*/ 265223 w 1645921"/>
                <a:gd name="connsiteY308" fmla="*/ 281300 h 2169949"/>
                <a:gd name="connsiteX309" fmla="*/ 274367 w 1645921"/>
                <a:gd name="connsiteY309" fmla="*/ 272156 h 2169949"/>
                <a:gd name="connsiteX310" fmla="*/ 301963 w 1645921"/>
                <a:gd name="connsiteY310" fmla="*/ 272156 h 2169949"/>
                <a:gd name="connsiteX311" fmla="*/ 301963 w 1645921"/>
                <a:gd name="connsiteY311" fmla="*/ 261646 h 2169949"/>
                <a:gd name="connsiteX312" fmla="*/ 274367 w 1645921"/>
                <a:gd name="connsiteY312" fmla="*/ 261646 h 2169949"/>
                <a:gd name="connsiteX313" fmla="*/ 265223 w 1645921"/>
                <a:gd name="connsiteY313" fmla="*/ 252502 h 2169949"/>
                <a:gd name="connsiteX314" fmla="*/ 274367 w 1645921"/>
                <a:gd name="connsiteY314" fmla="*/ 243358 h 2169949"/>
                <a:gd name="connsiteX315" fmla="*/ 301963 w 1645921"/>
                <a:gd name="connsiteY315" fmla="*/ 243358 h 2169949"/>
                <a:gd name="connsiteX316" fmla="*/ 301963 w 1645921"/>
                <a:gd name="connsiteY316" fmla="*/ 219866 h 2169949"/>
                <a:gd name="connsiteX317" fmla="*/ 315679 w 1645921"/>
                <a:gd name="connsiteY317" fmla="*/ 206150 h 2169949"/>
                <a:gd name="connsiteX318" fmla="*/ 329395 w 1645921"/>
                <a:gd name="connsiteY318" fmla="*/ 219866 h 2169949"/>
                <a:gd name="connsiteX319" fmla="*/ 329395 w 1645921"/>
                <a:gd name="connsiteY319" fmla="*/ 243358 h 2169949"/>
                <a:gd name="connsiteX320" fmla="*/ 358387 w 1645921"/>
                <a:gd name="connsiteY320" fmla="*/ 243358 h 2169949"/>
                <a:gd name="connsiteX321" fmla="*/ 367531 w 1645921"/>
                <a:gd name="connsiteY321" fmla="*/ 252502 h 2169949"/>
                <a:gd name="connsiteX322" fmla="*/ 358387 w 1645921"/>
                <a:gd name="connsiteY322" fmla="*/ 261646 h 2169949"/>
                <a:gd name="connsiteX323" fmla="*/ 329395 w 1645921"/>
                <a:gd name="connsiteY323" fmla="*/ 261646 h 2169949"/>
                <a:gd name="connsiteX324" fmla="*/ 329395 w 1645921"/>
                <a:gd name="connsiteY324" fmla="*/ 272156 h 2169949"/>
                <a:gd name="connsiteX325" fmla="*/ 358387 w 1645921"/>
                <a:gd name="connsiteY325" fmla="*/ 272156 h 2169949"/>
                <a:gd name="connsiteX326" fmla="*/ 367531 w 1645921"/>
                <a:gd name="connsiteY326" fmla="*/ 281300 h 2169949"/>
                <a:gd name="connsiteX327" fmla="*/ 358387 w 1645921"/>
                <a:gd name="connsiteY327" fmla="*/ 290444 h 2169949"/>
                <a:gd name="connsiteX328" fmla="*/ 329395 w 1645921"/>
                <a:gd name="connsiteY328" fmla="*/ 290444 h 2169949"/>
                <a:gd name="connsiteX329" fmla="*/ 329395 w 1645921"/>
                <a:gd name="connsiteY329" fmla="*/ 300954 h 2169949"/>
                <a:gd name="connsiteX330" fmla="*/ 358387 w 1645921"/>
                <a:gd name="connsiteY330" fmla="*/ 300954 h 2169949"/>
                <a:gd name="connsiteX331" fmla="*/ 367531 w 1645921"/>
                <a:gd name="connsiteY331" fmla="*/ 310098 h 2169949"/>
                <a:gd name="connsiteX332" fmla="*/ 358387 w 1645921"/>
                <a:gd name="connsiteY332" fmla="*/ 319242 h 2169949"/>
                <a:gd name="connsiteX333" fmla="*/ 329395 w 1645921"/>
                <a:gd name="connsiteY333" fmla="*/ 319242 h 2169949"/>
                <a:gd name="connsiteX334" fmla="*/ 329395 w 1645921"/>
                <a:gd name="connsiteY334" fmla="*/ 385248 h 2169949"/>
                <a:gd name="connsiteX335" fmla="*/ 447531 w 1645921"/>
                <a:gd name="connsiteY335" fmla="*/ 385248 h 2169949"/>
                <a:gd name="connsiteX336" fmla="*/ 447531 w 1645921"/>
                <a:gd name="connsiteY336" fmla="*/ 315782 h 2169949"/>
                <a:gd name="connsiteX337" fmla="*/ 417009 w 1645921"/>
                <a:gd name="connsiteY337" fmla="*/ 315782 h 2169949"/>
                <a:gd name="connsiteX338" fmla="*/ 407865 w 1645921"/>
                <a:gd name="connsiteY338" fmla="*/ 306638 h 2169949"/>
                <a:gd name="connsiteX339" fmla="*/ 417009 w 1645921"/>
                <a:gd name="connsiteY339" fmla="*/ 297494 h 2169949"/>
                <a:gd name="connsiteX340" fmla="*/ 447531 w 1645921"/>
                <a:gd name="connsiteY340" fmla="*/ 297494 h 2169949"/>
                <a:gd name="connsiteX341" fmla="*/ 447531 w 1645921"/>
                <a:gd name="connsiteY341" fmla="*/ 286984 h 2169949"/>
                <a:gd name="connsiteX342" fmla="*/ 417009 w 1645921"/>
                <a:gd name="connsiteY342" fmla="*/ 286984 h 2169949"/>
                <a:gd name="connsiteX343" fmla="*/ 407865 w 1645921"/>
                <a:gd name="connsiteY343" fmla="*/ 277840 h 2169949"/>
                <a:gd name="connsiteX344" fmla="*/ 417009 w 1645921"/>
                <a:gd name="connsiteY344" fmla="*/ 268696 h 2169949"/>
                <a:gd name="connsiteX345" fmla="*/ 447531 w 1645921"/>
                <a:gd name="connsiteY345" fmla="*/ 268696 h 2169949"/>
                <a:gd name="connsiteX346" fmla="*/ 447531 w 1645921"/>
                <a:gd name="connsiteY346" fmla="*/ 258186 h 2169949"/>
                <a:gd name="connsiteX347" fmla="*/ 417009 w 1645921"/>
                <a:gd name="connsiteY347" fmla="*/ 258186 h 2169949"/>
                <a:gd name="connsiteX348" fmla="*/ 407865 w 1645921"/>
                <a:gd name="connsiteY348" fmla="*/ 249042 h 2169949"/>
                <a:gd name="connsiteX349" fmla="*/ 417009 w 1645921"/>
                <a:gd name="connsiteY349" fmla="*/ 239898 h 2169949"/>
                <a:gd name="connsiteX350" fmla="*/ 447531 w 1645921"/>
                <a:gd name="connsiteY350" fmla="*/ 239898 h 2169949"/>
                <a:gd name="connsiteX351" fmla="*/ 447531 w 1645921"/>
                <a:gd name="connsiteY351" fmla="*/ 219866 h 2169949"/>
                <a:gd name="connsiteX352" fmla="*/ 461247 w 1645921"/>
                <a:gd name="connsiteY352" fmla="*/ 206150 h 2169949"/>
                <a:gd name="connsiteX353" fmla="*/ 474963 w 1645921"/>
                <a:gd name="connsiteY353" fmla="*/ 219866 h 2169949"/>
                <a:gd name="connsiteX354" fmla="*/ 474963 w 1645921"/>
                <a:gd name="connsiteY354" fmla="*/ 239898 h 2169949"/>
                <a:gd name="connsiteX355" fmla="*/ 501029 w 1645921"/>
                <a:gd name="connsiteY355" fmla="*/ 239898 h 2169949"/>
                <a:gd name="connsiteX356" fmla="*/ 510173 w 1645921"/>
                <a:gd name="connsiteY356" fmla="*/ 249042 h 2169949"/>
                <a:gd name="connsiteX357" fmla="*/ 501029 w 1645921"/>
                <a:gd name="connsiteY357" fmla="*/ 258186 h 2169949"/>
                <a:gd name="connsiteX358" fmla="*/ 474963 w 1645921"/>
                <a:gd name="connsiteY358" fmla="*/ 258186 h 2169949"/>
                <a:gd name="connsiteX359" fmla="*/ 474963 w 1645921"/>
                <a:gd name="connsiteY359" fmla="*/ 268696 h 2169949"/>
                <a:gd name="connsiteX360" fmla="*/ 501029 w 1645921"/>
                <a:gd name="connsiteY360" fmla="*/ 268696 h 2169949"/>
                <a:gd name="connsiteX361" fmla="*/ 510173 w 1645921"/>
                <a:gd name="connsiteY361" fmla="*/ 277840 h 2169949"/>
                <a:gd name="connsiteX362" fmla="*/ 501029 w 1645921"/>
                <a:gd name="connsiteY362" fmla="*/ 286984 h 2169949"/>
                <a:gd name="connsiteX363" fmla="*/ 474963 w 1645921"/>
                <a:gd name="connsiteY363" fmla="*/ 286984 h 2169949"/>
                <a:gd name="connsiteX364" fmla="*/ 474963 w 1645921"/>
                <a:gd name="connsiteY364" fmla="*/ 297494 h 2169949"/>
                <a:gd name="connsiteX365" fmla="*/ 501029 w 1645921"/>
                <a:gd name="connsiteY365" fmla="*/ 297494 h 2169949"/>
                <a:gd name="connsiteX366" fmla="*/ 510173 w 1645921"/>
                <a:gd name="connsiteY366" fmla="*/ 306638 h 2169949"/>
                <a:gd name="connsiteX367" fmla="*/ 501029 w 1645921"/>
                <a:gd name="connsiteY367" fmla="*/ 315782 h 2169949"/>
                <a:gd name="connsiteX368" fmla="*/ 474963 w 1645921"/>
                <a:gd name="connsiteY368" fmla="*/ 315782 h 2169949"/>
                <a:gd name="connsiteX369" fmla="*/ 474963 w 1645921"/>
                <a:gd name="connsiteY369" fmla="*/ 385248 h 2169949"/>
                <a:gd name="connsiteX370" fmla="*/ 588306 w 1645921"/>
                <a:gd name="connsiteY370" fmla="*/ 385248 h 2169949"/>
                <a:gd name="connsiteX371" fmla="*/ 588536 w 1645921"/>
                <a:gd name="connsiteY371" fmla="*/ 382944 h 2169949"/>
                <a:gd name="connsiteX372" fmla="*/ 598679 w 1645921"/>
                <a:gd name="connsiteY372" fmla="*/ 284490 h 2169949"/>
                <a:gd name="connsiteX373" fmla="*/ 606437 w 1645921"/>
                <a:gd name="connsiteY373" fmla="*/ 206025 h 2169949"/>
                <a:gd name="connsiteX374" fmla="*/ 616580 w 1645921"/>
                <a:gd name="connsiteY374" fmla="*/ 107571 h 2169949"/>
                <a:gd name="connsiteX375" fmla="*/ 616580 w 1645921"/>
                <a:gd name="connsiteY375" fmla="*/ 105641 h 2169949"/>
                <a:gd name="connsiteX376" fmla="*/ 569236 w 1645921"/>
                <a:gd name="connsiteY376" fmla="*/ 105641 h 2169949"/>
                <a:gd name="connsiteX377" fmla="*/ 553072 w 1645921"/>
                <a:gd name="connsiteY377" fmla="*/ 98945 h 2169949"/>
                <a:gd name="connsiteX378" fmla="*/ 546376 w 1645921"/>
                <a:gd name="connsiteY378" fmla="*/ 82781 h 2169949"/>
                <a:gd name="connsiteX379" fmla="*/ 553072 w 1645921"/>
                <a:gd name="connsiteY379" fmla="*/ 66617 h 2169949"/>
                <a:gd name="connsiteX380" fmla="*/ 569236 w 1645921"/>
                <a:gd name="connsiteY380" fmla="*/ 59922 h 2169949"/>
                <a:gd name="connsiteX381" fmla="*/ 659192 w 1645921"/>
                <a:gd name="connsiteY381" fmla="*/ 59922 h 2169949"/>
                <a:gd name="connsiteX382" fmla="*/ 649547 w 1645921"/>
                <a:gd name="connsiteY382" fmla="*/ 36638 h 2169949"/>
                <a:gd name="connsiteX383" fmla="*/ 686185 w 1645921"/>
                <a:gd name="connsiteY383" fmla="*/ 0 h 216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1645921" h="2169949">
                  <a:moveTo>
                    <a:pt x="817516" y="1935988"/>
                  </a:moveTo>
                  <a:lnTo>
                    <a:pt x="513238" y="2124229"/>
                  </a:lnTo>
                  <a:lnTo>
                    <a:pt x="820226" y="2124229"/>
                  </a:lnTo>
                  <a:close/>
                  <a:moveTo>
                    <a:pt x="848006" y="1933084"/>
                  </a:moveTo>
                  <a:lnTo>
                    <a:pt x="851058" y="2124229"/>
                  </a:lnTo>
                  <a:lnTo>
                    <a:pt x="1165501" y="2124229"/>
                  </a:lnTo>
                  <a:close/>
                  <a:moveTo>
                    <a:pt x="483030" y="1713663"/>
                  </a:moveTo>
                  <a:lnTo>
                    <a:pt x="441567" y="2124229"/>
                  </a:lnTo>
                  <a:lnTo>
                    <a:pt x="456637" y="2124229"/>
                  </a:lnTo>
                  <a:lnTo>
                    <a:pt x="806082" y="1908038"/>
                  </a:lnTo>
                  <a:cubicBezTo>
                    <a:pt x="698096" y="1843065"/>
                    <a:pt x="591198" y="1778817"/>
                    <a:pt x="483030" y="1713663"/>
                  </a:cubicBezTo>
                  <a:close/>
                  <a:moveTo>
                    <a:pt x="1192837" y="1703681"/>
                  </a:moveTo>
                  <a:cubicBezTo>
                    <a:pt x="1082854" y="1771921"/>
                    <a:pt x="973779" y="1839254"/>
                    <a:pt x="863251" y="1907494"/>
                  </a:cubicBezTo>
                  <a:lnTo>
                    <a:pt x="1223376" y="2124229"/>
                  </a:lnTo>
                  <a:lnTo>
                    <a:pt x="1255703" y="2124229"/>
                  </a:lnTo>
                  <a:close/>
                  <a:moveTo>
                    <a:pt x="813705" y="1701321"/>
                  </a:moveTo>
                  <a:cubicBezTo>
                    <a:pt x="718422" y="1702229"/>
                    <a:pt x="624048" y="1703318"/>
                    <a:pt x="529673" y="1704407"/>
                  </a:cubicBezTo>
                  <a:cubicBezTo>
                    <a:pt x="529492" y="1705133"/>
                    <a:pt x="529310" y="1705859"/>
                    <a:pt x="529129" y="1706584"/>
                  </a:cubicBezTo>
                  <a:cubicBezTo>
                    <a:pt x="624411" y="1763935"/>
                    <a:pt x="719874" y="1821286"/>
                    <a:pt x="816608" y="1879544"/>
                  </a:cubicBezTo>
                  <a:cubicBezTo>
                    <a:pt x="815701" y="1819108"/>
                    <a:pt x="814794" y="1760668"/>
                    <a:pt x="813705" y="1701321"/>
                  </a:cubicBezTo>
                  <a:close/>
                  <a:moveTo>
                    <a:pt x="1143109" y="1697147"/>
                  </a:moveTo>
                  <a:cubicBezTo>
                    <a:pt x="1043471" y="1698236"/>
                    <a:pt x="944014" y="1699325"/>
                    <a:pt x="844376" y="1700595"/>
                  </a:cubicBezTo>
                  <a:cubicBezTo>
                    <a:pt x="845284" y="1762120"/>
                    <a:pt x="846191" y="1821467"/>
                    <a:pt x="847280" y="1882630"/>
                  </a:cubicBezTo>
                  <a:cubicBezTo>
                    <a:pt x="947281" y="1820742"/>
                    <a:pt x="1045467" y="1759943"/>
                    <a:pt x="1143835" y="1699143"/>
                  </a:cubicBezTo>
                  <a:cubicBezTo>
                    <a:pt x="1143653" y="1698417"/>
                    <a:pt x="1143290" y="1697873"/>
                    <a:pt x="1143109" y="1697147"/>
                  </a:cubicBezTo>
                  <a:close/>
                  <a:moveTo>
                    <a:pt x="840565" y="1456129"/>
                  </a:moveTo>
                  <a:cubicBezTo>
                    <a:pt x="841835" y="1528906"/>
                    <a:pt x="842924" y="1599506"/>
                    <a:pt x="844195" y="1670287"/>
                  </a:cubicBezTo>
                  <a:cubicBezTo>
                    <a:pt x="944922" y="1669016"/>
                    <a:pt x="1044923" y="1667927"/>
                    <a:pt x="1144923" y="1666838"/>
                  </a:cubicBezTo>
                  <a:cubicBezTo>
                    <a:pt x="1145105" y="1666294"/>
                    <a:pt x="1145286" y="1665749"/>
                    <a:pt x="1145649" y="1665205"/>
                  </a:cubicBezTo>
                  <a:cubicBezTo>
                    <a:pt x="1044378" y="1595876"/>
                    <a:pt x="942925" y="1526365"/>
                    <a:pt x="840565" y="1456129"/>
                  </a:cubicBezTo>
                  <a:close/>
                  <a:moveTo>
                    <a:pt x="810075" y="1455403"/>
                  </a:moveTo>
                  <a:cubicBezTo>
                    <a:pt x="712252" y="1528362"/>
                    <a:pt x="616062" y="1600413"/>
                    <a:pt x="517695" y="1674098"/>
                  </a:cubicBezTo>
                  <a:cubicBezTo>
                    <a:pt x="617877" y="1672827"/>
                    <a:pt x="715156" y="1671738"/>
                    <a:pt x="813342" y="1670650"/>
                  </a:cubicBezTo>
                  <a:cubicBezTo>
                    <a:pt x="812253" y="1598780"/>
                    <a:pt x="811164" y="1527999"/>
                    <a:pt x="810075" y="1455403"/>
                  </a:cubicBezTo>
                  <a:close/>
                  <a:moveTo>
                    <a:pt x="530580" y="1243604"/>
                  </a:moveTo>
                  <a:cubicBezTo>
                    <a:pt x="516606" y="1382081"/>
                    <a:pt x="502813" y="1518924"/>
                    <a:pt x="488656" y="1658308"/>
                  </a:cubicBezTo>
                  <a:cubicBezTo>
                    <a:pt x="593013" y="1580268"/>
                    <a:pt x="695010" y="1504042"/>
                    <a:pt x="797915" y="1426909"/>
                  </a:cubicBezTo>
                  <a:cubicBezTo>
                    <a:pt x="708440" y="1365565"/>
                    <a:pt x="620055" y="1304948"/>
                    <a:pt x="530580" y="1243604"/>
                  </a:cubicBezTo>
                  <a:close/>
                  <a:moveTo>
                    <a:pt x="836935" y="1223277"/>
                  </a:moveTo>
                  <a:cubicBezTo>
                    <a:pt x="837843" y="1280628"/>
                    <a:pt x="838750" y="1337071"/>
                    <a:pt x="839658" y="1395693"/>
                  </a:cubicBezTo>
                  <a:cubicBezTo>
                    <a:pt x="917154" y="1337797"/>
                    <a:pt x="993016" y="1280991"/>
                    <a:pt x="1070150" y="1223277"/>
                  </a:cubicBezTo>
                  <a:cubicBezTo>
                    <a:pt x="991202" y="1223277"/>
                    <a:pt x="914068" y="1223277"/>
                    <a:pt x="836935" y="1223277"/>
                  </a:cubicBezTo>
                  <a:close/>
                  <a:moveTo>
                    <a:pt x="553085" y="1223277"/>
                  </a:moveTo>
                  <a:cubicBezTo>
                    <a:pt x="639111" y="1282080"/>
                    <a:pt x="723323" y="1339975"/>
                    <a:pt x="809167" y="1398778"/>
                  </a:cubicBezTo>
                  <a:cubicBezTo>
                    <a:pt x="808260" y="1338886"/>
                    <a:pt x="807352" y="1280991"/>
                    <a:pt x="806445" y="1223277"/>
                  </a:cubicBezTo>
                  <a:cubicBezTo>
                    <a:pt x="722052" y="1223277"/>
                    <a:pt x="638567" y="1223277"/>
                    <a:pt x="553085" y="1223277"/>
                  </a:cubicBezTo>
                  <a:close/>
                  <a:moveTo>
                    <a:pt x="1121148" y="1222551"/>
                  </a:moveTo>
                  <a:cubicBezTo>
                    <a:pt x="1029859" y="1290973"/>
                    <a:pt x="940021" y="1358124"/>
                    <a:pt x="849095" y="1426001"/>
                  </a:cubicBezTo>
                  <a:cubicBezTo>
                    <a:pt x="961800" y="1503135"/>
                    <a:pt x="1073235" y="1579542"/>
                    <a:pt x="1185940" y="1656856"/>
                  </a:cubicBezTo>
                  <a:cubicBezTo>
                    <a:pt x="1164161" y="1511665"/>
                    <a:pt x="1142746" y="1367925"/>
                    <a:pt x="1121148" y="1222551"/>
                  </a:cubicBezTo>
                  <a:close/>
                  <a:moveTo>
                    <a:pt x="803178" y="1009119"/>
                  </a:moveTo>
                  <a:cubicBezTo>
                    <a:pt x="724956" y="1070463"/>
                    <a:pt x="648367" y="1130354"/>
                    <a:pt x="570690" y="1191335"/>
                  </a:cubicBezTo>
                  <a:cubicBezTo>
                    <a:pt x="650001" y="1191335"/>
                    <a:pt x="727315" y="1191335"/>
                    <a:pt x="805901" y="1191335"/>
                  </a:cubicBezTo>
                  <a:cubicBezTo>
                    <a:pt x="804993" y="1130899"/>
                    <a:pt x="804086" y="1070826"/>
                    <a:pt x="803178" y="1009119"/>
                  </a:cubicBezTo>
                  <a:close/>
                  <a:moveTo>
                    <a:pt x="833305" y="992422"/>
                  </a:moveTo>
                  <a:cubicBezTo>
                    <a:pt x="834394" y="1059936"/>
                    <a:pt x="835483" y="1125636"/>
                    <a:pt x="836572" y="1191154"/>
                  </a:cubicBezTo>
                  <a:cubicBezTo>
                    <a:pt x="920421" y="1191154"/>
                    <a:pt x="1003180" y="1191154"/>
                    <a:pt x="1087391" y="1191154"/>
                  </a:cubicBezTo>
                  <a:cubicBezTo>
                    <a:pt x="1002272" y="1124547"/>
                    <a:pt x="918424" y="1059029"/>
                    <a:pt x="833305" y="992422"/>
                  </a:cubicBezTo>
                  <a:close/>
                  <a:moveTo>
                    <a:pt x="1055404" y="817761"/>
                  </a:moveTo>
                  <a:cubicBezTo>
                    <a:pt x="1051910" y="816514"/>
                    <a:pt x="1047464" y="817648"/>
                    <a:pt x="1042745" y="821277"/>
                  </a:cubicBezTo>
                  <a:cubicBezTo>
                    <a:pt x="1023507" y="836341"/>
                    <a:pt x="1004269" y="851405"/>
                    <a:pt x="985031" y="866468"/>
                  </a:cubicBezTo>
                  <a:cubicBezTo>
                    <a:pt x="941473" y="900770"/>
                    <a:pt x="897916" y="934890"/>
                    <a:pt x="853269" y="969918"/>
                  </a:cubicBezTo>
                  <a:cubicBezTo>
                    <a:pt x="940384" y="1037976"/>
                    <a:pt x="1026411" y="1105309"/>
                    <a:pt x="1113707" y="1173549"/>
                  </a:cubicBezTo>
                  <a:cubicBezTo>
                    <a:pt x="1108625" y="1138521"/>
                    <a:pt x="1103907" y="1105490"/>
                    <a:pt x="1099007" y="1072459"/>
                  </a:cubicBezTo>
                  <a:cubicBezTo>
                    <a:pt x="1092654" y="1029628"/>
                    <a:pt x="1086121" y="986615"/>
                    <a:pt x="1079587" y="943783"/>
                  </a:cubicBezTo>
                  <a:cubicBezTo>
                    <a:pt x="1073779" y="905307"/>
                    <a:pt x="1068335" y="866831"/>
                    <a:pt x="1062346" y="828537"/>
                  </a:cubicBezTo>
                  <a:cubicBezTo>
                    <a:pt x="1061439" y="822639"/>
                    <a:pt x="1058898" y="819009"/>
                    <a:pt x="1055404" y="817761"/>
                  </a:cubicBezTo>
                  <a:close/>
                  <a:moveTo>
                    <a:pt x="576134" y="791513"/>
                  </a:moveTo>
                  <a:cubicBezTo>
                    <a:pt x="563067" y="921460"/>
                    <a:pt x="550181" y="1049773"/>
                    <a:pt x="537114" y="1179357"/>
                  </a:cubicBezTo>
                  <a:cubicBezTo>
                    <a:pt x="539292" y="1178086"/>
                    <a:pt x="540199" y="1177723"/>
                    <a:pt x="540744" y="1177179"/>
                  </a:cubicBezTo>
                  <a:cubicBezTo>
                    <a:pt x="625863" y="1110391"/>
                    <a:pt x="710981" y="1043602"/>
                    <a:pt x="796100" y="976996"/>
                  </a:cubicBezTo>
                  <a:cubicBezTo>
                    <a:pt x="804449" y="970462"/>
                    <a:pt x="804449" y="969918"/>
                    <a:pt x="796100" y="963384"/>
                  </a:cubicBezTo>
                  <a:cubicBezTo>
                    <a:pt x="736934" y="916923"/>
                    <a:pt x="677587" y="870643"/>
                    <a:pt x="618240" y="824181"/>
                  </a:cubicBezTo>
                  <a:cubicBezTo>
                    <a:pt x="604628" y="813473"/>
                    <a:pt x="590835" y="802947"/>
                    <a:pt x="576134" y="791513"/>
                  </a:cubicBezTo>
                  <a:close/>
                  <a:moveTo>
                    <a:pt x="832035" y="779716"/>
                  </a:moveTo>
                  <a:cubicBezTo>
                    <a:pt x="832035" y="836160"/>
                    <a:pt x="832035" y="891151"/>
                    <a:pt x="832035" y="948865"/>
                  </a:cubicBezTo>
                  <a:lnTo>
                    <a:pt x="1031534" y="792496"/>
                  </a:lnTo>
                  <a:lnTo>
                    <a:pt x="1031242" y="791569"/>
                  </a:lnTo>
                  <a:lnTo>
                    <a:pt x="1035405" y="783570"/>
                  </a:lnTo>
                  <a:close/>
                  <a:moveTo>
                    <a:pt x="607714" y="775723"/>
                  </a:moveTo>
                  <a:cubicBezTo>
                    <a:pt x="607532" y="776449"/>
                    <a:pt x="607532" y="776994"/>
                    <a:pt x="607351" y="777720"/>
                  </a:cubicBezTo>
                  <a:cubicBezTo>
                    <a:pt x="671598" y="827993"/>
                    <a:pt x="735845" y="878265"/>
                    <a:pt x="800637" y="928901"/>
                  </a:cubicBezTo>
                  <a:cubicBezTo>
                    <a:pt x="800637" y="878810"/>
                    <a:pt x="800637" y="829626"/>
                    <a:pt x="800637" y="779353"/>
                  </a:cubicBezTo>
                  <a:cubicBezTo>
                    <a:pt x="735119" y="778083"/>
                    <a:pt x="671417" y="776812"/>
                    <a:pt x="607714" y="775723"/>
                  </a:cubicBezTo>
                  <a:close/>
                  <a:moveTo>
                    <a:pt x="796931" y="594770"/>
                  </a:moveTo>
                  <a:cubicBezTo>
                    <a:pt x="732637" y="645191"/>
                    <a:pt x="669686" y="694418"/>
                    <a:pt x="605840" y="744540"/>
                  </a:cubicBezTo>
                  <a:cubicBezTo>
                    <a:pt x="671029" y="744540"/>
                    <a:pt x="734576" y="744540"/>
                    <a:pt x="799169" y="744540"/>
                  </a:cubicBezTo>
                  <a:cubicBezTo>
                    <a:pt x="798423" y="694866"/>
                    <a:pt x="797677" y="645489"/>
                    <a:pt x="796931" y="594770"/>
                  </a:cubicBezTo>
                  <a:close/>
                  <a:moveTo>
                    <a:pt x="821693" y="581046"/>
                  </a:moveTo>
                  <a:cubicBezTo>
                    <a:pt x="822588" y="636538"/>
                    <a:pt x="823483" y="690540"/>
                    <a:pt x="824378" y="744391"/>
                  </a:cubicBezTo>
                  <a:cubicBezTo>
                    <a:pt x="893297" y="744391"/>
                    <a:pt x="961320" y="744391"/>
                    <a:pt x="1030536" y="744391"/>
                  </a:cubicBezTo>
                  <a:cubicBezTo>
                    <a:pt x="960574" y="689645"/>
                    <a:pt x="891656" y="635793"/>
                    <a:pt x="821693" y="581046"/>
                  </a:cubicBezTo>
                  <a:close/>
                  <a:moveTo>
                    <a:pt x="1004245" y="437486"/>
                  </a:moveTo>
                  <a:cubicBezTo>
                    <a:pt x="1001373" y="436461"/>
                    <a:pt x="997719" y="437393"/>
                    <a:pt x="993840" y="440376"/>
                  </a:cubicBezTo>
                  <a:cubicBezTo>
                    <a:pt x="978027" y="452757"/>
                    <a:pt x="962215" y="465139"/>
                    <a:pt x="946402" y="477520"/>
                  </a:cubicBezTo>
                  <a:cubicBezTo>
                    <a:pt x="910601" y="505714"/>
                    <a:pt x="874799" y="533758"/>
                    <a:pt x="838102" y="562549"/>
                  </a:cubicBezTo>
                  <a:cubicBezTo>
                    <a:pt x="909705" y="618489"/>
                    <a:pt x="980414" y="673832"/>
                    <a:pt x="1052166" y="729921"/>
                  </a:cubicBezTo>
                  <a:cubicBezTo>
                    <a:pt x="1047989" y="701130"/>
                    <a:pt x="1044111" y="673981"/>
                    <a:pt x="1040084" y="646831"/>
                  </a:cubicBezTo>
                  <a:cubicBezTo>
                    <a:pt x="1034862" y="611627"/>
                    <a:pt x="1029492" y="576273"/>
                    <a:pt x="1024122" y="541068"/>
                  </a:cubicBezTo>
                  <a:cubicBezTo>
                    <a:pt x="1019348" y="509443"/>
                    <a:pt x="1014873" y="477818"/>
                    <a:pt x="1009951" y="446343"/>
                  </a:cubicBezTo>
                  <a:cubicBezTo>
                    <a:pt x="1009205" y="441495"/>
                    <a:pt x="1007117" y="438511"/>
                    <a:pt x="1004245" y="437486"/>
                  </a:cubicBezTo>
                  <a:close/>
                  <a:moveTo>
                    <a:pt x="610315" y="415911"/>
                  </a:moveTo>
                  <a:cubicBezTo>
                    <a:pt x="599575" y="522720"/>
                    <a:pt x="588983" y="628185"/>
                    <a:pt x="578243" y="734695"/>
                  </a:cubicBezTo>
                  <a:cubicBezTo>
                    <a:pt x="580033" y="733650"/>
                    <a:pt x="580778" y="733352"/>
                    <a:pt x="581226" y="732905"/>
                  </a:cubicBezTo>
                  <a:cubicBezTo>
                    <a:pt x="651189" y="678009"/>
                    <a:pt x="721151" y="623113"/>
                    <a:pt x="791113" y="568367"/>
                  </a:cubicBezTo>
                  <a:cubicBezTo>
                    <a:pt x="797975" y="562996"/>
                    <a:pt x="797975" y="562549"/>
                    <a:pt x="791113" y="557179"/>
                  </a:cubicBezTo>
                  <a:cubicBezTo>
                    <a:pt x="742482" y="518991"/>
                    <a:pt x="693703" y="480951"/>
                    <a:pt x="644923" y="442763"/>
                  </a:cubicBezTo>
                  <a:cubicBezTo>
                    <a:pt x="633735" y="433961"/>
                    <a:pt x="622398" y="425309"/>
                    <a:pt x="610315" y="415911"/>
                  </a:cubicBezTo>
                  <a:close/>
                  <a:moveTo>
                    <a:pt x="1030322" y="412680"/>
                  </a:moveTo>
                  <a:lnTo>
                    <a:pt x="1030686" y="414569"/>
                  </a:lnTo>
                  <a:cubicBezTo>
                    <a:pt x="1037100" y="460216"/>
                    <a:pt x="1044111" y="505714"/>
                    <a:pt x="1050973" y="551361"/>
                  </a:cubicBezTo>
                  <a:cubicBezTo>
                    <a:pt x="1056790" y="589847"/>
                    <a:pt x="1062608" y="628335"/>
                    <a:pt x="1068427" y="666821"/>
                  </a:cubicBezTo>
                  <a:cubicBezTo>
                    <a:pt x="1072006" y="691136"/>
                    <a:pt x="1075736" y="715302"/>
                    <a:pt x="1079316" y="739618"/>
                  </a:cubicBezTo>
                  <a:cubicBezTo>
                    <a:pt x="1079465" y="740811"/>
                    <a:pt x="1079167" y="742900"/>
                    <a:pt x="1079763" y="743198"/>
                  </a:cubicBezTo>
                  <a:lnTo>
                    <a:pt x="1080791" y="744748"/>
                  </a:lnTo>
                  <a:lnTo>
                    <a:pt x="1476534" y="412680"/>
                  </a:lnTo>
                  <a:close/>
                  <a:moveTo>
                    <a:pt x="820649" y="412680"/>
                  </a:moveTo>
                  <a:lnTo>
                    <a:pt x="820649" y="545245"/>
                  </a:lnTo>
                  <a:lnTo>
                    <a:pt x="989779" y="412680"/>
                  </a:lnTo>
                  <a:close/>
                  <a:moveTo>
                    <a:pt x="646336" y="412680"/>
                  </a:moveTo>
                  <a:lnTo>
                    <a:pt x="794842" y="528836"/>
                  </a:lnTo>
                  <a:lnTo>
                    <a:pt x="794842" y="412680"/>
                  </a:lnTo>
                  <a:close/>
                  <a:moveTo>
                    <a:pt x="171855" y="412680"/>
                  </a:moveTo>
                  <a:lnTo>
                    <a:pt x="553095" y="732578"/>
                  </a:lnTo>
                  <a:lnTo>
                    <a:pt x="562729" y="639075"/>
                  </a:lnTo>
                  <a:cubicBezTo>
                    <a:pt x="565414" y="612671"/>
                    <a:pt x="567950" y="586267"/>
                    <a:pt x="570635" y="559864"/>
                  </a:cubicBezTo>
                  <a:cubicBezTo>
                    <a:pt x="573917" y="527344"/>
                    <a:pt x="577348" y="494675"/>
                    <a:pt x="580630" y="462155"/>
                  </a:cubicBezTo>
                  <a:lnTo>
                    <a:pt x="585568" y="412680"/>
                  </a:lnTo>
                  <a:close/>
                  <a:moveTo>
                    <a:pt x="789920" y="135167"/>
                  </a:moveTo>
                  <a:cubicBezTo>
                    <a:pt x="736814" y="215721"/>
                    <a:pt x="683708" y="296274"/>
                    <a:pt x="630156" y="377723"/>
                  </a:cubicBezTo>
                  <a:cubicBezTo>
                    <a:pt x="685648" y="378767"/>
                    <a:pt x="739798" y="379662"/>
                    <a:pt x="794395" y="380706"/>
                  </a:cubicBezTo>
                  <a:cubicBezTo>
                    <a:pt x="793350" y="298512"/>
                    <a:pt x="792455" y="217063"/>
                    <a:pt x="791411" y="135764"/>
                  </a:cubicBezTo>
                  <a:cubicBezTo>
                    <a:pt x="790964" y="135615"/>
                    <a:pt x="790368" y="135466"/>
                    <a:pt x="789920" y="135167"/>
                  </a:cubicBezTo>
                  <a:close/>
                  <a:moveTo>
                    <a:pt x="818262" y="127261"/>
                  </a:moveTo>
                  <a:cubicBezTo>
                    <a:pt x="817666" y="127411"/>
                    <a:pt x="817069" y="127411"/>
                    <a:pt x="816622" y="127559"/>
                  </a:cubicBezTo>
                  <a:cubicBezTo>
                    <a:pt x="817517" y="211842"/>
                    <a:pt x="818561" y="296126"/>
                    <a:pt x="819456" y="381303"/>
                  </a:cubicBezTo>
                  <a:cubicBezTo>
                    <a:pt x="876291" y="382198"/>
                    <a:pt x="932231" y="383243"/>
                    <a:pt x="989513" y="384138"/>
                  </a:cubicBezTo>
                  <a:cubicBezTo>
                    <a:pt x="931634" y="297319"/>
                    <a:pt x="874948" y="212290"/>
                    <a:pt x="818262" y="127261"/>
                  </a:cubicBezTo>
                  <a:close/>
                  <a:moveTo>
                    <a:pt x="762323" y="118161"/>
                  </a:moveTo>
                  <a:cubicBezTo>
                    <a:pt x="727715" y="118460"/>
                    <a:pt x="693256" y="118609"/>
                    <a:pt x="658647" y="118908"/>
                  </a:cubicBezTo>
                  <a:cubicBezTo>
                    <a:pt x="652979" y="118908"/>
                    <a:pt x="645520" y="117267"/>
                    <a:pt x="642089" y="120101"/>
                  </a:cubicBezTo>
                  <a:cubicBezTo>
                    <a:pt x="638807" y="122786"/>
                    <a:pt x="639702" y="130543"/>
                    <a:pt x="638807" y="135914"/>
                  </a:cubicBezTo>
                  <a:cubicBezTo>
                    <a:pt x="638807" y="136212"/>
                    <a:pt x="638658" y="136361"/>
                    <a:pt x="638658" y="136659"/>
                  </a:cubicBezTo>
                  <a:cubicBezTo>
                    <a:pt x="635376" y="168732"/>
                    <a:pt x="632094" y="200804"/>
                    <a:pt x="628812" y="232876"/>
                  </a:cubicBezTo>
                  <a:cubicBezTo>
                    <a:pt x="625978" y="260772"/>
                    <a:pt x="623144" y="288666"/>
                    <a:pt x="620310" y="316562"/>
                  </a:cubicBezTo>
                  <a:cubicBezTo>
                    <a:pt x="619116" y="327899"/>
                    <a:pt x="618221" y="339236"/>
                    <a:pt x="617028" y="350424"/>
                  </a:cubicBezTo>
                  <a:cubicBezTo>
                    <a:pt x="617475" y="350574"/>
                    <a:pt x="617923" y="350574"/>
                    <a:pt x="618371" y="350723"/>
                  </a:cubicBezTo>
                  <a:cubicBezTo>
                    <a:pt x="669239" y="273749"/>
                    <a:pt x="719957" y="196627"/>
                    <a:pt x="771720" y="118161"/>
                  </a:cubicBezTo>
                  <a:cubicBezTo>
                    <a:pt x="767544" y="118161"/>
                    <a:pt x="765007" y="118161"/>
                    <a:pt x="762323" y="118161"/>
                  </a:cubicBezTo>
                  <a:close/>
                  <a:moveTo>
                    <a:pt x="954457" y="116819"/>
                  </a:moveTo>
                  <a:cubicBezTo>
                    <a:pt x="931932" y="117117"/>
                    <a:pt x="909258" y="117267"/>
                    <a:pt x="886733" y="117416"/>
                  </a:cubicBezTo>
                  <a:cubicBezTo>
                    <a:pt x="872264" y="117416"/>
                    <a:pt x="857644" y="117416"/>
                    <a:pt x="841384" y="117416"/>
                  </a:cubicBezTo>
                  <a:cubicBezTo>
                    <a:pt x="892700" y="194688"/>
                    <a:pt x="943121" y="270170"/>
                    <a:pt x="993392" y="345800"/>
                  </a:cubicBezTo>
                  <a:cubicBezTo>
                    <a:pt x="993840" y="345651"/>
                    <a:pt x="994138" y="345502"/>
                    <a:pt x="994585" y="345352"/>
                  </a:cubicBezTo>
                  <a:cubicBezTo>
                    <a:pt x="992945" y="332971"/>
                    <a:pt x="991303" y="320590"/>
                    <a:pt x="989513" y="308208"/>
                  </a:cubicBezTo>
                  <a:cubicBezTo>
                    <a:pt x="980265" y="246600"/>
                    <a:pt x="970867" y="184842"/>
                    <a:pt x="961767" y="123233"/>
                  </a:cubicBezTo>
                  <a:cubicBezTo>
                    <a:pt x="961021" y="118013"/>
                    <a:pt x="959231" y="116819"/>
                    <a:pt x="954457" y="116819"/>
                  </a:cubicBezTo>
                  <a:close/>
                  <a:moveTo>
                    <a:pt x="686185" y="0"/>
                  </a:moveTo>
                  <a:lnTo>
                    <a:pt x="934104" y="0"/>
                  </a:lnTo>
                  <a:cubicBezTo>
                    <a:pt x="954339" y="0"/>
                    <a:pt x="970742" y="16403"/>
                    <a:pt x="970742" y="36638"/>
                  </a:cubicBezTo>
                  <a:lnTo>
                    <a:pt x="961098" y="59922"/>
                  </a:lnTo>
                  <a:lnTo>
                    <a:pt x="1051055" y="59922"/>
                  </a:lnTo>
                  <a:cubicBezTo>
                    <a:pt x="1063680" y="59922"/>
                    <a:pt x="1073915" y="70157"/>
                    <a:pt x="1073915" y="82782"/>
                  </a:cubicBezTo>
                  <a:lnTo>
                    <a:pt x="1073914" y="82782"/>
                  </a:lnTo>
                  <a:cubicBezTo>
                    <a:pt x="1073914" y="95407"/>
                    <a:pt x="1063679" y="105642"/>
                    <a:pt x="1051054" y="105642"/>
                  </a:cubicBezTo>
                  <a:lnTo>
                    <a:pt x="984543" y="105642"/>
                  </a:lnTo>
                  <a:lnTo>
                    <a:pt x="1025912" y="382944"/>
                  </a:lnTo>
                  <a:cubicBezTo>
                    <a:pt x="1027254" y="382795"/>
                    <a:pt x="1028447" y="382646"/>
                    <a:pt x="1029492" y="382348"/>
                  </a:cubicBezTo>
                  <a:cubicBezTo>
                    <a:pt x="1029492" y="382944"/>
                    <a:pt x="1029791" y="383541"/>
                    <a:pt x="1029641" y="383839"/>
                  </a:cubicBezTo>
                  <a:lnTo>
                    <a:pt x="1029470" y="385248"/>
                  </a:lnTo>
                  <a:lnTo>
                    <a:pt x="1157032" y="385248"/>
                  </a:lnTo>
                  <a:lnTo>
                    <a:pt x="1157032" y="310832"/>
                  </a:lnTo>
                  <a:lnTo>
                    <a:pt x="1126536" y="310832"/>
                  </a:lnTo>
                  <a:cubicBezTo>
                    <a:pt x="1121486" y="310832"/>
                    <a:pt x="1117392" y="306738"/>
                    <a:pt x="1117392" y="301688"/>
                  </a:cubicBezTo>
                  <a:cubicBezTo>
                    <a:pt x="1117392" y="296638"/>
                    <a:pt x="1121486" y="292544"/>
                    <a:pt x="1126536" y="292544"/>
                  </a:cubicBezTo>
                  <a:lnTo>
                    <a:pt x="1157032" y="292544"/>
                  </a:lnTo>
                  <a:lnTo>
                    <a:pt x="1157032" y="282034"/>
                  </a:lnTo>
                  <a:lnTo>
                    <a:pt x="1126536" y="282034"/>
                  </a:lnTo>
                  <a:cubicBezTo>
                    <a:pt x="1121486" y="282034"/>
                    <a:pt x="1117392" y="277940"/>
                    <a:pt x="1117392" y="272890"/>
                  </a:cubicBezTo>
                  <a:cubicBezTo>
                    <a:pt x="1117392" y="267840"/>
                    <a:pt x="1121486" y="263746"/>
                    <a:pt x="1126536" y="263746"/>
                  </a:cubicBezTo>
                  <a:lnTo>
                    <a:pt x="1157032" y="263746"/>
                  </a:lnTo>
                  <a:lnTo>
                    <a:pt x="1157032" y="253236"/>
                  </a:lnTo>
                  <a:lnTo>
                    <a:pt x="1126536" y="253236"/>
                  </a:lnTo>
                  <a:cubicBezTo>
                    <a:pt x="1121486" y="253236"/>
                    <a:pt x="1117392" y="249142"/>
                    <a:pt x="1117392" y="244092"/>
                  </a:cubicBezTo>
                  <a:cubicBezTo>
                    <a:pt x="1117392" y="239042"/>
                    <a:pt x="1121486" y="234948"/>
                    <a:pt x="1126536" y="234948"/>
                  </a:cubicBezTo>
                  <a:lnTo>
                    <a:pt x="1157032" y="234948"/>
                  </a:lnTo>
                  <a:lnTo>
                    <a:pt x="1157032" y="219866"/>
                  </a:lnTo>
                  <a:cubicBezTo>
                    <a:pt x="1157032" y="212291"/>
                    <a:pt x="1163173" y="206150"/>
                    <a:pt x="1170748" y="206150"/>
                  </a:cubicBezTo>
                  <a:cubicBezTo>
                    <a:pt x="1178323" y="206150"/>
                    <a:pt x="1184464" y="212291"/>
                    <a:pt x="1184464" y="219866"/>
                  </a:cubicBezTo>
                  <a:lnTo>
                    <a:pt x="1184464" y="234948"/>
                  </a:lnTo>
                  <a:lnTo>
                    <a:pt x="1210556" y="234948"/>
                  </a:lnTo>
                  <a:cubicBezTo>
                    <a:pt x="1215606" y="234948"/>
                    <a:pt x="1219700" y="239042"/>
                    <a:pt x="1219700" y="244092"/>
                  </a:cubicBezTo>
                  <a:cubicBezTo>
                    <a:pt x="1219700" y="249142"/>
                    <a:pt x="1215606" y="253236"/>
                    <a:pt x="1210556" y="253236"/>
                  </a:cubicBezTo>
                  <a:lnTo>
                    <a:pt x="1184464" y="253236"/>
                  </a:lnTo>
                  <a:lnTo>
                    <a:pt x="1184464" y="263746"/>
                  </a:lnTo>
                  <a:lnTo>
                    <a:pt x="1210556" y="263746"/>
                  </a:lnTo>
                  <a:cubicBezTo>
                    <a:pt x="1215606" y="263746"/>
                    <a:pt x="1219700" y="267840"/>
                    <a:pt x="1219700" y="272890"/>
                  </a:cubicBezTo>
                  <a:cubicBezTo>
                    <a:pt x="1219700" y="277940"/>
                    <a:pt x="1215606" y="282034"/>
                    <a:pt x="1210556" y="282034"/>
                  </a:cubicBezTo>
                  <a:lnTo>
                    <a:pt x="1184464" y="282034"/>
                  </a:lnTo>
                  <a:lnTo>
                    <a:pt x="1184464" y="292544"/>
                  </a:lnTo>
                  <a:lnTo>
                    <a:pt x="1210556" y="292544"/>
                  </a:lnTo>
                  <a:cubicBezTo>
                    <a:pt x="1215606" y="292544"/>
                    <a:pt x="1219700" y="296638"/>
                    <a:pt x="1219700" y="301688"/>
                  </a:cubicBezTo>
                  <a:cubicBezTo>
                    <a:pt x="1219700" y="306738"/>
                    <a:pt x="1215606" y="310832"/>
                    <a:pt x="1210556" y="310832"/>
                  </a:cubicBezTo>
                  <a:lnTo>
                    <a:pt x="1184464" y="310832"/>
                  </a:lnTo>
                  <a:lnTo>
                    <a:pt x="1184464" y="385248"/>
                  </a:lnTo>
                  <a:lnTo>
                    <a:pt x="1315794" y="385248"/>
                  </a:lnTo>
                  <a:lnTo>
                    <a:pt x="1315794" y="310832"/>
                  </a:lnTo>
                  <a:lnTo>
                    <a:pt x="1286537" y="310832"/>
                  </a:lnTo>
                  <a:cubicBezTo>
                    <a:pt x="1281487" y="310832"/>
                    <a:pt x="1277393" y="306738"/>
                    <a:pt x="1277393" y="301688"/>
                  </a:cubicBezTo>
                  <a:cubicBezTo>
                    <a:pt x="1277393" y="296638"/>
                    <a:pt x="1281487" y="292544"/>
                    <a:pt x="1286537" y="292544"/>
                  </a:cubicBezTo>
                  <a:lnTo>
                    <a:pt x="1315794" y="292544"/>
                  </a:lnTo>
                  <a:lnTo>
                    <a:pt x="1315794" y="282034"/>
                  </a:lnTo>
                  <a:lnTo>
                    <a:pt x="1286537" y="282034"/>
                  </a:lnTo>
                  <a:cubicBezTo>
                    <a:pt x="1281487" y="282034"/>
                    <a:pt x="1277393" y="277940"/>
                    <a:pt x="1277393" y="272890"/>
                  </a:cubicBezTo>
                  <a:cubicBezTo>
                    <a:pt x="1277393" y="267840"/>
                    <a:pt x="1281487" y="263746"/>
                    <a:pt x="1286537" y="263746"/>
                  </a:cubicBezTo>
                  <a:lnTo>
                    <a:pt x="1315794" y="263746"/>
                  </a:lnTo>
                  <a:lnTo>
                    <a:pt x="1315794" y="253236"/>
                  </a:lnTo>
                  <a:lnTo>
                    <a:pt x="1286537" y="253236"/>
                  </a:lnTo>
                  <a:cubicBezTo>
                    <a:pt x="1281487" y="253236"/>
                    <a:pt x="1277393" y="249142"/>
                    <a:pt x="1277393" y="244092"/>
                  </a:cubicBezTo>
                  <a:cubicBezTo>
                    <a:pt x="1277393" y="239042"/>
                    <a:pt x="1281487" y="234948"/>
                    <a:pt x="1286537" y="234948"/>
                  </a:cubicBezTo>
                  <a:lnTo>
                    <a:pt x="1315794" y="234948"/>
                  </a:lnTo>
                  <a:lnTo>
                    <a:pt x="1315794" y="219866"/>
                  </a:lnTo>
                  <a:cubicBezTo>
                    <a:pt x="1315794" y="212291"/>
                    <a:pt x="1321935" y="206150"/>
                    <a:pt x="1329510" y="206150"/>
                  </a:cubicBezTo>
                  <a:cubicBezTo>
                    <a:pt x="1337085" y="206150"/>
                    <a:pt x="1343226" y="212291"/>
                    <a:pt x="1343226" y="219866"/>
                  </a:cubicBezTo>
                  <a:lnTo>
                    <a:pt x="1343226" y="234948"/>
                  </a:lnTo>
                  <a:lnTo>
                    <a:pt x="1370557" y="234948"/>
                  </a:lnTo>
                  <a:cubicBezTo>
                    <a:pt x="1375607" y="234948"/>
                    <a:pt x="1379701" y="239042"/>
                    <a:pt x="1379701" y="244092"/>
                  </a:cubicBezTo>
                  <a:cubicBezTo>
                    <a:pt x="1379701" y="249142"/>
                    <a:pt x="1375607" y="253236"/>
                    <a:pt x="1370557" y="253236"/>
                  </a:cubicBezTo>
                  <a:lnTo>
                    <a:pt x="1343226" y="253236"/>
                  </a:lnTo>
                  <a:lnTo>
                    <a:pt x="1343226" y="263746"/>
                  </a:lnTo>
                  <a:lnTo>
                    <a:pt x="1370557" y="263746"/>
                  </a:lnTo>
                  <a:cubicBezTo>
                    <a:pt x="1375607" y="263746"/>
                    <a:pt x="1379701" y="267840"/>
                    <a:pt x="1379701" y="272890"/>
                  </a:cubicBezTo>
                  <a:cubicBezTo>
                    <a:pt x="1379701" y="277940"/>
                    <a:pt x="1375607" y="282034"/>
                    <a:pt x="1370557" y="282034"/>
                  </a:cubicBezTo>
                  <a:lnTo>
                    <a:pt x="1343226" y="282034"/>
                  </a:lnTo>
                  <a:lnTo>
                    <a:pt x="1343226" y="292544"/>
                  </a:lnTo>
                  <a:lnTo>
                    <a:pt x="1370557" y="292544"/>
                  </a:lnTo>
                  <a:cubicBezTo>
                    <a:pt x="1375607" y="292544"/>
                    <a:pt x="1379701" y="296638"/>
                    <a:pt x="1379701" y="301688"/>
                  </a:cubicBezTo>
                  <a:cubicBezTo>
                    <a:pt x="1379701" y="306738"/>
                    <a:pt x="1375607" y="310832"/>
                    <a:pt x="1370557" y="310832"/>
                  </a:cubicBezTo>
                  <a:lnTo>
                    <a:pt x="1343226" y="310832"/>
                  </a:lnTo>
                  <a:lnTo>
                    <a:pt x="1343226" y="385248"/>
                  </a:lnTo>
                  <a:lnTo>
                    <a:pt x="1497488" y="385248"/>
                  </a:lnTo>
                  <a:lnTo>
                    <a:pt x="1505347" y="388503"/>
                  </a:lnTo>
                  <a:lnTo>
                    <a:pt x="1505405" y="388454"/>
                  </a:lnTo>
                  <a:cubicBezTo>
                    <a:pt x="1511207" y="383585"/>
                    <a:pt x="1519859" y="384342"/>
                    <a:pt x="1524728" y="390145"/>
                  </a:cubicBezTo>
                  <a:cubicBezTo>
                    <a:pt x="1529597" y="395948"/>
                    <a:pt x="1528840" y="404599"/>
                    <a:pt x="1523038" y="409469"/>
                  </a:cubicBezTo>
                  <a:lnTo>
                    <a:pt x="1085083" y="776956"/>
                  </a:lnTo>
                  <a:lnTo>
                    <a:pt x="1087573" y="789880"/>
                  </a:lnTo>
                  <a:cubicBezTo>
                    <a:pt x="1095377" y="845416"/>
                    <a:pt x="1103907" y="900770"/>
                    <a:pt x="1112255" y="956306"/>
                  </a:cubicBezTo>
                  <a:cubicBezTo>
                    <a:pt x="1119333" y="1003130"/>
                    <a:pt x="1126411" y="1049955"/>
                    <a:pt x="1133490" y="1096779"/>
                  </a:cubicBezTo>
                  <a:cubicBezTo>
                    <a:pt x="1137845" y="1126362"/>
                    <a:pt x="1142383" y="1155763"/>
                    <a:pt x="1146738" y="1185346"/>
                  </a:cubicBezTo>
                  <a:cubicBezTo>
                    <a:pt x="1146920" y="1186798"/>
                    <a:pt x="1146557" y="1189339"/>
                    <a:pt x="1147283" y="1189702"/>
                  </a:cubicBezTo>
                  <a:cubicBezTo>
                    <a:pt x="1160532" y="1195328"/>
                    <a:pt x="1152546" y="1206762"/>
                    <a:pt x="1153816" y="1215292"/>
                  </a:cubicBezTo>
                  <a:cubicBezTo>
                    <a:pt x="1155450" y="1226726"/>
                    <a:pt x="1154542" y="1238522"/>
                    <a:pt x="1156176" y="1249956"/>
                  </a:cubicBezTo>
                  <a:cubicBezTo>
                    <a:pt x="1167247" y="1325093"/>
                    <a:pt x="1178862" y="1400230"/>
                    <a:pt x="1190114" y="1475367"/>
                  </a:cubicBezTo>
                  <a:cubicBezTo>
                    <a:pt x="1199370" y="1536710"/>
                    <a:pt x="1208445" y="1598235"/>
                    <a:pt x="1217701" y="1659579"/>
                  </a:cubicBezTo>
                  <a:cubicBezTo>
                    <a:pt x="1218064" y="1661756"/>
                    <a:pt x="1220605" y="1663753"/>
                    <a:pt x="1221875" y="1665931"/>
                  </a:cubicBezTo>
                  <a:cubicBezTo>
                    <a:pt x="1222964" y="1667746"/>
                    <a:pt x="1224416" y="1669924"/>
                    <a:pt x="1224235" y="1671920"/>
                  </a:cubicBezTo>
                  <a:cubicBezTo>
                    <a:pt x="1221875" y="1709307"/>
                    <a:pt x="1230587" y="1745423"/>
                    <a:pt x="1235668" y="1781903"/>
                  </a:cubicBezTo>
                  <a:cubicBezTo>
                    <a:pt x="1242928" y="1833264"/>
                    <a:pt x="1251095" y="1884444"/>
                    <a:pt x="1258718" y="1935625"/>
                  </a:cubicBezTo>
                  <a:cubicBezTo>
                    <a:pt x="1266340" y="1986260"/>
                    <a:pt x="1273600" y="2037077"/>
                    <a:pt x="1281222" y="2087713"/>
                  </a:cubicBezTo>
                  <a:lnTo>
                    <a:pt x="1286826" y="2124229"/>
                  </a:lnTo>
                  <a:lnTo>
                    <a:pt x="1623061" y="2124229"/>
                  </a:lnTo>
                  <a:lnTo>
                    <a:pt x="1636122" y="2129640"/>
                  </a:lnTo>
                  <a:lnTo>
                    <a:pt x="1640572" y="2129637"/>
                  </a:lnTo>
                  <a:lnTo>
                    <a:pt x="1640572" y="2134176"/>
                  </a:lnTo>
                  <a:lnTo>
                    <a:pt x="1645921" y="2147089"/>
                  </a:lnTo>
                  <a:lnTo>
                    <a:pt x="1645920" y="2147089"/>
                  </a:lnTo>
                  <a:lnTo>
                    <a:pt x="1640572" y="2160000"/>
                  </a:lnTo>
                  <a:lnTo>
                    <a:pt x="1640572" y="2166683"/>
                  </a:lnTo>
                  <a:lnTo>
                    <a:pt x="1630945" y="2166683"/>
                  </a:lnTo>
                  <a:lnTo>
                    <a:pt x="1623060" y="2169949"/>
                  </a:lnTo>
                  <a:lnTo>
                    <a:pt x="22860" y="2169948"/>
                  </a:lnTo>
                  <a:lnTo>
                    <a:pt x="14978" y="2166683"/>
                  </a:lnTo>
                  <a:lnTo>
                    <a:pt x="5349" y="2166683"/>
                  </a:lnTo>
                  <a:lnTo>
                    <a:pt x="5349" y="2160002"/>
                  </a:lnTo>
                  <a:lnTo>
                    <a:pt x="0" y="2147089"/>
                  </a:lnTo>
                  <a:lnTo>
                    <a:pt x="6696" y="2130925"/>
                  </a:lnTo>
                  <a:cubicBezTo>
                    <a:pt x="10833" y="2126788"/>
                    <a:pt x="16548" y="2124229"/>
                    <a:pt x="22860" y="2124229"/>
                  </a:cubicBezTo>
                  <a:lnTo>
                    <a:pt x="410941" y="2124229"/>
                  </a:lnTo>
                  <a:lnTo>
                    <a:pt x="415334" y="2082631"/>
                  </a:lnTo>
                  <a:cubicBezTo>
                    <a:pt x="419509" y="2042159"/>
                    <a:pt x="423683" y="2001505"/>
                    <a:pt x="427676" y="1961033"/>
                  </a:cubicBezTo>
                  <a:cubicBezTo>
                    <a:pt x="430943" y="1928365"/>
                    <a:pt x="433846" y="1895515"/>
                    <a:pt x="437295" y="1862847"/>
                  </a:cubicBezTo>
                  <a:cubicBezTo>
                    <a:pt x="441287" y="1823827"/>
                    <a:pt x="445462" y="1784807"/>
                    <a:pt x="449455" y="1745786"/>
                  </a:cubicBezTo>
                  <a:cubicBezTo>
                    <a:pt x="450906" y="1732538"/>
                    <a:pt x="451995" y="1719289"/>
                    <a:pt x="453447" y="1706221"/>
                  </a:cubicBezTo>
                  <a:cubicBezTo>
                    <a:pt x="454173" y="1699688"/>
                    <a:pt x="454173" y="1693517"/>
                    <a:pt x="444554" y="1691158"/>
                  </a:cubicBezTo>
                  <a:cubicBezTo>
                    <a:pt x="461977" y="1681902"/>
                    <a:pt x="456896" y="1666112"/>
                    <a:pt x="458348" y="1653227"/>
                  </a:cubicBezTo>
                  <a:cubicBezTo>
                    <a:pt x="464700" y="1599869"/>
                    <a:pt x="469600" y="1546329"/>
                    <a:pt x="475045" y="1492971"/>
                  </a:cubicBezTo>
                  <a:cubicBezTo>
                    <a:pt x="479582" y="1447962"/>
                    <a:pt x="483756" y="1402771"/>
                    <a:pt x="488112" y="1357761"/>
                  </a:cubicBezTo>
                  <a:cubicBezTo>
                    <a:pt x="492286" y="1315656"/>
                    <a:pt x="496097" y="1273550"/>
                    <a:pt x="501179" y="1231626"/>
                  </a:cubicBezTo>
                  <a:cubicBezTo>
                    <a:pt x="502450" y="1222007"/>
                    <a:pt x="495190" y="1221099"/>
                    <a:pt x="490834" y="1215473"/>
                  </a:cubicBezTo>
                  <a:cubicBezTo>
                    <a:pt x="506805" y="1209484"/>
                    <a:pt x="504446" y="1195328"/>
                    <a:pt x="505898" y="1182805"/>
                  </a:cubicBezTo>
                  <a:cubicBezTo>
                    <a:pt x="510072" y="1142877"/>
                    <a:pt x="514065" y="1102950"/>
                    <a:pt x="518239" y="1063022"/>
                  </a:cubicBezTo>
                  <a:cubicBezTo>
                    <a:pt x="521506" y="1030898"/>
                    <a:pt x="524591" y="998774"/>
                    <a:pt x="527858" y="966651"/>
                  </a:cubicBezTo>
                  <a:cubicBezTo>
                    <a:pt x="531851" y="927086"/>
                    <a:pt x="536025" y="887340"/>
                    <a:pt x="540018" y="847775"/>
                  </a:cubicBezTo>
                  <a:lnTo>
                    <a:pt x="548341" y="764399"/>
                  </a:lnTo>
                  <a:lnTo>
                    <a:pt x="132037" y="415079"/>
                  </a:lnTo>
                  <a:lnTo>
                    <a:pt x="129621" y="410438"/>
                  </a:lnTo>
                  <a:lnTo>
                    <a:pt x="125334" y="408662"/>
                  </a:lnTo>
                  <a:cubicBezTo>
                    <a:pt x="122852" y="406180"/>
                    <a:pt x="121316" y="402751"/>
                    <a:pt x="121316" y="398964"/>
                  </a:cubicBezTo>
                  <a:cubicBezTo>
                    <a:pt x="121316" y="391389"/>
                    <a:pt x="127457" y="385248"/>
                    <a:pt x="135032" y="385248"/>
                  </a:cubicBezTo>
                  <a:lnTo>
                    <a:pt x="301963" y="385248"/>
                  </a:lnTo>
                  <a:lnTo>
                    <a:pt x="301963" y="319242"/>
                  </a:lnTo>
                  <a:lnTo>
                    <a:pt x="274367" y="319242"/>
                  </a:lnTo>
                  <a:cubicBezTo>
                    <a:pt x="269317" y="319242"/>
                    <a:pt x="265223" y="315148"/>
                    <a:pt x="265223" y="310098"/>
                  </a:cubicBezTo>
                  <a:cubicBezTo>
                    <a:pt x="265223" y="305048"/>
                    <a:pt x="269317" y="300954"/>
                    <a:pt x="274367" y="300954"/>
                  </a:cubicBezTo>
                  <a:lnTo>
                    <a:pt x="301963" y="300954"/>
                  </a:lnTo>
                  <a:lnTo>
                    <a:pt x="301963" y="290444"/>
                  </a:lnTo>
                  <a:lnTo>
                    <a:pt x="274367" y="290444"/>
                  </a:lnTo>
                  <a:cubicBezTo>
                    <a:pt x="269317" y="290444"/>
                    <a:pt x="265223" y="286350"/>
                    <a:pt x="265223" y="281300"/>
                  </a:cubicBezTo>
                  <a:cubicBezTo>
                    <a:pt x="265223" y="276250"/>
                    <a:pt x="269317" y="272156"/>
                    <a:pt x="274367" y="272156"/>
                  </a:cubicBezTo>
                  <a:lnTo>
                    <a:pt x="301963" y="272156"/>
                  </a:lnTo>
                  <a:lnTo>
                    <a:pt x="301963" y="261646"/>
                  </a:lnTo>
                  <a:lnTo>
                    <a:pt x="274367" y="261646"/>
                  </a:lnTo>
                  <a:cubicBezTo>
                    <a:pt x="269317" y="261646"/>
                    <a:pt x="265223" y="257552"/>
                    <a:pt x="265223" y="252502"/>
                  </a:cubicBezTo>
                  <a:cubicBezTo>
                    <a:pt x="265223" y="247452"/>
                    <a:pt x="269317" y="243358"/>
                    <a:pt x="274367" y="243358"/>
                  </a:cubicBezTo>
                  <a:lnTo>
                    <a:pt x="301963" y="243358"/>
                  </a:lnTo>
                  <a:lnTo>
                    <a:pt x="301963" y="219866"/>
                  </a:lnTo>
                  <a:cubicBezTo>
                    <a:pt x="301963" y="212291"/>
                    <a:pt x="308104" y="206150"/>
                    <a:pt x="315679" y="206150"/>
                  </a:cubicBezTo>
                  <a:cubicBezTo>
                    <a:pt x="323254" y="206150"/>
                    <a:pt x="329395" y="212291"/>
                    <a:pt x="329395" y="219866"/>
                  </a:cubicBezTo>
                  <a:lnTo>
                    <a:pt x="329395" y="243358"/>
                  </a:lnTo>
                  <a:lnTo>
                    <a:pt x="358387" y="243358"/>
                  </a:lnTo>
                  <a:cubicBezTo>
                    <a:pt x="363437" y="243358"/>
                    <a:pt x="367531" y="247452"/>
                    <a:pt x="367531" y="252502"/>
                  </a:cubicBezTo>
                  <a:cubicBezTo>
                    <a:pt x="367531" y="257552"/>
                    <a:pt x="363437" y="261646"/>
                    <a:pt x="358387" y="261646"/>
                  </a:cubicBezTo>
                  <a:lnTo>
                    <a:pt x="329395" y="261646"/>
                  </a:lnTo>
                  <a:lnTo>
                    <a:pt x="329395" y="272156"/>
                  </a:lnTo>
                  <a:lnTo>
                    <a:pt x="358387" y="272156"/>
                  </a:lnTo>
                  <a:cubicBezTo>
                    <a:pt x="363437" y="272156"/>
                    <a:pt x="367531" y="276250"/>
                    <a:pt x="367531" y="281300"/>
                  </a:cubicBezTo>
                  <a:cubicBezTo>
                    <a:pt x="367531" y="286350"/>
                    <a:pt x="363437" y="290444"/>
                    <a:pt x="358387" y="290444"/>
                  </a:cubicBezTo>
                  <a:lnTo>
                    <a:pt x="329395" y="290444"/>
                  </a:lnTo>
                  <a:lnTo>
                    <a:pt x="329395" y="300954"/>
                  </a:lnTo>
                  <a:lnTo>
                    <a:pt x="358387" y="300954"/>
                  </a:lnTo>
                  <a:cubicBezTo>
                    <a:pt x="363437" y="300954"/>
                    <a:pt x="367531" y="305048"/>
                    <a:pt x="367531" y="310098"/>
                  </a:cubicBezTo>
                  <a:cubicBezTo>
                    <a:pt x="367531" y="315148"/>
                    <a:pt x="363437" y="319242"/>
                    <a:pt x="358387" y="319242"/>
                  </a:cubicBezTo>
                  <a:lnTo>
                    <a:pt x="329395" y="319242"/>
                  </a:lnTo>
                  <a:lnTo>
                    <a:pt x="329395" y="385248"/>
                  </a:lnTo>
                  <a:lnTo>
                    <a:pt x="447531" y="385248"/>
                  </a:lnTo>
                  <a:lnTo>
                    <a:pt x="447531" y="315782"/>
                  </a:lnTo>
                  <a:lnTo>
                    <a:pt x="417009" y="315782"/>
                  </a:lnTo>
                  <a:cubicBezTo>
                    <a:pt x="411959" y="315782"/>
                    <a:pt x="407865" y="311688"/>
                    <a:pt x="407865" y="306638"/>
                  </a:cubicBezTo>
                  <a:cubicBezTo>
                    <a:pt x="407865" y="301588"/>
                    <a:pt x="411959" y="297494"/>
                    <a:pt x="417009" y="297494"/>
                  </a:cubicBezTo>
                  <a:lnTo>
                    <a:pt x="447531" y="297494"/>
                  </a:lnTo>
                  <a:lnTo>
                    <a:pt x="447531" y="286984"/>
                  </a:lnTo>
                  <a:lnTo>
                    <a:pt x="417009" y="286984"/>
                  </a:lnTo>
                  <a:cubicBezTo>
                    <a:pt x="411959" y="286984"/>
                    <a:pt x="407865" y="282890"/>
                    <a:pt x="407865" y="277840"/>
                  </a:cubicBezTo>
                  <a:cubicBezTo>
                    <a:pt x="407865" y="272790"/>
                    <a:pt x="411959" y="268696"/>
                    <a:pt x="417009" y="268696"/>
                  </a:cubicBezTo>
                  <a:lnTo>
                    <a:pt x="447531" y="268696"/>
                  </a:lnTo>
                  <a:lnTo>
                    <a:pt x="447531" y="258186"/>
                  </a:lnTo>
                  <a:lnTo>
                    <a:pt x="417009" y="258186"/>
                  </a:lnTo>
                  <a:cubicBezTo>
                    <a:pt x="411959" y="258186"/>
                    <a:pt x="407865" y="254092"/>
                    <a:pt x="407865" y="249042"/>
                  </a:cubicBezTo>
                  <a:cubicBezTo>
                    <a:pt x="407865" y="243992"/>
                    <a:pt x="411959" y="239898"/>
                    <a:pt x="417009" y="239898"/>
                  </a:cubicBezTo>
                  <a:lnTo>
                    <a:pt x="447531" y="239898"/>
                  </a:lnTo>
                  <a:lnTo>
                    <a:pt x="447531" y="219866"/>
                  </a:lnTo>
                  <a:cubicBezTo>
                    <a:pt x="447531" y="212291"/>
                    <a:pt x="453672" y="206150"/>
                    <a:pt x="461247" y="206150"/>
                  </a:cubicBezTo>
                  <a:cubicBezTo>
                    <a:pt x="468822" y="206150"/>
                    <a:pt x="474963" y="212291"/>
                    <a:pt x="474963" y="219866"/>
                  </a:cubicBezTo>
                  <a:lnTo>
                    <a:pt x="474963" y="239898"/>
                  </a:lnTo>
                  <a:lnTo>
                    <a:pt x="501029" y="239898"/>
                  </a:lnTo>
                  <a:cubicBezTo>
                    <a:pt x="506079" y="239898"/>
                    <a:pt x="510173" y="243992"/>
                    <a:pt x="510173" y="249042"/>
                  </a:cubicBezTo>
                  <a:cubicBezTo>
                    <a:pt x="510173" y="254092"/>
                    <a:pt x="506079" y="258186"/>
                    <a:pt x="501029" y="258186"/>
                  </a:cubicBezTo>
                  <a:lnTo>
                    <a:pt x="474963" y="258186"/>
                  </a:lnTo>
                  <a:lnTo>
                    <a:pt x="474963" y="268696"/>
                  </a:lnTo>
                  <a:lnTo>
                    <a:pt x="501029" y="268696"/>
                  </a:lnTo>
                  <a:cubicBezTo>
                    <a:pt x="506079" y="268696"/>
                    <a:pt x="510173" y="272790"/>
                    <a:pt x="510173" y="277840"/>
                  </a:cubicBezTo>
                  <a:cubicBezTo>
                    <a:pt x="510173" y="282890"/>
                    <a:pt x="506079" y="286984"/>
                    <a:pt x="501029" y="286984"/>
                  </a:cubicBezTo>
                  <a:lnTo>
                    <a:pt x="474963" y="286984"/>
                  </a:lnTo>
                  <a:lnTo>
                    <a:pt x="474963" y="297494"/>
                  </a:lnTo>
                  <a:lnTo>
                    <a:pt x="501029" y="297494"/>
                  </a:lnTo>
                  <a:cubicBezTo>
                    <a:pt x="506079" y="297494"/>
                    <a:pt x="510173" y="301588"/>
                    <a:pt x="510173" y="306638"/>
                  </a:cubicBezTo>
                  <a:cubicBezTo>
                    <a:pt x="510173" y="311688"/>
                    <a:pt x="506079" y="315782"/>
                    <a:pt x="501029" y="315782"/>
                  </a:cubicBezTo>
                  <a:lnTo>
                    <a:pt x="474963" y="315782"/>
                  </a:lnTo>
                  <a:lnTo>
                    <a:pt x="474963" y="385248"/>
                  </a:lnTo>
                  <a:lnTo>
                    <a:pt x="588306" y="385248"/>
                  </a:lnTo>
                  <a:lnTo>
                    <a:pt x="588536" y="382944"/>
                  </a:lnTo>
                  <a:cubicBezTo>
                    <a:pt x="591818" y="350126"/>
                    <a:pt x="595397" y="317308"/>
                    <a:pt x="598679" y="284490"/>
                  </a:cubicBezTo>
                  <a:cubicBezTo>
                    <a:pt x="601365" y="258385"/>
                    <a:pt x="603752" y="232130"/>
                    <a:pt x="606437" y="206025"/>
                  </a:cubicBezTo>
                  <a:cubicBezTo>
                    <a:pt x="609718" y="173206"/>
                    <a:pt x="613150" y="140388"/>
                    <a:pt x="616580" y="107571"/>
                  </a:cubicBezTo>
                  <a:lnTo>
                    <a:pt x="616580" y="105641"/>
                  </a:lnTo>
                  <a:lnTo>
                    <a:pt x="569236" y="105641"/>
                  </a:lnTo>
                  <a:cubicBezTo>
                    <a:pt x="562924" y="105641"/>
                    <a:pt x="557209" y="103082"/>
                    <a:pt x="553072" y="98945"/>
                  </a:cubicBezTo>
                  <a:lnTo>
                    <a:pt x="546376" y="82781"/>
                  </a:lnTo>
                  <a:lnTo>
                    <a:pt x="553072" y="66617"/>
                  </a:lnTo>
                  <a:cubicBezTo>
                    <a:pt x="557209" y="62481"/>
                    <a:pt x="562924" y="59922"/>
                    <a:pt x="569236" y="59922"/>
                  </a:cubicBezTo>
                  <a:lnTo>
                    <a:pt x="659192" y="59922"/>
                  </a:lnTo>
                  <a:lnTo>
                    <a:pt x="649547" y="36638"/>
                  </a:lnTo>
                  <a:cubicBezTo>
                    <a:pt x="649547" y="16403"/>
                    <a:pt x="665950" y="0"/>
                    <a:pt x="686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702F714-F99E-4635-9C52-AFCE7EA71E5E}"/>
                </a:ext>
              </a:extLst>
            </p:cNvPr>
            <p:cNvSpPr/>
            <p:nvPr/>
          </p:nvSpPr>
          <p:spPr>
            <a:xfrm>
              <a:off x="6392512" y="2933634"/>
              <a:ext cx="1286414" cy="2052927"/>
            </a:xfrm>
            <a:custGeom>
              <a:avLst/>
              <a:gdLst>
                <a:gd name="connsiteX0" fmla="*/ 817516 w 1645921"/>
                <a:gd name="connsiteY0" fmla="*/ 1935988 h 2169949"/>
                <a:gd name="connsiteX1" fmla="*/ 513238 w 1645921"/>
                <a:gd name="connsiteY1" fmla="*/ 2124229 h 2169949"/>
                <a:gd name="connsiteX2" fmla="*/ 820226 w 1645921"/>
                <a:gd name="connsiteY2" fmla="*/ 2124229 h 2169949"/>
                <a:gd name="connsiteX3" fmla="*/ 848006 w 1645921"/>
                <a:gd name="connsiteY3" fmla="*/ 1933084 h 2169949"/>
                <a:gd name="connsiteX4" fmla="*/ 851058 w 1645921"/>
                <a:gd name="connsiteY4" fmla="*/ 2124229 h 2169949"/>
                <a:gd name="connsiteX5" fmla="*/ 1165501 w 1645921"/>
                <a:gd name="connsiteY5" fmla="*/ 2124229 h 2169949"/>
                <a:gd name="connsiteX6" fmla="*/ 483030 w 1645921"/>
                <a:gd name="connsiteY6" fmla="*/ 1713663 h 2169949"/>
                <a:gd name="connsiteX7" fmla="*/ 441567 w 1645921"/>
                <a:gd name="connsiteY7" fmla="*/ 2124229 h 2169949"/>
                <a:gd name="connsiteX8" fmla="*/ 456637 w 1645921"/>
                <a:gd name="connsiteY8" fmla="*/ 2124229 h 2169949"/>
                <a:gd name="connsiteX9" fmla="*/ 806082 w 1645921"/>
                <a:gd name="connsiteY9" fmla="*/ 1908038 h 2169949"/>
                <a:gd name="connsiteX10" fmla="*/ 483030 w 1645921"/>
                <a:gd name="connsiteY10" fmla="*/ 1713663 h 2169949"/>
                <a:gd name="connsiteX11" fmla="*/ 1192837 w 1645921"/>
                <a:gd name="connsiteY11" fmla="*/ 1703681 h 2169949"/>
                <a:gd name="connsiteX12" fmla="*/ 863251 w 1645921"/>
                <a:gd name="connsiteY12" fmla="*/ 1907494 h 2169949"/>
                <a:gd name="connsiteX13" fmla="*/ 1223376 w 1645921"/>
                <a:gd name="connsiteY13" fmla="*/ 2124229 h 2169949"/>
                <a:gd name="connsiteX14" fmla="*/ 1255703 w 1645921"/>
                <a:gd name="connsiteY14" fmla="*/ 2124229 h 2169949"/>
                <a:gd name="connsiteX15" fmla="*/ 813705 w 1645921"/>
                <a:gd name="connsiteY15" fmla="*/ 1701321 h 2169949"/>
                <a:gd name="connsiteX16" fmla="*/ 529673 w 1645921"/>
                <a:gd name="connsiteY16" fmla="*/ 1704407 h 2169949"/>
                <a:gd name="connsiteX17" fmla="*/ 529129 w 1645921"/>
                <a:gd name="connsiteY17" fmla="*/ 1706584 h 2169949"/>
                <a:gd name="connsiteX18" fmla="*/ 816608 w 1645921"/>
                <a:gd name="connsiteY18" fmla="*/ 1879544 h 2169949"/>
                <a:gd name="connsiteX19" fmla="*/ 813705 w 1645921"/>
                <a:gd name="connsiteY19" fmla="*/ 1701321 h 2169949"/>
                <a:gd name="connsiteX20" fmla="*/ 1143109 w 1645921"/>
                <a:gd name="connsiteY20" fmla="*/ 1697147 h 2169949"/>
                <a:gd name="connsiteX21" fmla="*/ 844376 w 1645921"/>
                <a:gd name="connsiteY21" fmla="*/ 1700595 h 2169949"/>
                <a:gd name="connsiteX22" fmla="*/ 847280 w 1645921"/>
                <a:gd name="connsiteY22" fmla="*/ 1882630 h 2169949"/>
                <a:gd name="connsiteX23" fmla="*/ 1143835 w 1645921"/>
                <a:gd name="connsiteY23" fmla="*/ 1699143 h 2169949"/>
                <a:gd name="connsiteX24" fmla="*/ 1143109 w 1645921"/>
                <a:gd name="connsiteY24" fmla="*/ 1697147 h 2169949"/>
                <a:gd name="connsiteX25" fmla="*/ 840565 w 1645921"/>
                <a:gd name="connsiteY25" fmla="*/ 1456129 h 2169949"/>
                <a:gd name="connsiteX26" fmla="*/ 844195 w 1645921"/>
                <a:gd name="connsiteY26" fmla="*/ 1670287 h 2169949"/>
                <a:gd name="connsiteX27" fmla="*/ 1144923 w 1645921"/>
                <a:gd name="connsiteY27" fmla="*/ 1666838 h 2169949"/>
                <a:gd name="connsiteX28" fmla="*/ 1145649 w 1645921"/>
                <a:gd name="connsiteY28" fmla="*/ 1665205 h 2169949"/>
                <a:gd name="connsiteX29" fmla="*/ 840565 w 1645921"/>
                <a:gd name="connsiteY29" fmla="*/ 1456129 h 2169949"/>
                <a:gd name="connsiteX30" fmla="*/ 810075 w 1645921"/>
                <a:gd name="connsiteY30" fmla="*/ 1455403 h 2169949"/>
                <a:gd name="connsiteX31" fmla="*/ 517695 w 1645921"/>
                <a:gd name="connsiteY31" fmla="*/ 1674098 h 2169949"/>
                <a:gd name="connsiteX32" fmla="*/ 813342 w 1645921"/>
                <a:gd name="connsiteY32" fmla="*/ 1670650 h 2169949"/>
                <a:gd name="connsiteX33" fmla="*/ 810075 w 1645921"/>
                <a:gd name="connsiteY33" fmla="*/ 1455403 h 2169949"/>
                <a:gd name="connsiteX34" fmla="*/ 530580 w 1645921"/>
                <a:gd name="connsiteY34" fmla="*/ 1243604 h 2169949"/>
                <a:gd name="connsiteX35" fmla="*/ 488656 w 1645921"/>
                <a:gd name="connsiteY35" fmla="*/ 1658308 h 2169949"/>
                <a:gd name="connsiteX36" fmla="*/ 797915 w 1645921"/>
                <a:gd name="connsiteY36" fmla="*/ 1426909 h 2169949"/>
                <a:gd name="connsiteX37" fmla="*/ 530580 w 1645921"/>
                <a:gd name="connsiteY37" fmla="*/ 1243604 h 2169949"/>
                <a:gd name="connsiteX38" fmla="*/ 836935 w 1645921"/>
                <a:gd name="connsiteY38" fmla="*/ 1223277 h 2169949"/>
                <a:gd name="connsiteX39" fmla="*/ 839658 w 1645921"/>
                <a:gd name="connsiteY39" fmla="*/ 1395693 h 2169949"/>
                <a:gd name="connsiteX40" fmla="*/ 1070150 w 1645921"/>
                <a:gd name="connsiteY40" fmla="*/ 1223277 h 2169949"/>
                <a:gd name="connsiteX41" fmla="*/ 836935 w 1645921"/>
                <a:gd name="connsiteY41" fmla="*/ 1223277 h 2169949"/>
                <a:gd name="connsiteX42" fmla="*/ 553085 w 1645921"/>
                <a:gd name="connsiteY42" fmla="*/ 1223277 h 2169949"/>
                <a:gd name="connsiteX43" fmla="*/ 809167 w 1645921"/>
                <a:gd name="connsiteY43" fmla="*/ 1398778 h 2169949"/>
                <a:gd name="connsiteX44" fmla="*/ 806445 w 1645921"/>
                <a:gd name="connsiteY44" fmla="*/ 1223277 h 2169949"/>
                <a:gd name="connsiteX45" fmla="*/ 553085 w 1645921"/>
                <a:gd name="connsiteY45" fmla="*/ 1223277 h 2169949"/>
                <a:gd name="connsiteX46" fmla="*/ 1121148 w 1645921"/>
                <a:gd name="connsiteY46" fmla="*/ 1222551 h 2169949"/>
                <a:gd name="connsiteX47" fmla="*/ 849095 w 1645921"/>
                <a:gd name="connsiteY47" fmla="*/ 1426001 h 2169949"/>
                <a:gd name="connsiteX48" fmla="*/ 1185940 w 1645921"/>
                <a:gd name="connsiteY48" fmla="*/ 1656856 h 2169949"/>
                <a:gd name="connsiteX49" fmla="*/ 1121148 w 1645921"/>
                <a:gd name="connsiteY49" fmla="*/ 1222551 h 2169949"/>
                <a:gd name="connsiteX50" fmla="*/ 803178 w 1645921"/>
                <a:gd name="connsiteY50" fmla="*/ 1009119 h 2169949"/>
                <a:gd name="connsiteX51" fmla="*/ 570690 w 1645921"/>
                <a:gd name="connsiteY51" fmla="*/ 1191335 h 2169949"/>
                <a:gd name="connsiteX52" fmla="*/ 805901 w 1645921"/>
                <a:gd name="connsiteY52" fmla="*/ 1191335 h 2169949"/>
                <a:gd name="connsiteX53" fmla="*/ 803178 w 1645921"/>
                <a:gd name="connsiteY53" fmla="*/ 1009119 h 2169949"/>
                <a:gd name="connsiteX54" fmla="*/ 833305 w 1645921"/>
                <a:gd name="connsiteY54" fmla="*/ 992422 h 2169949"/>
                <a:gd name="connsiteX55" fmla="*/ 836572 w 1645921"/>
                <a:gd name="connsiteY55" fmla="*/ 1191154 h 2169949"/>
                <a:gd name="connsiteX56" fmla="*/ 1087391 w 1645921"/>
                <a:gd name="connsiteY56" fmla="*/ 1191154 h 2169949"/>
                <a:gd name="connsiteX57" fmla="*/ 833305 w 1645921"/>
                <a:gd name="connsiteY57" fmla="*/ 992422 h 2169949"/>
                <a:gd name="connsiteX58" fmla="*/ 1055404 w 1645921"/>
                <a:gd name="connsiteY58" fmla="*/ 817761 h 2169949"/>
                <a:gd name="connsiteX59" fmla="*/ 1042745 w 1645921"/>
                <a:gd name="connsiteY59" fmla="*/ 821277 h 2169949"/>
                <a:gd name="connsiteX60" fmla="*/ 985031 w 1645921"/>
                <a:gd name="connsiteY60" fmla="*/ 866468 h 2169949"/>
                <a:gd name="connsiteX61" fmla="*/ 853269 w 1645921"/>
                <a:gd name="connsiteY61" fmla="*/ 969918 h 2169949"/>
                <a:gd name="connsiteX62" fmla="*/ 1113707 w 1645921"/>
                <a:gd name="connsiteY62" fmla="*/ 1173549 h 2169949"/>
                <a:gd name="connsiteX63" fmla="*/ 1099007 w 1645921"/>
                <a:gd name="connsiteY63" fmla="*/ 1072459 h 2169949"/>
                <a:gd name="connsiteX64" fmla="*/ 1079587 w 1645921"/>
                <a:gd name="connsiteY64" fmla="*/ 943783 h 2169949"/>
                <a:gd name="connsiteX65" fmla="*/ 1062346 w 1645921"/>
                <a:gd name="connsiteY65" fmla="*/ 828537 h 2169949"/>
                <a:gd name="connsiteX66" fmla="*/ 1055404 w 1645921"/>
                <a:gd name="connsiteY66" fmla="*/ 817761 h 2169949"/>
                <a:gd name="connsiteX67" fmla="*/ 576134 w 1645921"/>
                <a:gd name="connsiteY67" fmla="*/ 791513 h 2169949"/>
                <a:gd name="connsiteX68" fmla="*/ 537114 w 1645921"/>
                <a:gd name="connsiteY68" fmla="*/ 1179357 h 2169949"/>
                <a:gd name="connsiteX69" fmla="*/ 540744 w 1645921"/>
                <a:gd name="connsiteY69" fmla="*/ 1177179 h 2169949"/>
                <a:gd name="connsiteX70" fmla="*/ 796100 w 1645921"/>
                <a:gd name="connsiteY70" fmla="*/ 976996 h 2169949"/>
                <a:gd name="connsiteX71" fmla="*/ 796100 w 1645921"/>
                <a:gd name="connsiteY71" fmla="*/ 963384 h 2169949"/>
                <a:gd name="connsiteX72" fmla="*/ 618240 w 1645921"/>
                <a:gd name="connsiteY72" fmla="*/ 824181 h 2169949"/>
                <a:gd name="connsiteX73" fmla="*/ 576134 w 1645921"/>
                <a:gd name="connsiteY73" fmla="*/ 791513 h 2169949"/>
                <a:gd name="connsiteX74" fmla="*/ 832035 w 1645921"/>
                <a:gd name="connsiteY74" fmla="*/ 779716 h 2169949"/>
                <a:gd name="connsiteX75" fmla="*/ 832035 w 1645921"/>
                <a:gd name="connsiteY75" fmla="*/ 948865 h 2169949"/>
                <a:gd name="connsiteX76" fmla="*/ 1031534 w 1645921"/>
                <a:gd name="connsiteY76" fmla="*/ 792496 h 2169949"/>
                <a:gd name="connsiteX77" fmla="*/ 1031242 w 1645921"/>
                <a:gd name="connsiteY77" fmla="*/ 791569 h 2169949"/>
                <a:gd name="connsiteX78" fmla="*/ 1035405 w 1645921"/>
                <a:gd name="connsiteY78" fmla="*/ 783570 h 2169949"/>
                <a:gd name="connsiteX79" fmla="*/ 607714 w 1645921"/>
                <a:gd name="connsiteY79" fmla="*/ 775723 h 2169949"/>
                <a:gd name="connsiteX80" fmla="*/ 607351 w 1645921"/>
                <a:gd name="connsiteY80" fmla="*/ 777720 h 2169949"/>
                <a:gd name="connsiteX81" fmla="*/ 800637 w 1645921"/>
                <a:gd name="connsiteY81" fmla="*/ 928901 h 2169949"/>
                <a:gd name="connsiteX82" fmla="*/ 800637 w 1645921"/>
                <a:gd name="connsiteY82" fmla="*/ 779353 h 2169949"/>
                <a:gd name="connsiteX83" fmla="*/ 607714 w 1645921"/>
                <a:gd name="connsiteY83" fmla="*/ 775723 h 2169949"/>
                <a:gd name="connsiteX84" fmla="*/ 796931 w 1645921"/>
                <a:gd name="connsiteY84" fmla="*/ 594770 h 2169949"/>
                <a:gd name="connsiteX85" fmla="*/ 605840 w 1645921"/>
                <a:gd name="connsiteY85" fmla="*/ 744540 h 2169949"/>
                <a:gd name="connsiteX86" fmla="*/ 799169 w 1645921"/>
                <a:gd name="connsiteY86" fmla="*/ 744540 h 2169949"/>
                <a:gd name="connsiteX87" fmla="*/ 796931 w 1645921"/>
                <a:gd name="connsiteY87" fmla="*/ 594770 h 2169949"/>
                <a:gd name="connsiteX88" fmla="*/ 821693 w 1645921"/>
                <a:gd name="connsiteY88" fmla="*/ 581046 h 2169949"/>
                <a:gd name="connsiteX89" fmla="*/ 824378 w 1645921"/>
                <a:gd name="connsiteY89" fmla="*/ 744391 h 2169949"/>
                <a:gd name="connsiteX90" fmla="*/ 1030536 w 1645921"/>
                <a:gd name="connsiteY90" fmla="*/ 744391 h 2169949"/>
                <a:gd name="connsiteX91" fmla="*/ 821693 w 1645921"/>
                <a:gd name="connsiteY91" fmla="*/ 581046 h 2169949"/>
                <a:gd name="connsiteX92" fmla="*/ 1004245 w 1645921"/>
                <a:gd name="connsiteY92" fmla="*/ 437486 h 2169949"/>
                <a:gd name="connsiteX93" fmla="*/ 993840 w 1645921"/>
                <a:gd name="connsiteY93" fmla="*/ 440376 h 2169949"/>
                <a:gd name="connsiteX94" fmla="*/ 946402 w 1645921"/>
                <a:gd name="connsiteY94" fmla="*/ 477520 h 2169949"/>
                <a:gd name="connsiteX95" fmla="*/ 838102 w 1645921"/>
                <a:gd name="connsiteY95" fmla="*/ 562549 h 2169949"/>
                <a:gd name="connsiteX96" fmla="*/ 1052166 w 1645921"/>
                <a:gd name="connsiteY96" fmla="*/ 729921 h 2169949"/>
                <a:gd name="connsiteX97" fmla="*/ 1040084 w 1645921"/>
                <a:gd name="connsiteY97" fmla="*/ 646831 h 2169949"/>
                <a:gd name="connsiteX98" fmla="*/ 1024122 w 1645921"/>
                <a:gd name="connsiteY98" fmla="*/ 541068 h 2169949"/>
                <a:gd name="connsiteX99" fmla="*/ 1009951 w 1645921"/>
                <a:gd name="connsiteY99" fmla="*/ 446343 h 2169949"/>
                <a:gd name="connsiteX100" fmla="*/ 1004245 w 1645921"/>
                <a:gd name="connsiteY100" fmla="*/ 437486 h 2169949"/>
                <a:gd name="connsiteX101" fmla="*/ 610315 w 1645921"/>
                <a:gd name="connsiteY101" fmla="*/ 415911 h 2169949"/>
                <a:gd name="connsiteX102" fmla="*/ 578243 w 1645921"/>
                <a:gd name="connsiteY102" fmla="*/ 734695 h 2169949"/>
                <a:gd name="connsiteX103" fmla="*/ 581226 w 1645921"/>
                <a:gd name="connsiteY103" fmla="*/ 732905 h 2169949"/>
                <a:gd name="connsiteX104" fmla="*/ 791113 w 1645921"/>
                <a:gd name="connsiteY104" fmla="*/ 568367 h 2169949"/>
                <a:gd name="connsiteX105" fmla="*/ 791113 w 1645921"/>
                <a:gd name="connsiteY105" fmla="*/ 557179 h 2169949"/>
                <a:gd name="connsiteX106" fmla="*/ 644923 w 1645921"/>
                <a:gd name="connsiteY106" fmla="*/ 442763 h 2169949"/>
                <a:gd name="connsiteX107" fmla="*/ 610315 w 1645921"/>
                <a:gd name="connsiteY107" fmla="*/ 415911 h 2169949"/>
                <a:gd name="connsiteX108" fmla="*/ 1030322 w 1645921"/>
                <a:gd name="connsiteY108" fmla="*/ 412680 h 2169949"/>
                <a:gd name="connsiteX109" fmla="*/ 1030686 w 1645921"/>
                <a:gd name="connsiteY109" fmla="*/ 414569 h 2169949"/>
                <a:gd name="connsiteX110" fmla="*/ 1050973 w 1645921"/>
                <a:gd name="connsiteY110" fmla="*/ 551361 h 2169949"/>
                <a:gd name="connsiteX111" fmla="*/ 1068427 w 1645921"/>
                <a:gd name="connsiteY111" fmla="*/ 666821 h 2169949"/>
                <a:gd name="connsiteX112" fmla="*/ 1079316 w 1645921"/>
                <a:gd name="connsiteY112" fmla="*/ 739618 h 2169949"/>
                <a:gd name="connsiteX113" fmla="*/ 1079763 w 1645921"/>
                <a:gd name="connsiteY113" fmla="*/ 743198 h 2169949"/>
                <a:gd name="connsiteX114" fmla="*/ 1080791 w 1645921"/>
                <a:gd name="connsiteY114" fmla="*/ 744748 h 2169949"/>
                <a:gd name="connsiteX115" fmla="*/ 1476534 w 1645921"/>
                <a:gd name="connsiteY115" fmla="*/ 412680 h 2169949"/>
                <a:gd name="connsiteX116" fmla="*/ 820649 w 1645921"/>
                <a:gd name="connsiteY116" fmla="*/ 412680 h 2169949"/>
                <a:gd name="connsiteX117" fmla="*/ 820649 w 1645921"/>
                <a:gd name="connsiteY117" fmla="*/ 545245 h 2169949"/>
                <a:gd name="connsiteX118" fmla="*/ 989779 w 1645921"/>
                <a:gd name="connsiteY118" fmla="*/ 412680 h 2169949"/>
                <a:gd name="connsiteX119" fmla="*/ 646336 w 1645921"/>
                <a:gd name="connsiteY119" fmla="*/ 412680 h 2169949"/>
                <a:gd name="connsiteX120" fmla="*/ 794842 w 1645921"/>
                <a:gd name="connsiteY120" fmla="*/ 528836 h 2169949"/>
                <a:gd name="connsiteX121" fmla="*/ 794842 w 1645921"/>
                <a:gd name="connsiteY121" fmla="*/ 412680 h 2169949"/>
                <a:gd name="connsiteX122" fmla="*/ 171855 w 1645921"/>
                <a:gd name="connsiteY122" fmla="*/ 412680 h 2169949"/>
                <a:gd name="connsiteX123" fmla="*/ 553095 w 1645921"/>
                <a:gd name="connsiteY123" fmla="*/ 732578 h 2169949"/>
                <a:gd name="connsiteX124" fmla="*/ 562729 w 1645921"/>
                <a:gd name="connsiteY124" fmla="*/ 639075 h 2169949"/>
                <a:gd name="connsiteX125" fmla="*/ 570635 w 1645921"/>
                <a:gd name="connsiteY125" fmla="*/ 559864 h 2169949"/>
                <a:gd name="connsiteX126" fmla="*/ 580630 w 1645921"/>
                <a:gd name="connsiteY126" fmla="*/ 462155 h 2169949"/>
                <a:gd name="connsiteX127" fmla="*/ 585568 w 1645921"/>
                <a:gd name="connsiteY127" fmla="*/ 412680 h 2169949"/>
                <a:gd name="connsiteX128" fmla="*/ 789920 w 1645921"/>
                <a:gd name="connsiteY128" fmla="*/ 135167 h 2169949"/>
                <a:gd name="connsiteX129" fmla="*/ 630156 w 1645921"/>
                <a:gd name="connsiteY129" fmla="*/ 377723 h 2169949"/>
                <a:gd name="connsiteX130" fmla="*/ 794395 w 1645921"/>
                <a:gd name="connsiteY130" fmla="*/ 380706 h 2169949"/>
                <a:gd name="connsiteX131" fmla="*/ 791411 w 1645921"/>
                <a:gd name="connsiteY131" fmla="*/ 135764 h 2169949"/>
                <a:gd name="connsiteX132" fmla="*/ 789920 w 1645921"/>
                <a:gd name="connsiteY132" fmla="*/ 135167 h 2169949"/>
                <a:gd name="connsiteX133" fmla="*/ 818262 w 1645921"/>
                <a:gd name="connsiteY133" fmla="*/ 127261 h 2169949"/>
                <a:gd name="connsiteX134" fmla="*/ 816622 w 1645921"/>
                <a:gd name="connsiteY134" fmla="*/ 127559 h 2169949"/>
                <a:gd name="connsiteX135" fmla="*/ 819456 w 1645921"/>
                <a:gd name="connsiteY135" fmla="*/ 381303 h 2169949"/>
                <a:gd name="connsiteX136" fmla="*/ 989513 w 1645921"/>
                <a:gd name="connsiteY136" fmla="*/ 384138 h 2169949"/>
                <a:gd name="connsiteX137" fmla="*/ 818262 w 1645921"/>
                <a:gd name="connsiteY137" fmla="*/ 127261 h 2169949"/>
                <a:gd name="connsiteX138" fmla="*/ 762323 w 1645921"/>
                <a:gd name="connsiteY138" fmla="*/ 118161 h 2169949"/>
                <a:gd name="connsiteX139" fmla="*/ 658647 w 1645921"/>
                <a:gd name="connsiteY139" fmla="*/ 118908 h 2169949"/>
                <a:gd name="connsiteX140" fmla="*/ 642089 w 1645921"/>
                <a:gd name="connsiteY140" fmla="*/ 120101 h 2169949"/>
                <a:gd name="connsiteX141" fmla="*/ 638807 w 1645921"/>
                <a:gd name="connsiteY141" fmla="*/ 135914 h 2169949"/>
                <a:gd name="connsiteX142" fmla="*/ 638658 w 1645921"/>
                <a:gd name="connsiteY142" fmla="*/ 136659 h 2169949"/>
                <a:gd name="connsiteX143" fmla="*/ 628812 w 1645921"/>
                <a:gd name="connsiteY143" fmla="*/ 232876 h 2169949"/>
                <a:gd name="connsiteX144" fmla="*/ 620310 w 1645921"/>
                <a:gd name="connsiteY144" fmla="*/ 316562 h 2169949"/>
                <a:gd name="connsiteX145" fmla="*/ 617028 w 1645921"/>
                <a:gd name="connsiteY145" fmla="*/ 350424 h 2169949"/>
                <a:gd name="connsiteX146" fmla="*/ 618371 w 1645921"/>
                <a:gd name="connsiteY146" fmla="*/ 350723 h 2169949"/>
                <a:gd name="connsiteX147" fmla="*/ 771720 w 1645921"/>
                <a:gd name="connsiteY147" fmla="*/ 118161 h 2169949"/>
                <a:gd name="connsiteX148" fmla="*/ 762323 w 1645921"/>
                <a:gd name="connsiteY148" fmla="*/ 118161 h 2169949"/>
                <a:gd name="connsiteX149" fmla="*/ 954457 w 1645921"/>
                <a:gd name="connsiteY149" fmla="*/ 116819 h 2169949"/>
                <a:gd name="connsiteX150" fmla="*/ 886733 w 1645921"/>
                <a:gd name="connsiteY150" fmla="*/ 117416 h 2169949"/>
                <a:gd name="connsiteX151" fmla="*/ 841384 w 1645921"/>
                <a:gd name="connsiteY151" fmla="*/ 117416 h 2169949"/>
                <a:gd name="connsiteX152" fmla="*/ 993392 w 1645921"/>
                <a:gd name="connsiteY152" fmla="*/ 345800 h 2169949"/>
                <a:gd name="connsiteX153" fmla="*/ 994585 w 1645921"/>
                <a:gd name="connsiteY153" fmla="*/ 345352 h 2169949"/>
                <a:gd name="connsiteX154" fmla="*/ 989513 w 1645921"/>
                <a:gd name="connsiteY154" fmla="*/ 308208 h 2169949"/>
                <a:gd name="connsiteX155" fmla="*/ 961767 w 1645921"/>
                <a:gd name="connsiteY155" fmla="*/ 123233 h 2169949"/>
                <a:gd name="connsiteX156" fmla="*/ 954457 w 1645921"/>
                <a:gd name="connsiteY156" fmla="*/ 116819 h 2169949"/>
                <a:gd name="connsiteX157" fmla="*/ 686185 w 1645921"/>
                <a:gd name="connsiteY157" fmla="*/ 0 h 2169949"/>
                <a:gd name="connsiteX158" fmla="*/ 934104 w 1645921"/>
                <a:gd name="connsiteY158" fmla="*/ 0 h 2169949"/>
                <a:gd name="connsiteX159" fmla="*/ 970742 w 1645921"/>
                <a:gd name="connsiteY159" fmla="*/ 36638 h 2169949"/>
                <a:gd name="connsiteX160" fmla="*/ 961098 w 1645921"/>
                <a:gd name="connsiteY160" fmla="*/ 59922 h 2169949"/>
                <a:gd name="connsiteX161" fmla="*/ 1051055 w 1645921"/>
                <a:gd name="connsiteY161" fmla="*/ 59922 h 2169949"/>
                <a:gd name="connsiteX162" fmla="*/ 1073915 w 1645921"/>
                <a:gd name="connsiteY162" fmla="*/ 82782 h 2169949"/>
                <a:gd name="connsiteX163" fmla="*/ 1073914 w 1645921"/>
                <a:gd name="connsiteY163" fmla="*/ 82782 h 2169949"/>
                <a:gd name="connsiteX164" fmla="*/ 1051054 w 1645921"/>
                <a:gd name="connsiteY164" fmla="*/ 105642 h 2169949"/>
                <a:gd name="connsiteX165" fmla="*/ 984543 w 1645921"/>
                <a:gd name="connsiteY165" fmla="*/ 105642 h 2169949"/>
                <a:gd name="connsiteX166" fmla="*/ 1025912 w 1645921"/>
                <a:gd name="connsiteY166" fmla="*/ 382944 h 2169949"/>
                <a:gd name="connsiteX167" fmla="*/ 1029492 w 1645921"/>
                <a:gd name="connsiteY167" fmla="*/ 382348 h 2169949"/>
                <a:gd name="connsiteX168" fmla="*/ 1029641 w 1645921"/>
                <a:gd name="connsiteY168" fmla="*/ 383839 h 2169949"/>
                <a:gd name="connsiteX169" fmla="*/ 1029470 w 1645921"/>
                <a:gd name="connsiteY169" fmla="*/ 385248 h 2169949"/>
                <a:gd name="connsiteX170" fmla="*/ 1157032 w 1645921"/>
                <a:gd name="connsiteY170" fmla="*/ 385248 h 2169949"/>
                <a:gd name="connsiteX171" fmla="*/ 1157032 w 1645921"/>
                <a:gd name="connsiteY171" fmla="*/ 310832 h 2169949"/>
                <a:gd name="connsiteX172" fmla="*/ 1126536 w 1645921"/>
                <a:gd name="connsiteY172" fmla="*/ 310832 h 2169949"/>
                <a:gd name="connsiteX173" fmla="*/ 1117392 w 1645921"/>
                <a:gd name="connsiteY173" fmla="*/ 301688 h 2169949"/>
                <a:gd name="connsiteX174" fmla="*/ 1126536 w 1645921"/>
                <a:gd name="connsiteY174" fmla="*/ 292544 h 2169949"/>
                <a:gd name="connsiteX175" fmla="*/ 1157032 w 1645921"/>
                <a:gd name="connsiteY175" fmla="*/ 292544 h 2169949"/>
                <a:gd name="connsiteX176" fmla="*/ 1157032 w 1645921"/>
                <a:gd name="connsiteY176" fmla="*/ 282034 h 2169949"/>
                <a:gd name="connsiteX177" fmla="*/ 1126536 w 1645921"/>
                <a:gd name="connsiteY177" fmla="*/ 282034 h 2169949"/>
                <a:gd name="connsiteX178" fmla="*/ 1117392 w 1645921"/>
                <a:gd name="connsiteY178" fmla="*/ 272890 h 2169949"/>
                <a:gd name="connsiteX179" fmla="*/ 1126536 w 1645921"/>
                <a:gd name="connsiteY179" fmla="*/ 263746 h 2169949"/>
                <a:gd name="connsiteX180" fmla="*/ 1157032 w 1645921"/>
                <a:gd name="connsiteY180" fmla="*/ 263746 h 2169949"/>
                <a:gd name="connsiteX181" fmla="*/ 1157032 w 1645921"/>
                <a:gd name="connsiteY181" fmla="*/ 253236 h 2169949"/>
                <a:gd name="connsiteX182" fmla="*/ 1126536 w 1645921"/>
                <a:gd name="connsiteY182" fmla="*/ 253236 h 2169949"/>
                <a:gd name="connsiteX183" fmla="*/ 1117392 w 1645921"/>
                <a:gd name="connsiteY183" fmla="*/ 244092 h 2169949"/>
                <a:gd name="connsiteX184" fmla="*/ 1126536 w 1645921"/>
                <a:gd name="connsiteY184" fmla="*/ 234948 h 2169949"/>
                <a:gd name="connsiteX185" fmla="*/ 1157032 w 1645921"/>
                <a:gd name="connsiteY185" fmla="*/ 234948 h 2169949"/>
                <a:gd name="connsiteX186" fmla="*/ 1157032 w 1645921"/>
                <a:gd name="connsiteY186" fmla="*/ 219866 h 2169949"/>
                <a:gd name="connsiteX187" fmla="*/ 1170748 w 1645921"/>
                <a:gd name="connsiteY187" fmla="*/ 206150 h 2169949"/>
                <a:gd name="connsiteX188" fmla="*/ 1184464 w 1645921"/>
                <a:gd name="connsiteY188" fmla="*/ 219866 h 2169949"/>
                <a:gd name="connsiteX189" fmla="*/ 1184464 w 1645921"/>
                <a:gd name="connsiteY189" fmla="*/ 234948 h 2169949"/>
                <a:gd name="connsiteX190" fmla="*/ 1210556 w 1645921"/>
                <a:gd name="connsiteY190" fmla="*/ 234948 h 2169949"/>
                <a:gd name="connsiteX191" fmla="*/ 1219700 w 1645921"/>
                <a:gd name="connsiteY191" fmla="*/ 244092 h 2169949"/>
                <a:gd name="connsiteX192" fmla="*/ 1210556 w 1645921"/>
                <a:gd name="connsiteY192" fmla="*/ 253236 h 2169949"/>
                <a:gd name="connsiteX193" fmla="*/ 1184464 w 1645921"/>
                <a:gd name="connsiteY193" fmla="*/ 253236 h 2169949"/>
                <a:gd name="connsiteX194" fmla="*/ 1184464 w 1645921"/>
                <a:gd name="connsiteY194" fmla="*/ 263746 h 2169949"/>
                <a:gd name="connsiteX195" fmla="*/ 1210556 w 1645921"/>
                <a:gd name="connsiteY195" fmla="*/ 263746 h 2169949"/>
                <a:gd name="connsiteX196" fmla="*/ 1219700 w 1645921"/>
                <a:gd name="connsiteY196" fmla="*/ 272890 h 2169949"/>
                <a:gd name="connsiteX197" fmla="*/ 1210556 w 1645921"/>
                <a:gd name="connsiteY197" fmla="*/ 282034 h 2169949"/>
                <a:gd name="connsiteX198" fmla="*/ 1184464 w 1645921"/>
                <a:gd name="connsiteY198" fmla="*/ 282034 h 2169949"/>
                <a:gd name="connsiteX199" fmla="*/ 1184464 w 1645921"/>
                <a:gd name="connsiteY199" fmla="*/ 292544 h 2169949"/>
                <a:gd name="connsiteX200" fmla="*/ 1210556 w 1645921"/>
                <a:gd name="connsiteY200" fmla="*/ 292544 h 2169949"/>
                <a:gd name="connsiteX201" fmla="*/ 1219700 w 1645921"/>
                <a:gd name="connsiteY201" fmla="*/ 301688 h 2169949"/>
                <a:gd name="connsiteX202" fmla="*/ 1210556 w 1645921"/>
                <a:gd name="connsiteY202" fmla="*/ 310832 h 2169949"/>
                <a:gd name="connsiteX203" fmla="*/ 1184464 w 1645921"/>
                <a:gd name="connsiteY203" fmla="*/ 310832 h 2169949"/>
                <a:gd name="connsiteX204" fmla="*/ 1184464 w 1645921"/>
                <a:gd name="connsiteY204" fmla="*/ 385248 h 2169949"/>
                <a:gd name="connsiteX205" fmla="*/ 1315794 w 1645921"/>
                <a:gd name="connsiteY205" fmla="*/ 385248 h 2169949"/>
                <a:gd name="connsiteX206" fmla="*/ 1315794 w 1645921"/>
                <a:gd name="connsiteY206" fmla="*/ 310832 h 2169949"/>
                <a:gd name="connsiteX207" fmla="*/ 1286537 w 1645921"/>
                <a:gd name="connsiteY207" fmla="*/ 310832 h 2169949"/>
                <a:gd name="connsiteX208" fmla="*/ 1277393 w 1645921"/>
                <a:gd name="connsiteY208" fmla="*/ 301688 h 2169949"/>
                <a:gd name="connsiteX209" fmla="*/ 1286537 w 1645921"/>
                <a:gd name="connsiteY209" fmla="*/ 292544 h 2169949"/>
                <a:gd name="connsiteX210" fmla="*/ 1315794 w 1645921"/>
                <a:gd name="connsiteY210" fmla="*/ 292544 h 2169949"/>
                <a:gd name="connsiteX211" fmla="*/ 1315794 w 1645921"/>
                <a:gd name="connsiteY211" fmla="*/ 282034 h 2169949"/>
                <a:gd name="connsiteX212" fmla="*/ 1286537 w 1645921"/>
                <a:gd name="connsiteY212" fmla="*/ 282034 h 2169949"/>
                <a:gd name="connsiteX213" fmla="*/ 1277393 w 1645921"/>
                <a:gd name="connsiteY213" fmla="*/ 272890 h 2169949"/>
                <a:gd name="connsiteX214" fmla="*/ 1286537 w 1645921"/>
                <a:gd name="connsiteY214" fmla="*/ 263746 h 2169949"/>
                <a:gd name="connsiteX215" fmla="*/ 1315794 w 1645921"/>
                <a:gd name="connsiteY215" fmla="*/ 263746 h 2169949"/>
                <a:gd name="connsiteX216" fmla="*/ 1315794 w 1645921"/>
                <a:gd name="connsiteY216" fmla="*/ 253236 h 2169949"/>
                <a:gd name="connsiteX217" fmla="*/ 1286537 w 1645921"/>
                <a:gd name="connsiteY217" fmla="*/ 253236 h 2169949"/>
                <a:gd name="connsiteX218" fmla="*/ 1277393 w 1645921"/>
                <a:gd name="connsiteY218" fmla="*/ 244092 h 2169949"/>
                <a:gd name="connsiteX219" fmla="*/ 1286537 w 1645921"/>
                <a:gd name="connsiteY219" fmla="*/ 234948 h 2169949"/>
                <a:gd name="connsiteX220" fmla="*/ 1315794 w 1645921"/>
                <a:gd name="connsiteY220" fmla="*/ 234948 h 2169949"/>
                <a:gd name="connsiteX221" fmla="*/ 1315794 w 1645921"/>
                <a:gd name="connsiteY221" fmla="*/ 219866 h 2169949"/>
                <a:gd name="connsiteX222" fmla="*/ 1329510 w 1645921"/>
                <a:gd name="connsiteY222" fmla="*/ 206150 h 2169949"/>
                <a:gd name="connsiteX223" fmla="*/ 1343226 w 1645921"/>
                <a:gd name="connsiteY223" fmla="*/ 219866 h 2169949"/>
                <a:gd name="connsiteX224" fmla="*/ 1343226 w 1645921"/>
                <a:gd name="connsiteY224" fmla="*/ 234948 h 2169949"/>
                <a:gd name="connsiteX225" fmla="*/ 1370557 w 1645921"/>
                <a:gd name="connsiteY225" fmla="*/ 234948 h 2169949"/>
                <a:gd name="connsiteX226" fmla="*/ 1379701 w 1645921"/>
                <a:gd name="connsiteY226" fmla="*/ 244092 h 2169949"/>
                <a:gd name="connsiteX227" fmla="*/ 1370557 w 1645921"/>
                <a:gd name="connsiteY227" fmla="*/ 253236 h 2169949"/>
                <a:gd name="connsiteX228" fmla="*/ 1343226 w 1645921"/>
                <a:gd name="connsiteY228" fmla="*/ 253236 h 2169949"/>
                <a:gd name="connsiteX229" fmla="*/ 1343226 w 1645921"/>
                <a:gd name="connsiteY229" fmla="*/ 263746 h 2169949"/>
                <a:gd name="connsiteX230" fmla="*/ 1370557 w 1645921"/>
                <a:gd name="connsiteY230" fmla="*/ 263746 h 2169949"/>
                <a:gd name="connsiteX231" fmla="*/ 1379701 w 1645921"/>
                <a:gd name="connsiteY231" fmla="*/ 272890 h 2169949"/>
                <a:gd name="connsiteX232" fmla="*/ 1370557 w 1645921"/>
                <a:gd name="connsiteY232" fmla="*/ 282034 h 2169949"/>
                <a:gd name="connsiteX233" fmla="*/ 1343226 w 1645921"/>
                <a:gd name="connsiteY233" fmla="*/ 282034 h 2169949"/>
                <a:gd name="connsiteX234" fmla="*/ 1343226 w 1645921"/>
                <a:gd name="connsiteY234" fmla="*/ 292544 h 2169949"/>
                <a:gd name="connsiteX235" fmla="*/ 1370557 w 1645921"/>
                <a:gd name="connsiteY235" fmla="*/ 292544 h 2169949"/>
                <a:gd name="connsiteX236" fmla="*/ 1379701 w 1645921"/>
                <a:gd name="connsiteY236" fmla="*/ 301688 h 2169949"/>
                <a:gd name="connsiteX237" fmla="*/ 1370557 w 1645921"/>
                <a:gd name="connsiteY237" fmla="*/ 310832 h 2169949"/>
                <a:gd name="connsiteX238" fmla="*/ 1343226 w 1645921"/>
                <a:gd name="connsiteY238" fmla="*/ 310832 h 2169949"/>
                <a:gd name="connsiteX239" fmla="*/ 1343226 w 1645921"/>
                <a:gd name="connsiteY239" fmla="*/ 385248 h 2169949"/>
                <a:gd name="connsiteX240" fmla="*/ 1497488 w 1645921"/>
                <a:gd name="connsiteY240" fmla="*/ 385248 h 2169949"/>
                <a:gd name="connsiteX241" fmla="*/ 1505347 w 1645921"/>
                <a:gd name="connsiteY241" fmla="*/ 388503 h 2169949"/>
                <a:gd name="connsiteX242" fmla="*/ 1505405 w 1645921"/>
                <a:gd name="connsiteY242" fmla="*/ 388454 h 2169949"/>
                <a:gd name="connsiteX243" fmla="*/ 1524728 w 1645921"/>
                <a:gd name="connsiteY243" fmla="*/ 390145 h 2169949"/>
                <a:gd name="connsiteX244" fmla="*/ 1523038 w 1645921"/>
                <a:gd name="connsiteY244" fmla="*/ 409469 h 2169949"/>
                <a:gd name="connsiteX245" fmla="*/ 1085083 w 1645921"/>
                <a:gd name="connsiteY245" fmla="*/ 776956 h 2169949"/>
                <a:gd name="connsiteX246" fmla="*/ 1087573 w 1645921"/>
                <a:gd name="connsiteY246" fmla="*/ 789880 h 2169949"/>
                <a:gd name="connsiteX247" fmla="*/ 1112255 w 1645921"/>
                <a:gd name="connsiteY247" fmla="*/ 956306 h 2169949"/>
                <a:gd name="connsiteX248" fmla="*/ 1133490 w 1645921"/>
                <a:gd name="connsiteY248" fmla="*/ 1096779 h 2169949"/>
                <a:gd name="connsiteX249" fmla="*/ 1146738 w 1645921"/>
                <a:gd name="connsiteY249" fmla="*/ 1185346 h 2169949"/>
                <a:gd name="connsiteX250" fmla="*/ 1147283 w 1645921"/>
                <a:gd name="connsiteY250" fmla="*/ 1189702 h 2169949"/>
                <a:gd name="connsiteX251" fmla="*/ 1153816 w 1645921"/>
                <a:gd name="connsiteY251" fmla="*/ 1215292 h 2169949"/>
                <a:gd name="connsiteX252" fmla="*/ 1156176 w 1645921"/>
                <a:gd name="connsiteY252" fmla="*/ 1249956 h 2169949"/>
                <a:gd name="connsiteX253" fmla="*/ 1190114 w 1645921"/>
                <a:gd name="connsiteY253" fmla="*/ 1475367 h 2169949"/>
                <a:gd name="connsiteX254" fmla="*/ 1217701 w 1645921"/>
                <a:gd name="connsiteY254" fmla="*/ 1659579 h 2169949"/>
                <a:gd name="connsiteX255" fmla="*/ 1221875 w 1645921"/>
                <a:gd name="connsiteY255" fmla="*/ 1665931 h 2169949"/>
                <a:gd name="connsiteX256" fmla="*/ 1224235 w 1645921"/>
                <a:gd name="connsiteY256" fmla="*/ 1671920 h 2169949"/>
                <a:gd name="connsiteX257" fmla="*/ 1235668 w 1645921"/>
                <a:gd name="connsiteY257" fmla="*/ 1781903 h 2169949"/>
                <a:gd name="connsiteX258" fmla="*/ 1258718 w 1645921"/>
                <a:gd name="connsiteY258" fmla="*/ 1935625 h 2169949"/>
                <a:gd name="connsiteX259" fmla="*/ 1281222 w 1645921"/>
                <a:gd name="connsiteY259" fmla="*/ 2087713 h 2169949"/>
                <a:gd name="connsiteX260" fmla="*/ 1286826 w 1645921"/>
                <a:gd name="connsiteY260" fmla="*/ 2124229 h 2169949"/>
                <a:gd name="connsiteX261" fmla="*/ 1623061 w 1645921"/>
                <a:gd name="connsiteY261" fmla="*/ 2124229 h 2169949"/>
                <a:gd name="connsiteX262" fmla="*/ 1636122 w 1645921"/>
                <a:gd name="connsiteY262" fmla="*/ 2129640 h 2169949"/>
                <a:gd name="connsiteX263" fmla="*/ 1640572 w 1645921"/>
                <a:gd name="connsiteY263" fmla="*/ 2129637 h 2169949"/>
                <a:gd name="connsiteX264" fmla="*/ 1640572 w 1645921"/>
                <a:gd name="connsiteY264" fmla="*/ 2134176 h 2169949"/>
                <a:gd name="connsiteX265" fmla="*/ 1645921 w 1645921"/>
                <a:gd name="connsiteY265" fmla="*/ 2147089 h 2169949"/>
                <a:gd name="connsiteX266" fmla="*/ 1645920 w 1645921"/>
                <a:gd name="connsiteY266" fmla="*/ 2147089 h 2169949"/>
                <a:gd name="connsiteX267" fmla="*/ 1640572 w 1645921"/>
                <a:gd name="connsiteY267" fmla="*/ 2160000 h 2169949"/>
                <a:gd name="connsiteX268" fmla="*/ 1640572 w 1645921"/>
                <a:gd name="connsiteY268" fmla="*/ 2166683 h 2169949"/>
                <a:gd name="connsiteX269" fmla="*/ 1630945 w 1645921"/>
                <a:gd name="connsiteY269" fmla="*/ 2166683 h 2169949"/>
                <a:gd name="connsiteX270" fmla="*/ 1623060 w 1645921"/>
                <a:gd name="connsiteY270" fmla="*/ 2169949 h 2169949"/>
                <a:gd name="connsiteX271" fmla="*/ 22860 w 1645921"/>
                <a:gd name="connsiteY271" fmla="*/ 2169948 h 2169949"/>
                <a:gd name="connsiteX272" fmla="*/ 14978 w 1645921"/>
                <a:gd name="connsiteY272" fmla="*/ 2166683 h 2169949"/>
                <a:gd name="connsiteX273" fmla="*/ 5349 w 1645921"/>
                <a:gd name="connsiteY273" fmla="*/ 2166683 h 2169949"/>
                <a:gd name="connsiteX274" fmla="*/ 5349 w 1645921"/>
                <a:gd name="connsiteY274" fmla="*/ 2160002 h 2169949"/>
                <a:gd name="connsiteX275" fmla="*/ 0 w 1645921"/>
                <a:gd name="connsiteY275" fmla="*/ 2147089 h 2169949"/>
                <a:gd name="connsiteX276" fmla="*/ 6696 w 1645921"/>
                <a:gd name="connsiteY276" fmla="*/ 2130925 h 2169949"/>
                <a:gd name="connsiteX277" fmla="*/ 22860 w 1645921"/>
                <a:gd name="connsiteY277" fmla="*/ 2124229 h 2169949"/>
                <a:gd name="connsiteX278" fmla="*/ 410941 w 1645921"/>
                <a:gd name="connsiteY278" fmla="*/ 2124229 h 2169949"/>
                <a:gd name="connsiteX279" fmla="*/ 415334 w 1645921"/>
                <a:gd name="connsiteY279" fmla="*/ 2082631 h 2169949"/>
                <a:gd name="connsiteX280" fmla="*/ 427676 w 1645921"/>
                <a:gd name="connsiteY280" fmla="*/ 1961033 h 2169949"/>
                <a:gd name="connsiteX281" fmla="*/ 437295 w 1645921"/>
                <a:gd name="connsiteY281" fmla="*/ 1862847 h 2169949"/>
                <a:gd name="connsiteX282" fmla="*/ 449455 w 1645921"/>
                <a:gd name="connsiteY282" fmla="*/ 1745786 h 2169949"/>
                <a:gd name="connsiteX283" fmla="*/ 453447 w 1645921"/>
                <a:gd name="connsiteY283" fmla="*/ 1706221 h 2169949"/>
                <a:gd name="connsiteX284" fmla="*/ 444554 w 1645921"/>
                <a:gd name="connsiteY284" fmla="*/ 1691158 h 2169949"/>
                <a:gd name="connsiteX285" fmla="*/ 458348 w 1645921"/>
                <a:gd name="connsiteY285" fmla="*/ 1653227 h 2169949"/>
                <a:gd name="connsiteX286" fmla="*/ 475045 w 1645921"/>
                <a:gd name="connsiteY286" fmla="*/ 1492971 h 2169949"/>
                <a:gd name="connsiteX287" fmla="*/ 488112 w 1645921"/>
                <a:gd name="connsiteY287" fmla="*/ 1357761 h 2169949"/>
                <a:gd name="connsiteX288" fmla="*/ 501179 w 1645921"/>
                <a:gd name="connsiteY288" fmla="*/ 1231626 h 2169949"/>
                <a:gd name="connsiteX289" fmla="*/ 490834 w 1645921"/>
                <a:gd name="connsiteY289" fmla="*/ 1215473 h 2169949"/>
                <a:gd name="connsiteX290" fmla="*/ 505898 w 1645921"/>
                <a:gd name="connsiteY290" fmla="*/ 1182805 h 2169949"/>
                <a:gd name="connsiteX291" fmla="*/ 518239 w 1645921"/>
                <a:gd name="connsiteY291" fmla="*/ 1063022 h 2169949"/>
                <a:gd name="connsiteX292" fmla="*/ 527858 w 1645921"/>
                <a:gd name="connsiteY292" fmla="*/ 966651 h 2169949"/>
                <a:gd name="connsiteX293" fmla="*/ 540018 w 1645921"/>
                <a:gd name="connsiteY293" fmla="*/ 847775 h 2169949"/>
                <a:gd name="connsiteX294" fmla="*/ 548341 w 1645921"/>
                <a:gd name="connsiteY294" fmla="*/ 764399 h 2169949"/>
                <a:gd name="connsiteX295" fmla="*/ 132037 w 1645921"/>
                <a:gd name="connsiteY295" fmla="*/ 415079 h 2169949"/>
                <a:gd name="connsiteX296" fmla="*/ 129621 w 1645921"/>
                <a:gd name="connsiteY296" fmla="*/ 410438 h 2169949"/>
                <a:gd name="connsiteX297" fmla="*/ 125334 w 1645921"/>
                <a:gd name="connsiteY297" fmla="*/ 408662 h 2169949"/>
                <a:gd name="connsiteX298" fmla="*/ 121316 w 1645921"/>
                <a:gd name="connsiteY298" fmla="*/ 398964 h 2169949"/>
                <a:gd name="connsiteX299" fmla="*/ 135032 w 1645921"/>
                <a:gd name="connsiteY299" fmla="*/ 385248 h 2169949"/>
                <a:gd name="connsiteX300" fmla="*/ 301963 w 1645921"/>
                <a:gd name="connsiteY300" fmla="*/ 385248 h 2169949"/>
                <a:gd name="connsiteX301" fmla="*/ 301963 w 1645921"/>
                <a:gd name="connsiteY301" fmla="*/ 319242 h 2169949"/>
                <a:gd name="connsiteX302" fmla="*/ 274367 w 1645921"/>
                <a:gd name="connsiteY302" fmla="*/ 319242 h 2169949"/>
                <a:gd name="connsiteX303" fmla="*/ 265223 w 1645921"/>
                <a:gd name="connsiteY303" fmla="*/ 310098 h 2169949"/>
                <a:gd name="connsiteX304" fmla="*/ 274367 w 1645921"/>
                <a:gd name="connsiteY304" fmla="*/ 300954 h 2169949"/>
                <a:gd name="connsiteX305" fmla="*/ 301963 w 1645921"/>
                <a:gd name="connsiteY305" fmla="*/ 300954 h 2169949"/>
                <a:gd name="connsiteX306" fmla="*/ 301963 w 1645921"/>
                <a:gd name="connsiteY306" fmla="*/ 290444 h 2169949"/>
                <a:gd name="connsiteX307" fmla="*/ 274367 w 1645921"/>
                <a:gd name="connsiteY307" fmla="*/ 290444 h 2169949"/>
                <a:gd name="connsiteX308" fmla="*/ 265223 w 1645921"/>
                <a:gd name="connsiteY308" fmla="*/ 281300 h 2169949"/>
                <a:gd name="connsiteX309" fmla="*/ 274367 w 1645921"/>
                <a:gd name="connsiteY309" fmla="*/ 272156 h 2169949"/>
                <a:gd name="connsiteX310" fmla="*/ 301963 w 1645921"/>
                <a:gd name="connsiteY310" fmla="*/ 272156 h 2169949"/>
                <a:gd name="connsiteX311" fmla="*/ 301963 w 1645921"/>
                <a:gd name="connsiteY311" fmla="*/ 261646 h 2169949"/>
                <a:gd name="connsiteX312" fmla="*/ 274367 w 1645921"/>
                <a:gd name="connsiteY312" fmla="*/ 261646 h 2169949"/>
                <a:gd name="connsiteX313" fmla="*/ 265223 w 1645921"/>
                <a:gd name="connsiteY313" fmla="*/ 252502 h 2169949"/>
                <a:gd name="connsiteX314" fmla="*/ 274367 w 1645921"/>
                <a:gd name="connsiteY314" fmla="*/ 243358 h 2169949"/>
                <a:gd name="connsiteX315" fmla="*/ 301963 w 1645921"/>
                <a:gd name="connsiteY315" fmla="*/ 243358 h 2169949"/>
                <a:gd name="connsiteX316" fmla="*/ 301963 w 1645921"/>
                <a:gd name="connsiteY316" fmla="*/ 219866 h 2169949"/>
                <a:gd name="connsiteX317" fmla="*/ 315679 w 1645921"/>
                <a:gd name="connsiteY317" fmla="*/ 206150 h 2169949"/>
                <a:gd name="connsiteX318" fmla="*/ 329395 w 1645921"/>
                <a:gd name="connsiteY318" fmla="*/ 219866 h 2169949"/>
                <a:gd name="connsiteX319" fmla="*/ 329395 w 1645921"/>
                <a:gd name="connsiteY319" fmla="*/ 243358 h 2169949"/>
                <a:gd name="connsiteX320" fmla="*/ 358387 w 1645921"/>
                <a:gd name="connsiteY320" fmla="*/ 243358 h 2169949"/>
                <a:gd name="connsiteX321" fmla="*/ 367531 w 1645921"/>
                <a:gd name="connsiteY321" fmla="*/ 252502 h 2169949"/>
                <a:gd name="connsiteX322" fmla="*/ 358387 w 1645921"/>
                <a:gd name="connsiteY322" fmla="*/ 261646 h 2169949"/>
                <a:gd name="connsiteX323" fmla="*/ 329395 w 1645921"/>
                <a:gd name="connsiteY323" fmla="*/ 261646 h 2169949"/>
                <a:gd name="connsiteX324" fmla="*/ 329395 w 1645921"/>
                <a:gd name="connsiteY324" fmla="*/ 272156 h 2169949"/>
                <a:gd name="connsiteX325" fmla="*/ 358387 w 1645921"/>
                <a:gd name="connsiteY325" fmla="*/ 272156 h 2169949"/>
                <a:gd name="connsiteX326" fmla="*/ 367531 w 1645921"/>
                <a:gd name="connsiteY326" fmla="*/ 281300 h 2169949"/>
                <a:gd name="connsiteX327" fmla="*/ 358387 w 1645921"/>
                <a:gd name="connsiteY327" fmla="*/ 290444 h 2169949"/>
                <a:gd name="connsiteX328" fmla="*/ 329395 w 1645921"/>
                <a:gd name="connsiteY328" fmla="*/ 290444 h 2169949"/>
                <a:gd name="connsiteX329" fmla="*/ 329395 w 1645921"/>
                <a:gd name="connsiteY329" fmla="*/ 300954 h 2169949"/>
                <a:gd name="connsiteX330" fmla="*/ 358387 w 1645921"/>
                <a:gd name="connsiteY330" fmla="*/ 300954 h 2169949"/>
                <a:gd name="connsiteX331" fmla="*/ 367531 w 1645921"/>
                <a:gd name="connsiteY331" fmla="*/ 310098 h 2169949"/>
                <a:gd name="connsiteX332" fmla="*/ 358387 w 1645921"/>
                <a:gd name="connsiteY332" fmla="*/ 319242 h 2169949"/>
                <a:gd name="connsiteX333" fmla="*/ 329395 w 1645921"/>
                <a:gd name="connsiteY333" fmla="*/ 319242 h 2169949"/>
                <a:gd name="connsiteX334" fmla="*/ 329395 w 1645921"/>
                <a:gd name="connsiteY334" fmla="*/ 385248 h 2169949"/>
                <a:gd name="connsiteX335" fmla="*/ 447531 w 1645921"/>
                <a:gd name="connsiteY335" fmla="*/ 385248 h 2169949"/>
                <a:gd name="connsiteX336" fmla="*/ 447531 w 1645921"/>
                <a:gd name="connsiteY336" fmla="*/ 315782 h 2169949"/>
                <a:gd name="connsiteX337" fmla="*/ 417009 w 1645921"/>
                <a:gd name="connsiteY337" fmla="*/ 315782 h 2169949"/>
                <a:gd name="connsiteX338" fmla="*/ 407865 w 1645921"/>
                <a:gd name="connsiteY338" fmla="*/ 306638 h 2169949"/>
                <a:gd name="connsiteX339" fmla="*/ 417009 w 1645921"/>
                <a:gd name="connsiteY339" fmla="*/ 297494 h 2169949"/>
                <a:gd name="connsiteX340" fmla="*/ 447531 w 1645921"/>
                <a:gd name="connsiteY340" fmla="*/ 297494 h 2169949"/>
                <a:gd name="connsiteX341" fmla="*/ 447531 w 1645921"/>
                <a:gd name="connsiteY341" fmla="*/ 286984 h 2169949"/>
                <a:gd name="connsiteX342" fmla="*/ 417009 w 1645921"/>
                <a:gd name="connsiteY342" fmla="*/ 286984 h 2169949"/>
                <a:gd name="connsiteX343" fmla="*/ 407865 w 1645921"/>
                <a:gd name="connsiteY343" fmla="*/ 277840 h 2169949"/>
                <a:gd name="connsiteX344" fmla="*/ 417009 w 1645921"/>
                <a:gd name="connsiteY344" fmla="*/ 268696 h 2169949"/>
                <a:gd name="connsiteX345" fmla="*/ 447531 w 1645921"/>
                <a:gd name="connsiteY345" fmla="*/ 268696 h 2169949"/>
                <a:gd name="connsiteX346" fmla="*/ 447531 w 1645921"/>
                <a:gd name="connsiteY346" fmla="*/ 258186 h 2169949"/>
                <a:gd name="connsiteX347" fmla="*/ 417009 w 1645921"/>
                <a:gd name="connsiteY347" fmla="*/ 258186 h 2169949"/>
                <a:gd name="connsiteX348" fmla="*/ 407865 w 1645921"/>
                <a:gd name="connsiteY348" fmla="*/ 249042 h 2169949"/>
                <a:gd name="connsiteX349" fmla="*/ 417009 w 1645921"/>
                <a:gd name="connsiteY349" fmla="*/ 239898 h 2169949"/>
                <a:gd name="connsiteX350" fmla="*/ 447531 w 1645921"/>
                <a:gd name="connsiteY350" fmla="*/ 239898 h 2169949"/>
                <a:gd name="connsiteX351" fmla="*/ 447531 w 1645921"/>
                <a:gd name="connsiteY351" fmla="*/ 219866 h 2169949"/>
                <a:gd name="connsiteX352" fmla="*/ 461247 w 1645921"/>
                <a:gd name="connsiteY352" fmla="*/ 206150 h 2169949"/>
                <a:gd name="connsiteX353" fmla="*/ 474963 w 1645921"/>
                <a:gd name="connsiteY353" fmla="*/ 219866 h 2169949"/>
                <a:gd name="connsiteX354" fmla="*/ 474963 w 1645921"/>
                <a:gd name="connsiteY354" fmla="*/ 239898 h 2169949"/>
                <a:gd name="connsiteX355" fmla="*/ 501029 w 1645921"/>
                <a:gd name="connsiteY355" fmla="*/ 239898 h 2169949"/>
                <a:gd name="connsiteX356" fmla="*/ 510173 w 1645921"/>
                <a:gd name="connsiteY356" fmla="*/ 249042 h 2169949"/>
                <a:gd name="connsiteX357" fmla="*/ 501029 w 1645921"/>
                <a:gd name="connsiteY357" fmla="*/ 258186 h 2169949"/>
                <a:gd name="connsiteX358" fmla="*/ 474963 w 1645921"/>
                <a:gd name="connsiteY358" fmla="*/ 258186 h 2169949"/>
                <a:gd name="connsiteX359" fmla="*/ 474963 w 1645921"/>
                <a:gd name="connsiteY359" fmla="*/ 268696 h 2169949"/>
                <a:gd name="connsiteX360" fmla="*/ 501029 w 1645921"/>
                <a:gd name="connsiteY360" fmla="*/ 268696 h 2169949"/>
                <a:gd name="connsiteX361" fmla="*/ 510173 w 1645921"/>
                <a:gd name="connsiteY361" fmla="*/ 277840 h 2169949"/>
                <a:gd name="connsiteX362" fmla="*/ 501029 w 1645921"/>
                <a:gd name="connsiteY362" fmla="*/ 286984 h 2169949"/>
                <a:gd name="connsiteX363" fmla="*/ 474963 w 1645921"/>
                <a:gd name="connsiteY363" fmla="*/ 286984 h 2169949"/>
                <a:gd name="connsiteX364" fmla="*/ 474963 w 1645921"/>
                <a:gd name="connsiteY364" fmla="*/ 297494 h 2169949"/>
                <a:gd name="connsiteX365" fmla="*/ 501029 w 1645921"/>
                <a:gd name="connsiteY365" fmla="*/ 297494 h 2169949"/>
                <a:gd name="connsiteX366" fmla="*/ 510173 w 1645921"/>
                <a:gd name="connsiteY366" fmla="*/ 306638 h 2169949"/>
                <a:gd name="connsiteX367" fmla="*/ 501029 w 1645921"/>
                <a:gd name="connsiteY367" fmla="*/ 315782 h 2169949"/>
                <a:gd name="connsiteX368" fmla="*/ 474963 w 1645921"/>
                <a:gd name="connsiteY368" fmla="*/ 315782 h 2169949"/>
                <a:gd name="connsiteX369" fmla="*/ 474963 w 1645921"/>
                <a:gd name="connsiteY369" fmla="*/ 385248 h 2169949"/>
                <a:gd name="connsiteX370" fmla="*/ 588306 w 1645921"/>
                <a:gd name="connsiteY370" fmla="*/ 385248 h 2169949"/>
                <a:gd name="connsiteX371" fmla="*/ 588536 w 1645921"/>
                <a:gd name="connsiteY371" fmla="*/ 382944 h 2169949"/>
                <a:gd name="connsiteX372" fmla="*/ 598679 w 1645921"/>
                <a:gd name="connsiteY372" fmla="*/ 284490 h 2169949"/>
                <a:gd name="connsiteX373" fmla="*/ 606437 w 1645921"/>
                <a:gd name="connsiteY373" fmla="*/ 206025 h 2169949"/>
                <a:gd name="connsiteX374" fmla="*/ 616580 w 1645921"/>
                <a:gd name="connsiteY374" fmla="*/ 107571 h 2169949"/>
                <a:gd name="connsiteX375" fmla="*/ 616580 w 1645921"/>
                <a:gd name="connsiteY375" fmla="*/ 105641 h 2169949"/>
                <a:gd name="connsiteX376" fmla="*/ 569236 w 1645921"/>
                <a:gd name="connsiteY376" fmla="*/ 105641 h 2169949"/>
                <a:gd name="connsiteX377" fmla="*/ 553072 w 1645921"/>
                <a:gd name="connsiteY377" fmla="*/ 98945 h 2169949"/>
                <a:gd name="connsiteX378" fmla="*/ 546376 w 1645921"/>
                <a:gd name="connsiteY378" fmla="*/ 82781 h 2169949"/>
                <a:gd name="connsiteX379" fmla="*/ 553072 w 1645921"/>
                <a:gd name="connsiteY379" fmla="*/ 66617 h 2169949"/>
                <a:gd name="connsiteX380" fmla="*/ 569236 w 1645921"/>
                <a:gd name="connsiteY380" fmla="*/ 59922 h 2169949"/>
                <a:gd name="connsiteX381" fmla="*/ 659192 w 1645921"/>
                <a:gd name="connsiteY381" fmla="*/ 59922 h 2169949"/>
                <a:gd name="connsiteX382" fmla="*/ 649547 w 1645921"/>
                <a:gd name="connsiteY382" fmla="*/ 36638 h 2169949"/>
                <a:gd name="connsiteX383" fmla="*/ 686185 w 1645921"/>
                <a:gd name="connsiteY383" fmla="*/ 0 h 216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1645921" h="2169949">
                  <a:moveTo>
                    <a:pt x="817516" y="1935988"/>
                  </a:moveTo>
                  <a:lnTo>
                    <a:pt x="513238" y="2124229"/>
                  </a:lnTo>
                  <a:lnTo>
                    <a:pt x="820226" y="2124229"/>
                  </a:lnTo>
                  <a:close/>
                  <a:moveTo>
                    <a:pt x="848006" y="1933084"/>
                  </a:moveTo>
                  <a:lnTo>
                    <a:pt x="851058" y="2124229"/>
                  </a:lnTo>
                  <a:lnTo>
                    <a:pt x="1165501" y="2124229"/>
                  </a:lnTo>
                  <a:close/>
                  <a:moveTo>
                    <a:pt x="483030" y="1713663"/>
                  </a:moveTo>
                  <a:lnTo>
                    <a:pt x="441567" y="2124229"/>
                  </a:lnTo>
                  <a:lnTo>
                    <a:pt x="456637" y="2124229"/>
                  </a:lnTo>
                  <a:lnTo>
                    <a:pt x="806082" y="1908038"/>
                  </a:lnTo>
                  <a:cubicBezTo>
                    <a:pt x="698096" y="1843065"/>
                    <a:pt x="591198" y="1778817"/>
                    <a:pt x="483030" y="1713663"/>
                  </a:cubicBezTo>
                  <a:close/>
                  <a:moveTo>
                    <a:pt x="1192837" y="1703681"/>
                  </a:moveTo>
                  <a:cubicBezTo>
                    <a:pt x="1082854" y="1771921"/>
                    <a:pt x="973779" y="1839254"/>
                    <a:pt x="863251" y="1907494"/>
                  </a:cubicBezTo>
                  <a:lnTo>
                    <a:pt x="1223376" y="2124229"/>
                  </a:lnTo>
                  <a:lnTo>
                    <a:pt x="1255703" y="2124229"/>
                  </a:lnTo>
                  <a:close/>
                  <a:moveTo>
                    <a:pt x="813705" y="1701321"/>
                  </a:moveTo>
                  <a:cubicBezTo>
                    <a:pt x="718422" y="1702229"/>
                    <a:pt x="624048" y="1703318"/>
                    <a:pt x="529673" y="1704407"/>
                  </a:cubicBezTo>
                  <a:cubicBezTo>
                    <a:pt x="529492" y="1705133"/>
                    <a:pt x="529310" y="1705859"/>
                    <a:pt x="529129" y="1706584"/>
                  </a:cubicBezTo>
                  <a:cubicBezTo>
                    <a:pt x="624411" y="1763935"/>
                    <a:pt x="719874" y="1821286"/>
                    <a:pt x="816608" y="1879544"/>
                  </a:cubicBezTo>
                  <a:cubicBezTo>
                    <a:pt x="815701" y="1819108"/>
                    <a:pt x="814794" y="1760668"/>
                    <a:pt x="813705" y="1701321"/>
                  </a:cubicBezTo>
                  <a:close/>
                  <a:moveTo>
                    <a:pt x="1143109" y="1697147"/>
                  </a:moveTo>
                  <a:cubicBezTo>
                    <a:pt x="1043471" y="1698236"/>
                    <a:pt x="944014" y="1699325"/>
                    <a:pt x="844376" y="1700595"/>
                  </a:cubicBezTo>
                  <a:cubicBezTo>
                    <a:pt x="845284" y="1762120"/>
                    <a:pt x="846191" y="1821467"/>
                    <a:pt x="847280" y="1882630"/>
                  </a:cubicBezTo>
                  <a:cubicBezTo>
                    <a:pt x="947281" y="1820742"/>
                    <a:pt x="1045467" y="1759943"/>
                    <a:pt x="1143835" y="1699143"/>
                  </a:cubicBezTo>
                  <a:cubicBezTo>
                    <a:pt x="1143653" y="1698417"/>
                    <a:pt x="1143290" y="1697873"/>
                    <a:pt x="1143109" y="1697147"/>
                  </a:cubicBezTo>
                  <a:close/>
                  <a:moveTo>
                    <a:pt x="840565" y="1456129"/>
                  </a:moveTo>
                  <a:cubicBezTo>
                    <a:pt x="841835" y="1528906"/>
                    <a:pt x="842924" y="1599506"/>
                    <a:pt x="844195" y="1670287"/>
                  </a:cubicBezTo>
                  <a:cubicBezTo>
                    <a:pt x="944922" y="1669016"/>
                    <a:pt x="1044923" y="1667927"/>
                    <a:pt x="1144923" y="1666838"/>
                  </a:cubicBezTo>
                  <a:cubicBezTo>
                    <a:pt x="1145105" y="1666294"/>
                    <a:pt x="1145286" y="1665749"/>
                    <a:pt x="1145649" y="1665205"/>
                  </a:cubicBezTo>
                  <a:cubicBezTo>
                    <a:pt x="1044378" y="1595876"/>
                    <a:pt x="942925" y="1526365"/>
                    <a:pt x="840565" y="1456129"/>
                  </a:cubicBezTo>
                  <a:close/>
                  <a:moveTo>
                    <a:pt x="810075" y="1455403"/>
                  </a:moveTo>
                  <a:cubicBezTo>
                    <a:pt x="712252" y="1528362"/>
                    <a:pt x="616062" y="1600413"/>
                    <a:pt x="517695" y="1674098"/>
                  </a:cubicBezTo>
                  <a:cubicBezTo>
                    <a:pt x="617877" y="1672827"/>
                    <a:pt x="715156" y="1671738"/>
                    <a:pt x="813342" y="1670650"/>
                  </a:cubicBezTo>
                  <a:cubicBezTo>
                    <a:pt x="812253" y="1598780"/>
                    <a:pt x="811164" y="1527999"/>
                    <a:pt x="810075" y="1455403"/>
                  </a:cubicBezTo>
                  <a:close/>
                  <a:moveTo>
                    <a:pt x="530580" y="1243604"/>
                  </a:moveTo>
                  <a:cubicBezTo>
                    <a:pt x="516606" y="1382081"/>
                    <a:pt x="502813" y="1518924"/>
                    <a:pt x="488656" y="1658308"/>
                  </a:cubicBezTo>
                  <a:cubicBezTo>
                    <a:pt x="593013" y="1580268"/>
                    <a:pt x="695010" y="1504042"/>
                    <a:pt x="797915" y="1426909"/>
                  </a:cubicBezTo>
                  <a:cubicBezTo>
                    <a:pt x="708440" y="1365565"/>
                    <a:pt x="620055" y="1304948"/>
                    <a:pt x="530580" y="1243604"/>
                  </a:cubicBezTo>
                  <a:close/>
                  <a:moveTo>
                    <a:pt x="836935" y="1223277"/>
                  </a:moveTo>
                  <a:cubicBezTo>
                    <a:pt x="837843" y="1280628"/>
                    <a:pt x="838750" y="1337071"/>
                    <a:pt x="839658" y="1395693"/>
                  </a:cubicBezTo>
                  <a:cubicBezTo>
                    <a:pt x="917154" y="1337797"/>
                    <a:pt x="993016" y="1280991"/>
                    <a:pt x="1070150" y="1223277"/>
                  </a:cubicBezTo>
                  <a:cubicBezTo>
                    <a:pt x="991202" y="1223277"/>
                    <a:pt x="914068" y="1223277"/>
                    <a:pt x="836935" y="1223277"/>
                  </a:cubicBezTo>
                  <a:close/>
                  <a:moveTo>
                    <a:pt x="553085" y="1223277"/>
                  </a:moveTo>
                  <a:cubicBezTo>
                    <a:pt x="639111" y="1282080"/>
                    <a:pt x="723323" y="1339975"/>
                    <a:pt x="809167" y="1398778"/>
                  </a:cubicBezTo>
                  <a:cubicBezTo>
                    <a:pt x="808260" y="1338886"/>
                    <a:pt x="807352" y="1280991"/>
                    <a:pt x="806445" y="1223277"/>
                  </a:cubicBezTo>
                  <a:cubicBezTo>
                    <a:pt x="722052" y="1223277"/>
                    <a:pt x="638567" y="1223277"/>
                    <a:pt x="553085" y="1223277"/>
                  </a:cubicBezTo>
                  <a:close/>
                  <a:moveTo>
                    <a:pt x="1121148" y="1222551"/>
                  </a:moveTo>
                  <a:cubicBezTo>
                    <a:pt x="1029859" y="1290973"/>
                    <a:pt x="940021" y="1358124"/>
                    <a:pt x="849095" y="1426001"/>
                  </a:cubicBezTo>
                  <a:cubicBezTo>
                    <a:pt x="961800" y="1503135"/>
                    <a:pt x="1073235" y="1579542"/>
                    <a:pt x="1185940" y="1656856"/>
                  </a:cubicBezTo>
                  <a:cubicBezTo>
                    <a:pt x="1164161" y="1511665"/>
                    <a:pt x="1142746" y="1367925"/>
                    <a:pt x="1121148" y="1222551"/>
                  </a:cubicBezTo>
                  <a:close/>
                  <a:moveTo>
                    <a:pt x="803178" y="1009119"/>
                  </a:moveTo>
                  <a:cubicBezTo>
                    <a:pt x="724956" y="1070463"/>
                    <a:pt x="648367" y="1130354"/>
                    <a:pt x="570690" y="1191335"/>
                  </a:cubicBezTo>
                  <a:cubicBezTo>
                    <a:pt x="650001" y="1191335"/>
                    <a:pt x="727315" y="1191335"/>
                    <a:pt x="805901" y="1191335"/>
                  </a:cubicBezTo>
                  <a:cubicBezTo>
                    <a:pt x="804993" y="1130899"/>
                    <a:pt x="804086" y="1070826"/>
                    <a:pt x="803178" y="1009119"/>
                  </a:cubicBezTo>
                  <a:close/>
                  <a:moveTo>
                    <a:pt x="833305" y="992422"/>
                  </a:moveTo>
                  <a:cubicBezTo>
                    <a:pt x="834394" y="1059936"/>
                    <a:pt x="835483" y="1125636"/>
                    <a:pt x="836572" y="1191154"/>
                  </a:cubicBezTo>
                  <a:cubicBezTo>
                    <a:pt x="920421" y="1191154"/>
                    <a:pt x="1003180" y="1191154"/>
                    <a:pt x="1087391" y="1191154"/>
                  </a:cubicBezTo>
                  <a:cubicBezTo>
                    <a:pt x="1002272" y="1124547"/>
                    <a:pt x="918424" y="1059029"/>
                    <a:pt x="833305" y="992422"/>
                  </a:cubicBezTo>
                  <a:close/>
                  <a:moveTo>
                    <a:pt x="1055404" y="817761"/>
                  </a:moveTo>
                  <a:cubicBezTo>
                    <a:pt x="1051910" y="816514"/>
                    <a:pt x="1047464" y="817648"/>
                    <a:pt x="1042745" y="821277"/>
                  </a:cubicBezTo>
                  <a:cubicBezTo>
                    <a:pt x="1023507" y="836341"/>
                    <a:pt x="1004269" y="851405"/>
                    <a:pt x="985031" y="866468"/>
                  </a:cubicBezTo>
                  <a:cubicBezTo>
                    <a:pt x="941473" y="900770"/>
                    <a:pt x="897916" y="934890"/>
                    <a:pt x="853269" y="969918"/>
                  </a:cubicBezTo>
                  <a:cubicBezTo>
                    <a:pt x="940384" y="1037976"/>
                    <a:pt x="1026411" y="1105309"/>
                    <a:pt x="1113707" y="1173549"/>
                  </a:cubicBezTo>
                  <a:cubicBezTo>
                    <a:pt x="1108625" y="1138521"/>
                    <a:pt x="1103907" y="1105490"/>
                    <a:pt x="1099007" y="1072459"/>
                  </a:cubicBezTo>
                  <a:cubicBezTo>
                    <a:pt x="1092654" y="1029628"/>
                    <a:pt x="1086121" y="986615"/>
                    <a:pt x="1079587" y="943783"/>
                  </a:cubicBezTo>
                  <a:cubicBezTo>
                    <a:pt x="1073779" y="905307"/>
                    <a:pt x="1068335" y="866831"/>
                    <a:pt x="1062346" y="828537"/>
                  </a:cubicBezTo>
                  <a:cubicBezTo>
                    <a:pt x="1061439" y="822639"/>
                    <a:pt x="1058898" y="819009"/>
                    <a:pt x="1055404" y="817761"/>
                  </a:cubicBezTo>
                  <a:close/>
                  <a:moveTo>
                    <a:pt x="576134" y="791513"/>
                  </a:moveTo>
                  <a:cubicBezTo>
                    <a:pt x="563067" y="921460"/>
                    <a:pt x="550181" y="1049773"/>
                    <a:pt x="537114" y="1179357"/>
                  </a:cubicBezTo>
                  <a:cubicBezTo>
                    <a:pt x="539292" y="1178086"/>
                    <a:pt x="540199" y="1177723"/>
                    <a:pt x="540744" y="1177179"/>
                  </a:cubicBezTo>
                  <a:cubicBezTo>
                    <a:pt x="625863" y="1110391"/>
                    <a:pt x="710981" y="1043602"/>
                    <a:pt x="796100" y="976996"/>
                  </a:cubicBezTo>
                  <a:cubicBezTo>
                    <a:pt x="804449" y="970462"/>
                    <a:pt x="804449" y="969918"/>
                    <a:pt x="796100" y="963384"/>
                  </a:cubicBezTo>
                  <a:cubicBezTo>
                    <a:pt x="736934" y="916923"/>
                    <a:pt x="677587" y="870643"/>
                    <a:pt x="618240" y="824181"/>
                  </a:cubicBezTo>
                  <a:cubicBezTo>
                    <a:pt x="604628" y="813473"/>
                    <a:pt x="590835" y="802947"/>
                    <a:pt x="576134" y="791513"/>
                  </a:cubicBezTo>
                  <a:close/>
                  <a:moveTo>
                    <a:pt x="832035" y="779716"/>
                  </a:moveTo>
                  <a:cubicBezTo>
                    <a:pt x="832035" y="836160"/>
                    <a:pt x="832035" y="891151"/>
                    <a:pt x="832035" y="948865"/>
                  </a:cubicBezTo>
                  <a:lnTo>
                    <a:pt x="1031534" y="792496"/>
                  </a:lnTo>
                  <a:lnTo>
                    <a:pt x="1031242" y="791569"/>
                  </a:lnTo>
                  <a:lnTo>
                    <a:pt x="1035405" y="783570"/>
                  </a:lnTo>
                  <a:close/>
                  <a:moveTo>
                    <a:pt x="607714" y="775723"/>
                  </a:moveTo>
                  <a:cubicBezTo>
                    <a:pt x="607532" y="776449"/>
                    <a:pt x="607532" y="776994"/>
                    <a:pt x="607351" y="777720"/>
                  </a:cubicBezTo>
                  <a:cubicBezTo>
                    <a:pt x="671598" y="827993"/>
                    <a:pt x="735845" y="878265"/>
                    <a:pt x="800637" y="928901"/>
                  </a:cubicBezTo>
                  <a:cubicBezTo>
                    <a:pt x="800637" y="878810"/>
                    <a:pt x="800637" y="829626"/>
                    <a:pt x="800637" y="779353"/>
                  </a:cubicBezTo>
                  <a:cubicBezTo>
                    <a:pt x="735119" y="778083"/>
                    <a:pt x="671417" y="776812"/>
                    <a:pt x="607714" y="775723"/>
                  </a:cubicBezTo>
                  <a:close/>
                  <a:moveTo>
                    <a:pt x="796931" y="594770"/>
                  </a:moveTo>
                  <a:cubicBezTo>
                    <a:pt x="732637" y="645191"/>
                    <a:pt x="669686" y="694418"/>
                    <a:pt x="605840" y="744540"/>
                  </a:cubicBezTo>
                  <a:cubicBezTo>
                    <a:pt x="671029" y="744540"/>
                    <a:pt x="734576" y="744540"/>
                    <a:pt x="799169" y="744540"/>
                  </a:cubicBezTo>
                  <a:cubicBezTo>
                    <a:pt x="798423" y="694866"/>
                    <a:pt x="797677" y="645489"/>
                    <a:pt x="796931" y="594770"/>
                  </a:cubicBezTo>
                  <a:close/>
                  <a:moveTo>
                    <a:pt x="821693" y="581046"/>
                  </a:moveTo>
                  <a:cubicBezTo>
                    <a:pt x="822588" y="636538"/>
                    <a:pt x="823483" y="690540"/>
                    <a:pt x="824378" y="744391"/>
                  </a:cubicBezTo>
                  <a:cubicBezTo>
                    <a:pt x="893297" y="744391"/>
                    <a:pt x="961320" y="744391"/>
                    <a:pt x="1030536" y="744391"/>
                  </a:cubicBezTo>
                  <a:cubicBezTo>
                    <a:pt x="960574" y="689645"/>
                    <a:pt x="891656" y="635793"/>
                    <a:pt x="821693" y="581046"/>
                  </a:cubicBezTo>
                  <a:close/>
                  <a:moveTo>
                    <a:pt x="1004245" y="437486"/>
                  </a:moveTo>
                  <a:cubicBezTo>
                    <a:pt x="1001373" y="436461"/>
                    <a:pt x="997719" y="437393"/>
                    <a:pt x="993840" y="440376"/>
                  </a:cubicBezTo>
                  <a:cubicBezTo>
                    <a:pt x="978027" y="452757"/>
                    <a:pt x="962215" y="465139"/>
                    <a:pt x="946402" y="477520"/>
                  </a:cubicBezTo>
                  <a:cubicBezTo>
                    <a:pt x="910601" y="505714"/>
                    <a:pt x="874799" y="533758"/>
                    <a:pt x="838102" y="562549"/>
                  </a:cubicBezTo>
                  <a:cubicBezTo>
                    <a:pt x="909705" y="618489"/>
                    <a:pt x="980414" y="673832"/>
                    <a:pt x="1052166" y="729921"/>
                  </a:cubicBezTo>
                  <a:cubicBezTo>
                    <a:pt x="1047989" y="701130"/>
                    <a:pt x="1044111" y="673981"/>
                    <a:pt x="1040084" y="646831"/>
                  </a:cubicBezTo>
                  <a:cubicBezTo>
                    <a:pt x="1034862" y="611627"/>
                    <a:pt x="1029492" y="576273"/>
                    <a:pt x="1024122" y="541068"/>
                  </a:cubicBezTo>
                  <a:cubicBezTo>
                    <a:pt x="1019348" y="509443"/>
                    <a:pt x="1014873" y="477818"/>
                    <a:pt x="1009951" y="446343"/>
                  </a:cubicBezTo>
                  <a:cubicBezTo>
                    <a:pt x="1009205" y="441495"/>
                    <a:pt x="1007117" y="438511"/>
                    <a:pt x="1004245" y="437486"/>
                  </a:cubicBezTo>
                  <a:close/>
                  <a:moveTo>
                    <a:pt x="610315" y="415911"/>
                  </a:moveTo>
                  <a:cubicBezTo>
                    <a:pt x="599575" y="522720"/>
                    <a:pt x="588983" y="628185"/>
                    <a:pt x="578243" y="734695"/>
                  </a:cubicBezTo>
                  <a:cubicBezTo>
                    <a:pt x="580033" y="733650"/>
                    <a:pt x="580778" y="733352"/>
                    <a:pt x="581226" y="732905"/>
                  </a:cubicBezTo>
                  <a:cubicBezTo>
                    <a:pt x="651189" y="678009"/>
                    <a:pt x="721151" y="623113"/>
                    <a:pt x="791113" y="568367"/>
                  </a:cubicBezTo>
                  <a:cubicBezTo>
                    <a:pt x="797975" y="562996"/>
                    <a:pt x="797975" y="562549"/>
                    <a:pt x="791113" y="557179"/>
                  </a:cubicBezTo>
                  <a:cubicBezTo>
                    <a:pt x="742482" y="518991"/>
                    <a:pt x="693703" y="480951"/>
                    <a:pt x="644923" y="442763"/>
                  </a:cubicBezTo>
                  <a:cubicBezTo>
                    <a:pt x="633735" y="433961"/>
                    <a:pt x="622398" y="425309"/>
                    <a:pt x="610315" y="415911"/>
                  </a:cubicBezTo>
                  <a:close/>
                  <a:moveTo>
                    <a:pt x="1030322" y="412680"/>
                  </a:moveTo>
                  <a:lnTo>
                    <a:pt x="1030686" y="414569"/>
                  </a:lnTo>
                  <a:cubicBezTo>
                    <a:pt x="1037100" y="460216"/>
                    <a:pt x="1044111" y="505714"/>
                    <a:pt x="1050973" y="551361"/>
                  </a:cubicBezTo>
                  <a:cubicBezTo>
                    <a:pt x="1056790" y="589847"/>
                    <a:pt x="1062608" y="628335"/>
                    <a:pt x="1068427" y="666821"/>
                  </a:cubicBezTo>
                  <a:cubicBezTo>
                    <a:pt x="1072006" y="691136"/>
                    <a:pt x="1075736" y="715302"/>
                    <a:pt x="1079316" y="739618"/>
                  </a:cubicBezTo>
                  <a:cubicBezTo>
                    <a:pt x="1079465" y="740811"/>
                    <a:pt x="1079167" y="742900"/>
                    <a:pt x="1079763" y="743198"/>
                  </a:cubicBezTo>
                  <a:lnTo>
                    <a:pt x="1080791" y="744748"/>
                  </a:lnTo>
                  <a:lnTo>
                    <a:pt x="1476534" y="412680"/>
                  </a:lnTo>
                  <a:close/>
                  <a:moveTo>
                    <a:pt x="820649" y="412680"/>
                  </a:moveTo>
                  <a:lnTo>
                    <a:pt x="820649" y="545245"/>
                  </a:lnTo>
                  <a:lnTo>
                    <a:pt x="989779" y="412680"/>
                  </a:lnTo>
                  <a:close/>
                  <a:moveTo>
                    <a:pt x="646336" y="412680"/>
                  </a:moveTo>
                  <a:lnTo>
                    <a:pt x="794842" y="528836"/>
                  </a:lnTo>
                  <a:lnTo>
                    <a:pt x="794842" y="412680"/>
                  </a:lnTo>
                  <a:close/>
                  <a:moveTo>
                    <a:pt x="171855" y="412680"/>
                  </a:moveTo>
                  <a:lnTo>
                    <a:pt x="553095" y="732578"/>
                  </a:lnTo>
                  <a:lnTo>
                    <a:pt x="562729" y="639075"/>
                  </a:lnTo>
                  <a:cubicBezTo>
                    <a:pt x="565414" y="612671"/>
                    <a:pt x="567950" y="586267"/>
                    <a:pt x="570635" y="559864"/>
                  </a:cubicBezTo>
                  <a:cubicBezTo>
                    <a:pt x="573917" y="527344"/>
                    <a:pt x="577348" y="494675"/>
                    <a:pt x="580630" y="462155"/>
                  </a:cubicBezTo>
                  <a:lnTo>
                    <a:pt x="585568" y="412680"/>
                  </a:lnTo>
                  <a:close/>
                  <a:moveTo>
                    <a:pt x="789920" y="135167"/>
                  </a:moveTo>
                  <a:cubicBezTo>
                    <a:pt x="736814" y="215721"/>
                    <a:pt x="683708" y="296274"/>
                    <a:pt x="630156" y="377723"/>
                  </a:cubicBezTo>
                  <a:cubicBezTo>
                    <a:pt x="685648" y="378767"/>
                    <a:pt x="739798" y="379662"/>
                    <a:pt x="794395" y="380706"/>
                  </a:cubicBezTo>
                  <a:cubicBezTo>
                    <a:pt x="793350" y="298512"/>
                    <a:pt x="792455" y="217063"/>
                    <a:pt x="791411" y="135764"/>
                  </a:cubicBezTo>
                  <a:cubicBezTo>
                    <a:pt x="790964" y="135615"/>
                    <a:pt x="790368" y="135466"/>
                    <a:pt x="789920" y="135167"/>
                  </a:cubicBezTo>
                  <a:close/>
                  <a:moveTo>
                    <a:pt x="818262" y="127261"/>
                  </a:moveTo>
                  <a:cubicBezTo>
                    <a:pt x="817666" y="127411"/>
                    <a:pt x="817069" y="127411"/>
                    <a:pt x="816622" y="127559"/>
                  </a:cubicBezTo>
                  <a:cubicBezTo>
                    <a:pt x="817517" y="211842"/>
                    <a:pt x="818561" y="296126"/>
                    <a:pt x="819456" y="381303"/>
                  </a:cubicBezTo>
                  <a:cubicBezTo>
                    <a:pt x="876291" y="382198"/>
                    <a:pt x="932231" y="383243"/>
                    <a:pt x="989513" y="384138"/>
                  </a:cubicBezTo>
                  <a:cubicBezTo>
                    <a:pt x="931634" y="297319"/>
                    <a:pt x="874948" y="212290"/>
                    <a:pt x="818262" y="127261"/>
                  </a:cubicBezTo>
                  <a:close/>
                  <a:moveTo>
                    <a:pt x="762323" y="118161"/>
                  </a:moveTo>
                  <a:cubicBezTo>
                    <a:pt x="727715" y="118460"/>
                    <a:pt x="693256" y="118609"/>
                    <a:pt x="658647" y="118908"/>
                  </a:cubicBezTo>
                  <a:cubicBezTo>
                    <a:pt x="652979" y="118908"/>
                    <a:pt x="645520" y="117267"/>
                    <a:pt x="642089" y="120101"/>
                  </a:cubicBezTo>
                  <a:cubicBezTo>
                    <a:pt x="638807" y="122786"/>
                    <a:pt x="639702" y="130543"/>
                    <a:pt x="638807" y="135914"/>
                  </a:cubicBezTo>
                  <a:cubicBezTo>
                    <a:pt x="638807" y="136212"/>
                    <a:pt x="638658" y="136361"/>
                    <a:pt x="638658" y="136659"/>
                  </a:cubicBezTo>
                  <a:cubicBezTo>
                    <a:pt x="635376" y="168732"/>
                    <a:pt x="632094" y="200804"/>
                    <a:pt x="628812" y="232876"/>
                  </a:cubicBezTo>
                  <a:cubicBezTo>
                    <a:pt x="625978" y="260772"/>
                    <a:pt x="623144" y="288666"/>
                    <a:pt x="620310" y="316562"/>
                  </a:cubicBezTo>
                  <a:cubicBezTo>
                    <a:pt x="619116" y="327899"/>
                    <a:pt x="618221" y="339236"/>
                    <a:pt x="617028" y="350424"/>
                  </a:cubicBezTo>
                  <a:cubicBezTo>
                    <a:pt x="617475" y="350574"/>
                    <a:pt x="617923" y="350574"/>
                    <a:pt x="618371" y="350723"/>
                  </a:cubicBezTo>
                  <a:cubicBezTo>
                    <a:pt x="669239" y="273749"/>
                    <a:pt x="719957" y="196627"/>
                    <a:pt x="771720" y="118161"/>
                  </a:cubicBezTo>
                  <a:cubicBezTo>
                    <a:pt x="767544" y="118161"/>
                    <a:pt x="765007" y="118161"/>
                    <a:pt x="762323" y="118161"/>
                  </a:cubicBezTo>
                  <a:close/>
                  <a:moveTo>
                    <a:pt x="954457" y="116819"/>
                  </a:moveTo>
                  <a:cubicBezTo>
                    <a:pt x="931932" y="117117"/>
                    <a:pt x="909258" y="117267"/>
                    <a:pt x="886733" y="117416"/>
                  </a:cubicBezTo>
                  <a:cubicBezTo>
                    <a:pt x="872264" y="117416"/>
                    <a:pt x="857644" y="117416"/>
                    <a:pt x="841384" y="117416"/>
                  </a:cubicBezTo>
                  <a:cubicBezTo>
                    <a:pt x="892700" y="194688"/>
                    <a:pt x="943121" y="270170"/>
                    <a:pt x="993392" y="345800"/>
                  </a:cubicBezTo>
                  <a:cubicBezTo>
                    <a:pt x="993840" y="345651"/>
                    <a:pt x="994138" y="345502"/>
                    <a:pt x="994585" y="345352"/>
                  </a:cubicBezTo>
                  <a:cubicBezTo>
                    <a:pt x="992945" y="332971"/>
                    <a:pt x="991303" y="320590"/>
                    <a:pt x="989513" y="308208"/>
                  </a:cubicBezTo>
                  <a:cubicBezTo>
                    <a:pt x="980265" y="246600"/>
                    <a:pt x="970867" y="184842"/>
                    <a:pt x="961767" y="123233"/>
                  </a:cubicBezTo>
                  <a:cubicBezTo>
                    <a:pt x="961021" y="118013"/>
                    <a:pt x="959231" y="116819"/>
                    <a:pt x="954457" y="116819"/>
                  </a:cubicBezTo>
                  <a:close/>
                  <a:moveTo>
                    <a:pt x="686185" y="0"/>
                  </a:moveTo>
                  <a:lnTo>
                    <a:pt x="934104" y="0"/>
                  </a:lnTo>
                  <a:cubicBezTo>
                    <a:pt x="954339" y="0"/>
                    <a:pt x="970742" y="16403"/>
                    <a:pt x="970742" y="36638"/>
                  </a:cubicBezTo>
                  <a:lnTo>
                    <a:pt x="961098" y="59922"/>
                  </a:lnTo>
                  <a:lnTo>
                    <a:pt x="1051055" y="59922"/>
                  </a:lnTo>
                  <a:cubicBezTo>
                    <a:pt x="1063680" y="59922"/>
                    <a:pt x="1073915" y="70157"/>
                    <a:pt x="1073915" y="82782"/>
                  </a:cubicBezTo>
                  <a:lnTo>
                    <a:pt x="1073914" y="82782"/>
                  </a:lnTo>
                  <a:cubicBezTo>
                    <a:pt x="1073914" y="95407"/>
                    <a:pt x="1063679" y="105642"/>
                    <a:pt x="1051054" y="105642"/>
                  </a:cubicBezTo>
                  <a:lnTo>
                    <a:pt x="984543" y="105642"/>
                  </a:lnTo>
                  <a:lnTo>
                    <a:pt x="1025912" y="382944"/>
                  </a:lnTo>
                  <a:cubicBezTo>
                    <a:pt x="1027254" y="382795"/>
                    <a:pt x="1028447" y="382646"/>
                    <a:pt x="1029492" y="382348"/>
                  </a:cubicBezTo>
                  <a:cubicBezTo>
                    <a:pt x="1029492" y="382944"/>
                    <a:pt x="1029791" y="383541"/>
                    <a:pt x="1029641" y="383839"/>
                  </a:cubicBezTo>
                  <a:lnTo>
                    <a:pt x="1029470" y="385248"/>
                  </a:lnTo>
                  <a:lnTo>
                    <a:pt x="1157032" y="385248"/>
                  </a:lnTo>
                  <a:lnTo>
                    <a:pt x="1157032" y="310832"/>
                  </a:lnTo>
                  <a:lnTo>
                    <a:pt x="1126536" y="310832"/>
                  </a:lnTo>
                  <a:cubicBezTo>
                    <a:pt x="1121486" y="310832"/>
                    <a:pt x="1117392" y="306738"/>
                    <a:pt x="1117392" y="301688"/>
                  </a:cubicBezTo>
                  <a:cubicBezTo>
                    <a:pt x="1117392" y="296638"/>
                    <a:pt x="1121486" y="292544"/>
                    <a:pt x="1126536" y="292544"/>
                  </a:cubicBezTo>
                  <a:lnTo>
                    <a:pt x="1157032" y="292544"/>
                  </a:lnTo>
                  <a:lnTo>
                    <a:pt x="1157032" y="282034"/>
                  </a:lnTo>
                  <a:lnTo>
                    <a:pt x="1126536" y="282034"/>
                  </a:lnTo>
                  <a:cubicBezTo>
                    <a:pt x="1121486" y="282034"/>
                    <a:pt x="1117392" y="277940"/>
                    <a:pt x="1117392" y="272890"/>
                  </a:cubicBezTo>
                  <a:cubicBezTo>
                    <a:pt x="1117392" y="267840"/>
                    <a:pt x="1121486" y="263746"/>
                    <a:pt x="1126536" y="263746"/>
                  </a:cubicBezTo>
                  <a:lnTo>
                    <a:pt x="1157032" y="263746"/>
                  </a:lnTo>
                  <a:lnTo>
                    <a:pt x="1157032" y="253236"/>
                  </a:lnTo>
                  <a:lnTo>
                    <a:pt x="1126536" y="253236"/>
                  </a:lnTo>
                  <a:cubicBezTo>
                    <a:pt x="1121486" y="253236"/>
                    <a:pt x="1117392" y="249142"/>
                    <a:pt x="1117392" y="244092"/>
                  </a:cubicBezTo>
                  <a:cubicBezTo>
                    <a:pt x="1117392" y="239042"/>
                    <a:pt x="1121486" y="234948"/>
                    <a:pt x="1126536" y="234948"/>
                  </a:cubicBezTo>
                  <a:lnTo>
                    <a:pt x="1157032" y="234948"/>
                  </a:lnTo>
                  <a:lnTo>
                    <a:pt x="1157032" y="219866"/>
                  </a:lnTo>
                  <a:cubicBezTo>
                    <a:pt x="1157032" y="212291"/>
                    <a:pt x="1163173" y="206150"/>
                    <a:pt x="1170748" y="206150"/>
                  </a:cubicBezTo>
                  <a:cubicBezTo>
                    <a:pt x="1178323" y="206150"/>
                    <a:pt x="1184464" y="212291"/>
                    <a:pt x="1184464" y="219866"/>
                  </a:cubicBezTo>
                  <a:lnTo>
                    <a:pt x="1184464" y="234948"/>
                  </a:lnTo>
                  <a:lnTo>
                    <a:pt x="1210556" y="234948"/>
                  </a:lnTo>
                  <a:cubicBezTo>
                    <a:pt x="1215606" y="234948"/>
                    <a:pt x="1219700" y="239042"/>
                    <a:pt x="1219700" y="244092"/>
                  </a:cubicBezTo>
                  <a:cubicBezTo>
                    <a:pt x="1219700" y="249142"/>
                    <a:pt x="1215606" y="253236"/>
                    <a:pt x="1210556" y="253236"/>
                  </a:cubicBezTo>
                  <a:lnTo>
                    <a:pt x="1184464" y="253236"/>
                  </a:lnTo>
                  <a:lnTo>
                    <a:pt x="1184464" y="263746"/>
                  </a:lnTo>
                  <a:lnTo>
                    <a:pt x="1210556" y="263746"/>
                  </a:lnTo>
                  <a:cubicBezTo>
                    <a:pt x="1215606" y="263746"/>
                    <a:pt x="1219700" y="267840"/>
                    <a:pt x="1219700" y="272890"/>
                  </a:cubicBezTo>
                  <a:cubicBezTo>
                    <a:pt x="1219700" y="277940"/>
                    <a:pt x="1215606" y="282034"/>
                    <a:pt x="1210556" y="282034"/>
                  </a:cubicBezTo>
                  <a:lnTo>
                    <a:pt x="1184464" y="282034"/>
                  </a:lnTo>
                  <a:lnTo>
                    <a:pt x="1184464" y="292544"/>
                  </a:lnTo>
                  <a:lnTo>
                    <a:pt x="1210556" y="292544"/>
                  </a:lnTo>
                  <a:cubicBezTo>
                    <a:pt x="1215606" y="292544"/>
                    <a:pt x="1219700" y="296638"/>
                    <a:pt x="1219700" y="301688"/>
                  </a:cubicBezTo>
                  <a:cubicBezTo>
                    <a:pt x="1219700" y="306738"/>
                    <a:pt x="1215606" y="310832"/>
                    <a:pt x="1210556" y="310832"/>
                  </a:cubicBezTo>
                  <a:lnTo>
                    <a:pt x="1184464" y="310832"/>
                  </a:lnTo>
                  <a:lnTo>
                    <a:pt x="1184464" y="385248"/>
                  </a:lnTo>
                  <a:lnTo>
                    <a:pt x="1315794" y="385248"/>
                  </a:lnTo>
                  <a:lnTo>
                    <a:pt x="1315794" y="310832"/>
                  </a:lnTo>
                  <a:lnTo>
                    <a:pt x="1286537" y="310832"/>
                  </a:lnTo>
                  <a:cubicBezTo>
                    <a:pt x="1281487" y="310832"/>
                    <a:pt x="1277393" y="306738"/>
                    <a:pt x="1277393" y="301688"/>
                  </a:cubicBezTo>
                  <a:cubicBezTo>
                    <a:pt x="1277393" y="296638"/>
                    <a:pt x="1281487" y="292544"/>
                    <a:pt x="1286537" y="292544"/>
                  </a:cubicBezTo>
                  <a:lnTo>
                    <a:pt x="1315794" y="292544"/>
                  </a:lnTo>
                  <a:lnTo>
                    <a:pt x="1315794" y="282034"/>
                  </a:lnTo>
                  <a:lnTo>
                    <a:pt x="1286537" y="282034"/>
                  </a:lnTo>
                  <a:cubicBezTo>
                    <a:pt x="1281487" y="282034"/>
                    <a:pt x="1277393" y="277940"/>
                    <a:pt x="1277393" y="272890"/>
                  </a:cubicBezTo>
                  <a:cubicBezTo>
                    <a:pt x="1277393" y="267840"/>
                    <a:pt x="1281487" y="263746"/>
                    <a:pt x="1286537" y="263746"/>
                  </a:cubicBezTo>
                  <a:lnTo>
                    <a:pt x="1315794" y="263746"/>
                  </a:lnTo>
                  <a:lnTo>
                    <a:pt x="1315794" y="253236"/>
                  </a:lnTo>
                  <a:lnTo>
                    <a:pt x="1286537" y="253236"/>
                  </a:lnTo>
                  <a:cubicBezTo>
                    <a:pt x="1281487" y="253236"/>
                    <a:pt x="1277393" y="249142"/>
                    <a:pt x="1277393" y="244092"/>
                  </a:cubicBezTo>
                  <a:cubicBezTo>
                    <a:pt x="1277393" y="239042"/>
                    <a:pt x="1281487" y="234948"/>
                    <a:pt x="1286537" y="234948"/>
                  </a:cubicBezTo>
                  <a:lnTo>
                    <a:pt x="1315794" y="234948"/>
                  </a:lnTo>
                  <a:lnTo>
                    <a:pt x="1315794" y="219866"/>
                  </a:lnTo>
                  <a:cubicBezTo>
                    <a:pt x="1315794" y="212291"/>
                    <a:pt x="1321935" y="206150"/>
                    <a:pt x="1329510" y="206150"/>
                  </a:cubicBezTo>
                  <a:cubicBezTo>
                    <a:pt x="1337085" y="206150"/>
                    <a:pt x="1343226" y="212291"/>
                    <a:pt x="1343226" y="219866"/>
                  </a:cubicBezTo>
                  <a:lnTo>
                    <a:pt x="1343226" y="234948"/>
                  </a:lnTo>
                  <a:lnTo>
                    <a:pt x="1370557" y="234948"/>
                  </a:lnTo>
                  <a:cubicBezTo>
                    <a:pt x="1375607" y="234948"/>
                    <a:pt x="1379701" y="239042"/>
                    <a:pt x="1379701" y="244092"/>
                  </a:cubicBezTo>
                  <a:cubicBezTo>
                    <a:pt x="1379701" y="249142"/>
                    <a:pt x="1375607" y="253236"/>
                    <a:pt x="1370557" y="253236"/>
                  </a:cubicBezTo>
                  <a:lnTo>
                    <a:pt x="1343226" y="253236"/>
                  </a:lnTo>
                  <a:lnTo>
                    <a:pt x="1343226" y="263746"/>
                  </a:lnTo>
                  <a:lnTo>
                    <a:pt x="1370557" y="263746"/>
                  </a:lnTo>
                  <a:cubicBezTo>
                    <a:pt x="1375607" y="263746"/>
                    <a:pt x="1379701" y="267840"/>
                    <a:pt x="1379701" y="272890"/>
                  </a:cubicBezTo>
                  <a:cubicBezTo>
                    <a:pt x="1379701" y="277940"/>
                    <a:pt x="1375607" y="282034"/>
                    <a:pt x="1370557" y="282034"/>
                  </a:cubicBezTo>
                  <a:lnTo>
                    <a:pt x="1343226" y="282034"/>
                  </a:lnTo>
                  <a:lnTo>
                    <a:pt x="1343226" y="292544"/>
                  </a:lnTo>
                  <a:lnTo>
                    <a:pt x="1370557" y="292544"/>
                  </a:lnTo>
                  <a:cubicBezTo>
                    <a:pt x="1375607" y="292544"/>
                    <a:pt x="1379701" y="296638"/>
                    <a:pt x="1379701" y="301688"/>
                  </a:cubicBezTo>
                  <a:cubicBezTo>
                    <a:pt x="1379701" y="306738"/>
                    <a:pt x="1375607" y="310832"/>
                    <a:pt x="1370557" y="310832"/>
                  </a:cubicBezTo>
                  <a:lnTo>
                    <a:pt x="1343226" y="310832"/>
                  </a:lnTo>
                  <a:lnTo>
                    <a:pt x="1343226" y="385248"/>
                  </a:lnTo>
                  <a:lnTo>
                    <a:pt x="1497488" y="385248"/>
                  </a:lnTo>
                  <a:lnTo>
                    <a:pt x="1505347" y="388503"/>
                  </a:lnTo>
                  <a:lnTo>
                    <a:pt x="1505405" y="388454"/>
                  </a:lnTo>
                  <a:cubicBezTo>
                    <a:pt x="1511207" y="383585"/>
                    <a:pt x="1519859" y="384342"/>
                    <a:pt x="1524728" y="390145"/>
                  </a:cubicBezTo>
                  <a:cubicBezTo>
                    <a:pt x="1529597" y="395948"/>
                    <a:pt x="1528840" y="404599"/>
                    <a:pt x="1523038" y="409469"/>
                  </a:cubicBezTo>
                  <a:lnTo>
                    <a:pt x="1085083" y="776956"/>
                  </a:lnTo>
                  <a:lnTo>
                    <a:pt x="1087573" y="789880"/>
                  </a:lnTo>
                  <a:cubicBezTo>
                    <a:pt x="1095377" y="845416"/>
                    <a:pt x="1103907" y="900770"/>
                    <a:pt x="1112255" y="956306"/>
                  </a:cubicBezTo>
                  <a:cubicBezTo>
                    <a:pt x="1119333" y="1003130"/>
                    <a:pt x="1126411" y="1049955"/>
                    <a:pt x="1133490" y="1096779"/>
                  </a:cubicBezTo>
                  <a:cubicBezTo>
                    <a:pt x="1137845" y="1126362"/>
                    <a:pt x="1142383" y="1155763"/>
                    <a:pt x="1146738" y="1185346"/>
                  </a:cubicBezTo>
                  <a:cubicBezTo>
                    <a:pt x="1146920" y="1186798"/>
                    <a:pt x="1146557" y="1189339"/>
                    <a:pt x="1147283" y="1189702"/>
                  </a:cubicBezTo>
                  <a:cubicBezTo>
                    <a:pt x="1160532" y="1195328"/>
                    <a:pt x="1152546" y="1206762"/>
                    <a:pt x="1153816" y="1215292"/>
                  </a:cubicBezTo>
                  <a:cubicBezTo>
                    <a:pt x="1155450" y="1226726"/>
                    <a:pt x="1154542" y="1238522"/>
                    <a:pt x="1156176" y="1249956"/>
                  </a:cubicBezTo>
                  <a:cubicBezTo>
                    <a:pt x="1167247" y="1325093"/>
                    <a:pt x="1178862" y="1400230"/>
                    <a:pt x="1190114" y="1475367"/>
                  </a:cubicBezTo>
                  <a:cubicBezTo>
                    <a:pt x="1199370" y="1536710"/>
                    <a:pt x="1208445" y="1598235"/>
                    <a:pt x="1217701" y="1659579"/>
                  </a:cubicBezTo>
                  <a:cubicBezTo>
                    <a:pt x="1218064" y="1661756"/>
                    <a:pt x="1220605" y="1663753"/>
                    <a:pt x="1221875" y="1665931"/>
                  </a:cubicBezTo>
                  <a:cubicBezTo>
                    <a:pt x="1222964" y="1667746"/>
                    <a:pt x="1224416" y="1669924"/>
                    <a:pt x="1224235" y="1671920"/>
                  </a:cubicBezTo>
                  <a:cubicBezTo>
                    <a:pt x="1221875" y="1709307"/>
                    <a:pt x="1230587" y="1745423"/>
                    <a:pt x="1235668" y="1781903"/>
                  </a:cubicBezTo>
                  <a:cubicBezTo>
                    <a:pt x="1242928" y="1833264"/>
                    <a:pt x="1251095" y="1884444"/>
                    <a:pt x="1258718" y="1935625"/>
                  </a:cubicBezTo>
                  <a:cubicBezTo>
                    <a:pt x="1266340" y="1986260"/>
                    <a:pt x="1273600" y="2037077"/>
                    <a:pt x="1281222" y="2087713"/>
                  </a:cubicBezTo>
                  <a:lnTo>
                    <a:pt x="1286826" y="2124229"/>
                  </a:lnTo>
                  <a:lnTo>
                    <a:pt x="1623061" y="2124229"/>
                  </a:lnTo>
                  <a:lnTo>
                    <a:pt x="1636122" y="2129640"/>
                  </a:lnTo>
                  <a:lnTo>
                    <a:pt x="1640572" y="2129637"/>
                  </a:lnTo>
                  <a:lnTo>
                    <a:pt x="1640572" y="2134176"/>
                  </a:lnTo>
                  <a:lnTo>
                    <a:pt x="1645921" y="2147089"/>
                  </a:lnTo>
                  <a:lnTo>
                    <a:pt x="1645920" y="2147089"/>
                  </a:lnTo>
                  <a:lnTo>
                    <a:pt x="1640572" y="2160000"/>
                  </a:lnTo>
                  <a:lnTo>
                    <a:pt x="1640572" y="2166683"/>
                  </a:lnTo>
                  <a:lnTo>
                    <a:pt x="1630945" y="2166683"/>
                  </a:lnTo>
                  <a:lnTo>
                    <a:pt x="1623060" y="2169949"/>
                  </a:lnTo>
                  <a:lnTo>
                    <a:pt x="22860" y="2169948"/>
                  </a:lnTo>
                  <a:lnTo>
                    <a:pt x="14978" y="2166683"/>
                  </a:lnTo>
                  <a:lnTo>
                    <a:pt x="5349" y="2166683"/>
                  </a:lnTo>
                  <a:lnTo>
                    <a:pt x="5349" y="2160002"/>
                  </a:lnTo>
                  <a:lnTo>
                    <a:pt x="0" y="2147089"/>
                  </a:lnTo>
                  <a:lnTo>
                    <a:pt x="6696" y="2130925"/>
                  </a:lnTo>
                  <a:cubicBezTo>
                    <a:pt x="10833" y="2126788"/>
                    <a:pt x="16548" y="2124229"/>
                    <a:pt x="22860" y="2124229"/>
                  </a:cubicBezTo>
                  <a:lnTo>
                    <a:pt x="410941" y="2124229"/>
                  </a:lnTo>
                  <a:lnTo>
                    <a:pt x="415334" y="2082631"/>
                  </a:lnTo>
                  <a:cubicBezTo>
                    <a:pt x="419509" y="2042159"/>
                    <a:pt x="423683" y="2001505"/>
                    <a:pt x="427676" y="1961033"/>
                  </a:cubicBezTo>
                  <a:cubicBezTo>
                    <a:pt x="430943" y="1928365"/>
                    <a:pt x="433846" y="1895515"/>
                    <a:pt x="437295" y="1862847"/>
                  </a:cubicBezTo>
                  <a:cubicBezTo>
                    <a:pt x="441287" y="1823827"/>
                    <a:pt x="445462" y="1784807"/>
                    <a:pt x="449455" y="1745786"/>
                  </a:cubicBezTo>
                  <a:cubicBezTo>
                    <a:pt x="450906" y="1732538"/>
                    <a:pt x="451995" y="1719289"/>
                    <a:pt x="453447" y="1706221"/>
                  </a:cubicBezTo>
                  <a:cubicBezTo>
                    <a:pt x="454173" y="1699688"/>
                    <a:pt x="454173" y="1693517"/>
                    <a:pt x="444554" y="1691158"/>
                  </a:cubicBezTo>
                  <a:cubicBezTo>
                    <a:pt x="461977" y="1681902"/>
                    <a:pt x="456896" y="1666112"/>
                    <a:pt x="458348" y="1653227"/>
                  </a:cubicBezTo>
                  <a:cubicBezTo>
                    <a:pt x="464700" y="1599869"/>
                    <a:pt x="469600" y="1546329"/>
                    <a:pt x="475045" y="1492971"/>
                  </a:cubicBezTo>
                  <a:cubicBezTo>
                    <a:pt x="479582" y="1447962"/>
                    <a:pt x="483756" y="1402771"/>
                    <a:pt x="488112" y="1357761"/>
                  </a:cubicBezTo>
                  <a:cubicBezTo>
                    <a:pt x="492286" y="1315656"/>
                    <a:pt x="496097" y="1273550"/>
                    <a:pt x="501179" y="1231626"/>
                  </a:cubicBezTo>
                  <a:cubicBezTo>
                    <a:pt x="502450" y="1222007"/>
                    <a:pt x="495190" y="1221099"/>
                    <a:pt x="490834" y="1215473"/>
                  </a:cubicBezTo>
                  <a:cubicBezTo>
                    <a:pt x="506805" y="1209484"/>
                    <a:pt x="504446" y="1195328"/>
                    <a:pt x="505898" y="1182805"/>
                  </a:cubicBezTo>
                  <a:cubicBezTo>
                    <a:pt x="510072" y="1142877"/>
                    <a:pt x="514065" y="1102950"/>
                    <a:pt x="518239" y="1063022"/>
                  </a:cubicBezTo>
                  <a:cubicBezTo>
                    <a:pt x="521506" y="1030898"/>
                    <a:pt x="524591" y="998774"/>
                    <a:pt x="527858" y="966651"/>
                  </a:cubicBezTo>
                  <a:cubicBezTo>
                    <a:pt x="531851" y="927086"/>
                    <a:pt x="536025" y="887340"/>
                    <a:pt x="540018" y="847775"/>
                  </a:cubicBezTo>
                  <a:lnTo>
                    <a:pt x="548341" y="764399"/>
                  </a:lnTo>
                  <a:lnTo>
                    <a:pt x="132037" y="415079"/>
                  </a:lnTo>
                  <a:lnTo>
                    <a:pt x="129621" y="410438"/>
                  </a:lnTo>
                  <a:lnTo>
                    <a:pt x="125334" y="408662"/>
                  </a:lnTo>
                  <a:cubicBezTo>
                    <a:pt x="122852" y="406180"/>
                    <a:pt x="121316" y="402751"/>
                    <a:pt x="121316" y="398964"/>
                  </a:cubicBezTo>
                  <a:cubicBezTo>
                    <a:pt x="121316" y="391389"/>
                    <a:pt x="127457" y="385248"/>
                    <a:pt x="135032" y="385248"/>
                  </a:cubicBezTo>
                  <a:lnTo>
                    <a:pt x="301963" y="385248"/>
                  </a:lnTo>
                  <a:lnTo>
                    <a:pt x="301963" y="319242"/>
                  </a:lnTo>
                  <a:lnTo>
                    <a:pt x="274367" y="319242"/>
                  </a:lnTo>
                  <a:cubicBezTo>
                    <a:pt x="269317" y="319242"/>
                    <a:pt x="265223" y="315148"/>
                    <a:pt x="265223" y="310098"/>
                  </a:cubicBezTo>
                  <a:cubicBezTo>
                    <a:pt x="265223" y="305048"/>
                    <a:pt x="269317" y="300954"/>
                    <a:pt x="274367" y="300954"/>
                  </a:cubicBezTo>
                  <a:lnTo>
                    <a:pt x="301963" y="300954"/>
                  </a:lnTo>
                  <a:lnTo>
                    <a:pt x="301963" y="290444"/>
                  </a:lnTo>
                  <a:lnTo>
                    <a:pt x="274367" y="290444"/>
                  </a:lnTo>
                  <a:cubicBezTo>
                    <a:pt x="269317" y="290444"/>
                    <a:pt x="265223" y="286350"/>
                    <a:pt x="265223" y="281300"/>
                  </a:cubicBezTo>
                  <a:cubicBezTo>
                    <a:pt x="265223" y="276250"/>
                    <a:pt x="269317" y="272156"/>
                    <a:pt x="274367" y="272156"/>
                  </a:cubicBezTo>
                  <a:lnTo>
                    <a:pt x="301963" y="272156"/>
                  </a:lnTo>
                  <a:lnTo>
                    <a:pt x="301963" y="261646"/>
                  </a:lnTo>
                  <a:lnTo>
                    <a:pt x="274367" y="261646"/>
                  </a:lnTo>
                  <a:cubicBezTo>
                    <a:pt x="269317" y="261646"/>
                    <a:pt x="265223" y="257552"/>
                    <a:pt x="265223" y="252502"/>
                  </a:cubicBezTo>
                  <a:cubicBezTo>
                    <a:pt x="265223" y="247452"/>
                    <a:pt x="269317" y="243358"/>
                    <a:pt x="274367" y="243358"/>
                  </a:cubicBezTo>
                  <a:lnTo>
                    <a:pt x="301963" y="243358"/>
                  </a:lnTo>
                  <a:lnTo>
                    <a:pt x="301963" y="219866"/>
                  </a:lnTo>
                  <a:cubicBezTo>
                    <a:pt x="301963" y="212291"/>
                    <a:pt x="308104" y="206150"/>
                    <a:pt x="315679" y="206150"/>
                  </a:cubicBezTo>
                  <a:cubicBezTo>
                    <a:pt x="323254" y="206150"/>
                    <a:pt x="329395" y="212291"/>
                    <a:pt x="329395" y="219866"/>
                  </a:cubicBezTo>
                  <a:lnTo>
                    <a:pt x="329395" y="243358"/>
                  </a:lnTo>
                  <a:lnTo>
                    <a:pt x="358387" y="243358"/>
                  </a:lnTo>
                  <a:cubicBezTo>
                    <a:pt x="363437" y="243358"/>
                    <a:pt x="367531" y="247452"/>
                    <a:pt x="367531" y="252502"/>
                  </a:cubicBezTo>
                  <a:cubicBezTo>
                    <a:pt x="367531" y="257552"/>
                    <a:pt x="363437" y="261646"/>
                    <a:pt x="358387" y="261646"/>
                  </a:cubicBezTo>
                  <a:lnTo>
                    <a:pt x="329395" y="261646"/>
                  </a:lnTo>
                  <a:lnTo>
                    <a:pt x="329395" y="272156"/>
                  </a:lnTo>
                  <a:lnTo>
                    <a:pt x="358387" y="272156"/>
                  </a:lnTo>
                  <a:cubicBezTo>
                    <a:pt x="363437" y="272156"/>
                    <a:pt x="367531" y="276250"/>
                    <a:pt x="367531" y="281300"/>
                  </a:cubicBezTo>
                  <a:cubicBezTo>
                    <a:pt x="367531" y="286350"/>
                    <a:pt x="363437" y="290444"/>
                    <a:pt x="358387" y="290444"/>
                  </a:cubicBezTo>
                  <a:lnTo>
                    <a:pt x="329395" y="290444"/>
                  </a:lnTo>
                  <a:lnTo>
                    <a:pt x="329395" y="300954"/>
                  </a:lnTo>
                  <a:lnTo>
                    <a:pt x="358387" y="300954"/>
                  </a:lnTo>
                  <a:cubicBezTo>
                    <a:pt x="363437" y="300954"/>
                    <a:pt x="367531" y="305048"/>
                    <a:pt x="367531" y="310098"/>
                  </a:cubicBezTo>
                  <a:cubicBezTo>
                    <a:pt x="367531" y="315148"/>
                    <a:pt x="363437" y="319242"/>
                    <a:pt x="358387" y="319242"/>
                  </a:cubicBezTo>
                  <a:lnTo>
                    <a:pt x="329395" y="319242"/>
                  </a:lnTo>
                  <a:lnTo>
                    <a:pt x="329395" y="385248"/>
                  </a:lnTo>
                  <a:lnTo>
                    <a:pt x="447531" y="385248"/>
                  </a:lnTo>
                  <a:lnTo>
                    <a:pt x="447531" y="315782"/>
                  </a:lnTo>
                  <a:lnTo>
                    <a:pt x="417009" y="315782"/>
                  </a:lnTo>
                  <a:cubicBezTo>
                    <a:pt x="411959" y="315782"/>
                    <a:pt x="407865" y="311688"/>
                    <a:pt x="407865" y="306638"/>
                  </a:cubicBezTo>
                  <a:cubicBezTo>
                    <a:pt x="407865" y="301588"/>
                    <a:pt x="411959" y="297494"/>
                    <a:pt x="417009" y="297494"/>
                  </a:cubicBezTo>
                  <a:lnTo>
                    <a:pt x="447531" y="297494"/>
                  </a:lnTo>
                  <a:lnTo>
                    <a:pt x="447531" y="286984"/>
                  </a:lnTo>
                  <a:lnTo>
                    <a:pt x="417009" y="286984"/>
                  </a:lnTo>
                  <a:cubicBezTo>
                    <a:pt x="411959" y="286984"/>
                    <a:pt x="407865" y="282890"/>
                    <a:pt x="407865" y="277840"/>
                  </a:cubicBezTo>
                  <a:cubicBezTo>
                    <a:pt x="407865" y="272790"/>
                    <a:pt x="411959" y="268696"/>
                    <a:pt x="417009" y="268696"/>
                  </a:cubicBezTo>
                  <a:lnTo>
                    <a:pt x="447531" y="268696"/>
                  </a:lnTo>
                  <a:lnTo>
                    <a:pt x="447531" y="258186"/>
                  </a:lnTo>
                  <a:lnTo>
                    <a:pt x="417009" y="258186"/>
                  </a:lnTo>
                  <a:cubicBezTo>
                    <a:pt x="411959" y="258186"/>
                    <a:pt x="407865" y="254092"/>
                    <a:pt x="407865" y="249042"/>
                  </a:cubicBezTo>
                  <a:cubicBezTo>
                    <a:pt x="407865" y="243992"/>
                    <a:pt x="411959" y="239898"/>
                    <a:pt x="417009" y="239898"/>
                  </a:cubicBezTo>
                  <a:lnTo>
                    <a:pt x="447531" y="239898"/>
                  </a:lnTo>
                  <a:lnTo>
                    <a:pt x="447531" y="219866"/>
                  </a:lnTo>
                  <a:cubicBezTo>
                    <a:pt x="447531" y="212291"/>
                    <a:pt x="453672" y="206150"/>
                    <a:pt x="461247" y="206150"/>
                  </a:cubicBezTo>
                  <a:cubicBezTo>
                    <a:pt x="468822" y="206150"/>
                    <a:pt x="474963" y="212291"/>
                    <a:pt x="474963" y="219866"/>
                  </a:cubicBezTo>
                  <a:lnTo>
                    <a:pt x="474963" y="239898"/>
                  </a:lnTo>
                  <a:lnTo>
                    <a:pt x="501029" y="239898"/>
                  </a:lnTo>
                  <a:cubicBezTo>
                    <a:pt x="506079" y="239898"/>
                    <a:pt x="510173" y="243992"/>
                    <a:pt x="510173" y="249042"/>
                  </a:cubicBezTo>
                  <a:cubicBezTo>
                    <a:pt x="510173" y="254092"/>
                    <a:pt x="506079" y="258186"/>
                    <a:pt x="501029" y="258186"/>
                  </a:cubicBezTo>
                  <a:lnTo>
                    <a:pt x="474963" y="258186"/>
                  </a:lnTo>
                  <a:lnTo>
                    <a:pt x="474963" y="268696"/>
                  </a:lnTo>
                  <a:lnTo>
                    <a:pt x="501029" y="268696"/>
                  </a:lnTo>
                  <a:cubicBezTo>
                    <a:pt x="506079" y="268696"/>
                    <a:pt x="510173" y="272790"/>
                    <a:pt x="510173" y="277840"/>
                  </a:cubicBezTo>
                  <a:cubicBezTo>
                    <a:pt x="510173" y="282890"/>
                    <a:pt x="506079" y="286984"/>
                    <a:pt x="501029" y="286984"/>
                  </a:cubicBezTo>
                  <a:lnTo>
                    <a:pt x="474963" y="286984"/>
                  </a:lnTo>
                  <a:lnTo>
                    <a:pt x="474963" y="297494"/>
                  </a:lnTo>
                  <a:lnTo>
                    <a:pt x="501029" y="297494"/>
                  </a:lnTo>
                  <a:cubicBezTo>
                    <a:pt x="506079" y="297494"/>
                    <a:pt x="510173" y="301588"/>
                    <a:pt x="510173" y="306638"/>
                  </a:cubicBezTo>
                  <a:cubicBezTo>
                    <a:pt x="510173" y="311688"/>
                    <a:pt x="506079" y="315782"/>
                    <a:pt x="501029" y="315782"/>
                  </a:cubicBezTo>
                  <a:lnTo>
                    <a:pt x="474963" y="315782"/>
                  </a:lnTo>
                  <a:lnTo>
                    <a:pt x="474963" y="385248"/>
                  </a:lnTo>
                  <a:lnTo>
                    <a:pt x="588306" y="385248"/>
                  </a:lnTo>
                  <a:lnTo>
                    <a:pt x="588536" y="382944"/>
                  </a:lnTo>
                  <a:cubicBezTo>
                    <a:pt x="591818" y="350126"/>
                    <a:pt x="595397" y="317308"/>
                    <a:pt x="598679" y="284490"/>
                  </a:cubicBezTo>
                  <a:cubicBezTo>
                    <a:pt x="601365" y="258385"/>
                    <a:pt x="603752" y="232130"/>
                    <a:pt x="606437" y="206025"/>
                  </a:cubicBezTo>
                  <a:cubicBezTo>
                    <a:pt x="609718" y="173206"/>
                    <a:pt x="613150" y="140388"/>
                    <a:pt x="616580" y="107571"/>
                  </a:cubicBezTo>
                  <a:lnTo>
                    <a:pt x="616580" y="105641"/>
                  </a:lnTo>
                  <a:lnTo>
                    <a:pt x="569236" y="105641"/>
                  </a:lnTo>
                  <a:cubicBezTo>
                    <a:pt x="562924" y="105641"/>
                    <a:pt x="557209" y="103082"/>
                    <a:pt x="553072" y="98945"/>
                  </a:cubicBezTo>
                  <a:lnTo>
                    <a:pt x="546376" y="82781"/>
                  </a:lnTo>
                  <a:lnTo>
                    <a:pt x="553072" y="66617"/>
                  </a:lnTo>
                  <a:cubicBezTo>
                    <a:pt x="557209" y="62481"/>
                    <a:pt x="562924" y="59922"/>
                    <a:pt x="569236" y="59922"/>
                  </a:cubicBezTo>
                  <a:lnTo>
                    <a:pt x="659192" y="59922"/>
                  </a:lnTo>
                  <a:lnTo>
                    <a:pt x="649547" y="36638"/>
                  </a:lnTo>
                  <a:cubicBezTo>
                    <a:pt x="649547" y="16403"/>
                    <a:pt x="665950" y="0"/>
                    <a:pt x="686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CB85BA8-5F8E-4D54-9DC1-91BE292945F2}"/>
                </a:ext>
              </a:extLst>
            </p:cNvPr>
            <p:cNvSpPr/>
            <p:nvPr/>
          </p:nvSpPr>
          <p:spPr>
            <a:xfrm>
              <a:off x="7430035" y="4044739"/>
              <a:ext cx="554007" cy="884114"/>
            </a:xfrm>
            <a:custGeom>
              <a:avLst/>
              <a:gdLst>
                <a:gd name="connsiteX0" fmla="*/ 817516 w 1645921"/>
                <a:gd name="connsiteY0" fmla="*/ 1935988 h 2169949"/>
                <a:gd name="connsiteX1" fmla="*/ 513238 w 1645921"/>
                <a:gd name="connsiteY1" fmla="*/ 2124229 h 2169949"/>
                <a:gd name="connsiteX2" fmla="*/ 820226 w 1645921"/>
                <a:gd name="connsiteY2" fmla="*/ 2124229 h 2169949"/>
                <a:gd name="connsiteX3" fmla="*/ 848006 w 1645921"/>
                <a:gd name="connsiteY3" fmla="*/ 1933084 h 2169949"/>
                <a:gd name="connsiteX4" fmla="*/ 851058 w 1645921"/>
                <a:gd name="connsiteY4" fmla="*/ 2124229 h 2169949"/>
                <a:gd name="connsiteX5" fmla="*/ 1165501 w 1645921"/>
                <a:gd name="connsiteY5" fmla="*/ 2124229 h 2169949"/>
                <a:gd name="connsiteX6" fmla="*/ 483030 w 1645921"/>
                <a:gd name="connsiteY6" fmla="*/ 1713663 h 2169949"/>
                <a:gd name="connsiteX7" fmla="*/ 441567 w 1645921"/>
                <a:gd name="connsiteY7" fmla="*/ 2124229 h 2169949"/>
                <a:gd name="connsiteX8" fmla="*/ 456637 w 1645921"/>
                <a:gd name="connsiteY8" fmla="*/ 2124229 h 2169949"/>
                <a:gd name="connsiteX9" fmla="*/ 806082 w 1645921"/>
                <a:gd name="connsiteY9" fmla="*/ 1908038 h 2169949"/>
                <a:gd name="connsiteX10" fmla="*/ 483030 w 1645921"/>
                <a:gd name="connsiteY10" fmla="*/ 1713663 h 2169949"/>
                <a:gd name="connsiteX11" fmla="*/ 1192837 w 1645921"/>
                <a:gd name="connsiteY11" fmla="*/ 1703681 h 2169949"/>
                <a:gd name="connsiteX12" fmla="*/ 863251 w 1645921"/>
                <a:gd name="connsiteY12" fmla="*/ 1907494 h 2169949"/>
                <a:gd name="connsiteX13" fmla="*/ 1223376 w 1645921"/>
                <a:gd name="connsiteY13" fmla="*/ 2124229 h 2169949"/>
                <a:gd name="connsiteX14" fmla="*/ 1255703 w 1645921"/>
                <a:gd name="connsiteY14" fmla="*/ 2124229 h 2169949"/>
                <a:gd name="connsiteX15" fmla="*/ 813705 w 1645921"/>
                <a:gd name="connsiteY15" fmla="*/ 1701321 h 2169949"/>
                <a:gd name="connsiteX16" fmla="*/ 529673 w 1645921"/>
                <a:gd name="connsiteY16" fmla="*/ 1704407 h 2169949"/>
                <a:gd name="connsiteX17" fmla="*/ 529129 w 1645921"/>
                <a:gd name="connsiteY17" fmla="*/ 1706584 h 2169949"/>
                <a:gd name="connsiteX18" fmla="*/ 816608 w 1645921"/>
                <a:gd name="connsiteY18" fmla="*/ 1879544 h 2169949"/>
                <a:gd name="connsiteX19" fmla="*/ 813705 w 1645921"/>
                <a:gd name="connsiteY19" fmla="*/ 1701321 h 2169949"/>
                <a:gd name="connsiteX20" fmla="*/ 1143109 w 1645921"/>
                <a:gd name="connsiteY20" fmla="*/ 1697147 h 2169949"/>
                <a:gd name="connsiteX21" fmla="*/ 844376 w 1645921"/>
                <a:gd name="connsiteY21" fmla="*/ 1700595 h 2169949"/>
                <a:gd name="connsiteX22" fmla="*/ 847280 w 1645921"/>
                <a:gd name="connsiteY22" fmla="*/ 1882630 h 2169949"/>
                <a:gd name="connsiteX23" fmla="*/ 1143835 w 1645921"/>
                <a:gd name="connsiteY23" fmla="*/ 1699143 h 2169949"/>
                <a:gd name="connsiteX24" fmla="*/ 1143109 w 1645921"/>
                <a:gd name="connsiteY24" fmla="*/ 1697147 h 2169949"/>
                <a:gd name="connsiteX25" fmla="*/ 840565 w 1645921"/>
                <a:gd name="connsiteY25" fmla="*/ 1456129 h 2169949"/>
                <a:gd name="connsiteX26" fmla="*/ 844195 w 1645921"/>
                <a:gd name="connsiteY26" fmla="*/ 1670287 h 2169949"/>
                <a:gd name="connsiteX27" fmla="*/ 1144923 w 1645921"/>
                <a:gd name="connsiteY27" fmla="*/ 1666838 h 2169949"/>
                <a:gd name="connsiteX28" fmla="*/ 1145649 w 1645921"/>
                <a:gd name="connsiteY28" fmla="*/ 1665205 h 2169949"/>
                <a:gd name="connsiteX29" fmla="*/ 840565 w 1645921"/>
                <a:gd name="connsiteY29" fmla="*/ 1456129 h 2169949"/>
                <a:gd name="connsiteX30" fmla="*/ 810075 w 1645921"/>
                <a:gd name="connsiteY30" fmla="*/ 1455403 h 2169949"/>
                <a:gd name="connsiteX31" fmla="*/ 517695 w 1645921"/>
                <a:gd name="connsiteY31" fmla="*/ 1674098 h 2169949"/>
                <a:gd name="connsiteX32" fmla="*/ 813342 w 1645921"/>
                <a:gd name="connsiteY32" fmla="*/ 1670650 h 2169949"/>
                <a:gd name="connsiteX33" fmla="*/ 810075 w 1645921"/>
                <a:gd name="connsiteY33" fmla="*/ 1455403 h 2169949"/>
                <a:gd name="connsiteX34" fmla="*/ 530580 w 1645921"/>
                <a:gd name="connsiteY34" fmla="*/ 1243604 h 2169949"/>
                <a:gd name="connsiteX35" fmla="*/ 488656 w 1645921"/>
                <a:gd name="connsiteY35" fmla="*/ 1658308 h 2169949"/>
                <a:gd name="connsiteX36" fmla="*/ 797915 w 1645921"/>
                <a:gd name="connsiteY36" fmla="*/ 1426909 h 2169949"/>
                <a:gd name="connsiteX37" fmla="*/ 530580 w 1645921"/>
                <a:gd name="connsiteY37" fmla="*/ 1243604 h 2169949"/>
                <a:gd name="connsiteX38" fmla="*/ 836935 w 1645921"/>
                <a:gd name="connsiteY38" fmla="*/ 1223277 h 2169949"/>
                <a:gd name="connsiteX39" fmla="*/ 839658 w 1645921"/>
                <a:gd name="connsiteY39" fmla="*/ 1395693 h 2169949"/>
                <a:gd name="connsiteX40" fmla="*/ 1070150 w 1645921"/>
                <a:gd name="connsiteY40" fmla="*/ 1223277 h 2169949"/>
                <a:gd name="connsiteX41" fmla="*/ 836935 w 1645921"/>
                <a:gd name="connsiteY41" fmla="*/ 1223277 h 2169949"/>
                <a:gd name="connsiteX42" fmla="*/ 553085 w 1645921"/>
                <a:gd name="connsiteY42" fmla="*/ 1223277 h 2169949"/>
                <a:gd name="connsiteX43" fmla="*/ 809167 w 1645921"/>
                <a:gd name="connsiteY43" fmla="*/ 1398778 h 2169949"/>
                <a:gd name="connsiteX44" fmla="*/ 806445 w 1645921"/>
                <a:gd name="connsiteY44" fmla="*/ 1223277 h 2169949"/>
                <a:gd name="connsiteX45" fmla="*/ 553085 w 1645921"/>
                <a:gd name="connsiteY45" fmla="*/ 1223277 h 2169949"/>
                <a:gd name="connsiteX46" fmla="*/ 1121148 w 1645921"/>
                <a:gd name="connsiteY46" fmla="*/ 1222551 h 2169949"/>
                <a:gd name="connsiteX47" fmla="*/ 849095 w 1645921"/>
                <a:gd name="connsiteY47" fmla="*/ 1426001 h 2169949"/>
                <a:gd name="connsiteX48" fmla="*/ 1185940 w 1645921"/>
                <a:gd name="connsiteY48" fmla="*/ 1656856 h 2169949"/>
                <a:gd name="connsiteX49" fmla="*/ 1121148 w 1645921"/>
                <a:gd name="connsiteY49" fmla="*/ 1222551 h 2169949"/>
                <a:gd name="connsiteX50" fmla="*/ 803178 w 1645921"/>
                <a:gd name="connsiteY50" fmla="*/ 1009119 h 2169949"/>
                <a:gd name="connsiteX51" fmla="*/ 570690 w 1645921"/>
                <a:gd name="connsiteY51" fmla="*/ 1191335 h 2169949"/>
                <a:gd name="connsiteX52" fmla="*/ 805901 w 1645921"/>
                <a:gd name="connsiteY52" fmla="*/ 1191335 h 2169949"/>
                <a:gd name="connsiteX53" fmla="*/ 803178 w 1645921"/>
                <a:gd name="connsiteY53" fmla="*/ 1009119 h 2169949"/>
                <a:gd name="connsiteX54" fmla="*/ 833305 w 1645921"/>
                <a:gd name="connsiteY54" fmla="*/ 992422 h 2169949"/>
                <a:gd name="connsiteX55" fmla="*/ 836572 w 1645921"/>
                <a:gd name="connsiteY55" fmla="*/ 1191154 h 2169949"/>
                <a:gd name="connsiteX56" fmla="*/ 1087391 w 1645921"/>
                <a:gd name="connsiteY56" fmla="*/ 1191154 h 2169949"/>
                <a:gd name="connsiteX57" fmla="*/ 833305 w 1645921"/>
                <a:gd name="connsiteY57" fmla="*/ 992422 h 2169949"/>
                <a:gd name="connsiteX58" fmla="*/ 1055404 w 1645921"/>
                <a:gd name="connsiteY58" fmla="*/ 817761 h 2169949"/>
                <a:gd name="connsiteX59" fmla="*/ 1042745 w 1645921"/>
                <a:gd name="connsiteY59" fmla="*/ 821277 h 2169949"/>
                <a:gd name="connsiteX60" fmla="*/ 985031 w 1645921"/>
                <a:gd name="connsiteY60" fmla="*/ 866468 h 2169949"/>
                <a:gd name="connsiteX61" fmla="*/ 853269 w 1645921"/>
                <a:gd name="connsiteY61" fmla="*/ 969918 h 2169949"/>
                <a:gd name="connsiteX62" fmla="*/ 1113707 w 1645921"/>
                <a:gd name="connsiteY62" fmla="*/ 1173549 h 2169949"/>
                <a:gd name="connsiteX63" fmla="*/ 1099007 w 1645921"/>
                <a:gd name="connsiteY63" fmla="*/ 1072459 h 2169949"/>
                <a:gd name="connsiteX64" fmla="*/ 1079587 w 1645921"/>
                <a:gd name="connsiteY64" fmla="*/ 943783 h 2169949"/>
                <a:gd name="connsiteX65" fmla="*/ 1062346 w 1645921"/>
                <a:gd name="connsiteY65" fmla="*/ 828537 h 2169949"/>
                <a:gd name="connsiteX66" fmla="*/ 1055404 w 1645921"/>
                <a:gd name="connsiteY66" fmla="*/ 817761 h 2169949"/>
                <a:gd name="connsiteX67" fmla="*/ 576134 w 1645921"/>
                <a:gd name="connsiteY67" fmla="*/ 791513 h 2169949"/>
                <a:gd name="connsiteX68" fmla="*/ 537114 w 1645921"/>
                <a:gd name="connsiteY68" fmla="*/ 1179357 h 2169949"/>
                <a:gd name="connsiteX69" fmla="*/ 540744 w 1645921"/>
                <a:gd name="connsiteY69" fmla="*/ 1177179 h 2169949"/>
                <a:gd name="connsiteX70" fmla="*/ 796100 w 1645921"/>
                <a:gd name="connsiteY70" fmla="*/ 976996 h 2169949"/>
                <a:gd name="connsiteX71" fmla="*/ 796100 w 1645921"/>
                <a:gd name="connsiteY71" fmla="*/ 963384 h 2169949"/>
                <a:gd name="connsiteX72" fmla="*/ 618240 w 1645921"/>
                <a:gd name="connsiteY72" fmla="*/ 824181 h 2169949"/>
                <a:gd name="connsiteX73" fmla="*/ 576134 w 1645921"/>
                <a:gd name="connsiteY73" fmla="*/ 791513 h 2169949"/>
                <a:gd name="connsiteX74" fmla="*/ 832035 w 1645921"/>
                <a:gd name="connsiteY74" fmla="*/ 779716 h 2169949"/>
                <a:gd name="connsiteX75" fmla="*/ 832035 w 1645921"/>
                <a:gd name="connsiteY75" fmla="*/ 948865 h 2169949"/>
                <a:gd name="connsiteX76" fmla="*/ 1031534 w 1645921"/>
                <a:gd name="connsiteY76" fmla="*/ 792496 h 2169949"/>
                <a:gd name="connsiteX77" fmla="*/ 1031242 w 1645921"/>
                <a:gd name="connsiteY77" fmla="*/ 791569 h 2169949"/>
                <a:gd name="connsiteX78" fmla="*/ 1035405 w 1645921"/>
                <a:gd name="connsiteY78" fmla="*/ 783570 h 2169949"/>
                <a:gd name="connsiteX79" fmla="*/ 607714 w 1645921"/>
                <a:gd name="connsiteY79" fmla="*/ 775723 h 2169949"/>
                <a:gd name="connsiteX80" fmla="*/ 607351 w 1645921"/>
                <a:gd name="connsiteY80" fmla="*/ 777720 h 2169949"/>
                <a:gd name="connsiteX81" fmla="*/ 800637 w 1645921"/>
                <a:gd name="connsiteY81" fmla="*/ 928901 h 2169949"/>
                <a:gd name="connsiteX82" fmla="*/ 800637 w 1645921"/>
                <a:gd name="connsiteY82" fmla="*/ 779353 h 2169949"/>
                <a:gd name="connsiteX83" fmla="*/ 607714 w 1645921"/>
                <a:gd name="connsiteY83" fmla="*/ 775723 h 2169949"/>
                <a:gd name="connsiteX84" fmla="*/ 796931 w 1645921"/>
                <a:gd name="connsiteY84" fmla="*/ 594770 h 2169949"/>
                <a:gd name="connsiteX85" fmla="*/ 605840 w 1645921"/>
                <a:gd name="connsiteY85" fmla="*/ 744540 h 2169949"/>
                <a:gd name="connsiteX86" fmla="*/ 799169 w 1645921"/>
                <a:gd name="connsiteY86" fmla="*/ 744540 h 2169949"/>
                <a:gd name="connsiteX87" fmla="*/ 796931 w 1645921"/>
                <a:gd name="connsiteY87" fmla="*/ 594770 h 2169949"/>
                <a:gd name="connsiteX88" fmla="*/ 821693 w 1645921"/>
                <a:gd name="connsiteY88" fmla="*/ 581046 h 2169949"/>
                <a:gd name="connsiteX89" fmla="*/ 824378 w 1645921"/>
                <a:gd name="connsiteY89" fmla="*/ 744391 h 2169949"/>
                <a:gd name="connsiteX90" fmla="*/ 1030536 w 1645921"/>
                <a:gd name="connsiteY90" fmla="*/ 744391 h 2169949"/>
                <a:gd name="connsiteX91" fmla="*/ 821693 w 1645921"/>
                <a:gd name="connsiteY91" fmla="*/ 581046 h 2169949"/>
                <a:gd name="connsiteX92" fmla="*/ 1004245 w 1645921"/>
                <a:gd name="connsiteY92" fmla="*/ 437486 h 2169949"/>
                <a:gd name="connsiteX93" fmla="*/ 993840 w 1645921"/>
                <a:gd name="connsiteY93" fmla="*/ 440376 h 2169949"/>
                <a:gd name="connsiteX94" fmla="*/ 946402 w 1645921"/>
                <a:gd name="connsiteY94" fmla="*/ 477520 h 2169949"/>
                <a:gd name="connsiteX95" fmla="*/ 838102 w 1645921"/>
                <a:gd name="connsiteY95" fmla="*/ 562549 h 2169949"/>
                <a:gd name="connsiteX96" fmla="*/ 1052166 w 1645921"/>
                <a:gd name="connsiteY96" fmla="*/ 729921 h 2169949"/>
                <a:gd name="connsiteX97" fmla="*/ 1040084 w 1645921"/>
                <a:gd name="connsiteY97" fmla="*/ 646831 h 2169949"/>
                <a:gd name="connsiteX98" fmla="*/ 1024122 w 1645921"/>
                <a:gd name="connsiteY98" fmla="*/ 541068 h 2169949"/>
                <a:gd name="connsiteX99" fmla="*/ 1009951 w 1645921"/>
                <a:gd name="connsiteY99" fmla="*/ 446343 h 2169949"/>
                <a:gd name="connsiteX100" fmla="*/ 1004245 w 1645921"/>
                <a:gd name="connsiteY100" fmla="*/ 437486 h 2169949"/>
                <a:gd name="connsiteX101" fmla="*/ 610315 w 1645921"/>
                <a:gd name="connsiteY101" fmla="*/ 415911 h 2169949"/>
                <a:gd name="connsiteX102" fmla="*/ 578243 w 1645921"/>
                <a:gd name="connsiteY102" fmla="*/ 734695 h 2169949"/>
                <a:gd name="connsiteX103" fmla="*/ 581226 w 1645921"/>
                <a:gd name="connsiteY103" fmla="*/ 732905 h 2169949"/>
                <a:gd name="connsiteX104" fmla="*/ 791113 w 1645921"/>
                <a:gd name="connsiteY104" fmla="*/ 568367 h 2169949"/>
                <a:gd name="connsiteX105" fmla="*/ 791113 w 1645921"/>
                <a:gd name="connsiteY105" fmla="*/ 557179 h 2169949"/>
                <a:gd name="connsiteX106" fmla="*/ 644923 w 1645921"/>
                <a:gd name="connsiteY106" fmla="*/ 442763 h 2169949"/>
                <a:gd name="connsiteX107" fmla="*/ 610315 w 1645921"/>
                <a:gd name="connsiteY107" fmla="*/ 415911 h 2169949"/>
                <a:gd name="connsiteX108" fmla="*/ 1030322 w 1645921"/>
                <a:gd name="connsiteY108" fmla="*/ 412680 h 2169949"/>
                <a:gd name="connsiteX109" fmla="*/ 1030686 w 1645921"/>
                <a:gd name="connsiteY109" fmla="*/ 414569 h 2169949"/>
                <a:gd name="connsiteX110" fmla="*/ 1050973 w 1645921"/>
                <a:gd name="connsiteY110" fmla="*/ 551361 h 2169949"/>
                <a:gd name="connsiteX111" fmla="*/ 1068427 w 1645921"/>
                <a:gd name="connsiteY111" fmla="*/ 666821 h 2169949"/>
                <a:gd name="connsiteX112" fmla="*/ 1079316 w 1645921"/>
                <a:gd name="connsiteY112" fmla="*/ 739618 h 2169949"/>
                <a:gd name="connsiteX113" fmla="*/ 1079763 w 1645921"/>
                <a:gd name="connsiteY113" fmla="*/ 743198 h 2169949"/>
                <a:gd name="connsiteX114" fmla="*/ 1080791 w 1645921"/>
                <a:gd name="connsiteY114" fmla="*/ 744748 h 2169949"/>
                <a:gd name="connsiteX115" fmla="*/ 1476534 w 1645921"/>
                <a:gd name="connsiteY115" fmla="*/ 412680 h 2169949"/>
                <a:gd name="connsiteX116" fmla="*/ 820649 w 1645921"/>
                <a:gd name="connsiteY116" fmla="*/ 412680 h 2169949"/>
                <a:gd name="connsiteX117" fmla="*/ 820649 w 1645921"/>
                <a:gd name="connsiteY117" fmla="*/ 545245 h 2169949"/>
                <a:gd name="connsiteX118" fmla="*/ 989779 w 1645921"/>
                <a:gd name="connsiteY118" fmla="*/ 412680 h 2169949"/>
                <a:gd name="connsiteX119" fmla="*/ 646336 w 1645921"/>
                <a:gd name="connsiteY119" fmla="*/ 412680 h 2169949"/>
                <a:gd name="connsiteX120" fmla="*/ 794842 w 1645921"/>
                <a:gd name="connsiteY120" fmla="*/ 528836 h 2169949"/>
                <a:gd name="connsiteX121" fmla="*/ 794842 w 1645921"/>
                <a:gd name="connsiteY121" fmla="*/ 412680 h 2169949"/>
                <a:gd name="connsiteX122" fmla="*/ 171855 w 1645921"/>
                <a:gd name="connsiteY122" fmla="*/ 412680 h 2169949"/>
                <a:gd name="connsiteX123" fmla="*/ 553095 w 1645921"/>
                <a:gd name="connsiteY123" fmla="*/ 732578 h 2169949"/>
                <a:gd name="connsiteX124" fmla="*/ 562729 w 1645921"/>
                <a:gd name="connsiteY124" fmla="*/ 639075 h 2169949"/>
                <a:gd name="connsiteX125" fmla="*/ 570635 w 1645921"/>
                <a:gd name="connsiteY125" fmla="*/ 559864 h 2169949"/>
                <a:gd name="connsiteX126" fmla="*/ 580630 w 1645921"/>
                <a:gd name="connsiteY126" fmla="*/ 462155 h 2169949"/>
                <a:gd name="connsiteX127" fmla="*/ 585568 w 1645921"/>
                <a:gd name="connsiteY127" fmla="*/ 412680 h 2169949"/>
                <a:gd name="connsiteX128" fmla="*/ 789920 w 1645921"/>
                <a:gd name="connsiteY128" fmla="*/ 135167 h 2169949"/>
                <a:gd name="connsiteX129" fmla="*/ 630156 w 1645921"/>
                <a:gd name="connsiteY129" fmla="*/ 377723 h 2169949"/>
                <a:gd name="connsiteX130" fmla="*/ 794395 w 1645921"/>
                <a:gd name="connsiteY130" fmla="*/ 380706 h 2169949"/>
                <a:gd name="connsiteX131" fmla="*/ 791411 w 1645921"/>
                <a:gd name="connsiteY131" fmla="*/ 135764 h 2169949"/>
                <a:gd name="connsiteX132" fmla="*/ 789920 w 1645921"/>
                <a:gd name="connsiteY132" fmla="*/ 135167 h 2169949"/>
                <a:gd name="connsiteX133" fmla="*/ 818262 w 1645921"/>
                <a:gd name="connsiteY133" fmla="*/ 127261 h 2169949"/>
                <a:gd name="connsiteX134" fmla="*/ 816622 w 1645921"/>
                <a:gd name="connsiteY134" fmla="*/ 127559 h 2169949"/>
                <a:gd name="connsiteX135" fmla="*/ 819456 w 1645921"/>
                <a:gd name="connsiteY135" fmla="*/ 381303 h 2169949"/>
                <a:gd name="connsiteX136" fmla="*/ 989513 w 1645921"/>
                <a:gd name="connsiteY136" fmla="*/ 384138 h 2169949"/>
                <a:gd name="connsiteX137" fmla="*/ 818262 w 1645921"/>
                <a:gd name="connsiteY137" fmla="*/ 127261 h 2169949"/>
                <a:gd name="connsiteX138" fmla="*/ 762323 w 1645921"/>
                <a:gd name="connsiteY138" fmla="*/ 118161 h 2169949"/>
                <a:gd name="connsiteX139" fmla="*/ 658647 w 1645921"/>
                <a:gd name="connsiteY139" fmla="*/ 118908 h 2169949"/>
                <a:gd name="connsiteX140" fmla="*/ 642089 w 1645921"/>
                <a:gd name="connsiteY140" fmla="*/ 120101 h 2169949"/>
                <a:gd name="connsiteX141" fmla="*/ 638807 w 1645921"/>
                <a:gd name="connsiteY141" fmla="*/ 135914 h 2169949"/>
                <a:gd name="connsiteX142" fmla="*/ 638658 w 1645921"/>
                <a:gd name="connsiteY142" fmla="*/ 136659 h 2169949"/>
                <a:gd name="connsiteX143" fmla="*/ 628812 w 1645921"/>
                <a:gd name="connsiteY143" fmla="*/ 232876 h 2169949"/>
                <a:gd name="connsiteX144" fmla="*/ 620310 w 1645921"/>
                <a:gd name="connsiteY144" fmla="*/ 316562 h 2169949"/>
                <a:gd name="connsiteX145" fmla="*/ 617028 w 1645921"/>
                <a:gd name="connsiteY145" fmla="*/ 350424 h 2169949"/>
                <a:gd name="connsiteX146" fmla="*/ 618371 w 1645921"/>
                <a:gd name="connsiteY146" fmla="*/ 350723 h 2169949"/>
                <a:gd name="connsiteX147" fmla="*/ 771720 w 1645921"/>
                <a:gd name="connsiteY147" fmla="*/ 118161 h 2169949"/>
                <a:gd name="connsiteX148" fmla="*/ 762323 w 1645921"/>
                <a:gd name="connsiteY148" fmla="*/ 118161 h 2169949"/>
                <a:gd name="connsiteX149" fmla="*/ 954457 w 1645921"/>
                <a:gd name="connsiteY149" fmla="*/ 116819 h 2169949"/>
                <a:gd name="connsiteX150" fmla="*/ 886733 w 1645921"/>
                <a:gd name="connsiteY150" fmla="*/ 117416 h 2169949"/>
                <a:gd name="connsiteX151" fmla="*/ 841384 w 1645921"/>
                <a:gd name="connsiteY151" fmla="*/ 117416 h 2169949"/>
                <a:gd name="connsiteX152" fmla="*/ 993392 w 1645921"/>
                <a:gd name="connsiteY152" fmla="*/ 345800 h 2169949"/>
                <a:gd name="connsiteX153" fmla="*/ 994585 w 1645921"/>
                <a:gd name="connsiteY153" fmla="*/ 345352 h 2169949"/>
                <a:gd name="connsiteX154" fmla="*/ 989513 w 1645921"/>
                <a:gd name="connsiteY154" fmla="*/ 308208 h 2169949"/>
                <a:gd name="connsiteX155" fmla="*/ 961767 w 1645921"/>
                <a:gd name="connsiteY155" fmla="*/ 123233 h 2169949"/>
                <a:gd name="connsiteX156" fmla="*/ 954457 w 1645921"/>
                <a:gd name="connsiteY156" fmla="*/ 116819 h 2169949"/>
                <a:gd name="connsiteX157" fmla="*/ 686185 w 1645921"/>
                <a:gd name="connsiteY157" fmla="*/ 0 h 2169949"/>
                <a:gd name="connsiteX158" fmla="*/ 934104 w 1645921"/>
                <a:gd name="connsiteY158" fmla="*/ 0 h 2169949"/>
                <a:gd name="connsiteX159" fmla="*/ 970742 w 1645921"/>
                <a:gd name="connsiteY159" fmla="*/ 36638 h 2169949"/>
                <a:gd name="connsiteX160" fmla="*/ 961098 w 1645921"/>
                <a:gd name="connsiteY160" fmla="*/ 59922 h 2169949"/>
                <a:gd name="connsiteX161" fmla="*/ 1051055 w 1645921"/>
                <a:gd name="connsiteY161" fmla="*/ 59922 h 2169949"/>
                <a:gd name="connsiteX162" fmla="*/ 1073915 w 1645921"/>
                <a:gd name="connsiteY162" fmla="*/ 82782 h 2169949"/>
                <a:gd name="connsiteX163" fmla="*/ 1073914 w 1645921"/>
                <a:gd name="connsiteY163" fmla="*/ 82782 h 2169949"/>
                <a:gd name="connsiteX164" fmla="*/ 1051054 w 1645921"/>
                <a:gd name="connsiteY164" fmla="*/ 105642 h 2169949"/>
                <a:gd name="connsiteX165" fmla="*/ 984543 w 1645921"/>
                <a:gd name="connsiteY165" fmla="*/ 105642 h 2169949"/>
                <a:gd name="connsiteX166" fmla="*/ 1025912 w 1645921"/>
                <a:gd name="connsiteY166" fmla="*/ 382944 h 2169949"/>
                <a:gd name="connsiteX167" fmla="*/ 1029492 w 1645921"/>
                <a:gd name="connsiteY167" fmla="*/ 382348 h 2169949"/>
                <a:gd name="connsiteX168" fmla="*/ 1029641 w 1645921"/>
                <a:gd name="connsiteY168" fmla="*/ 383839 h 2169949"/>
                <a:gd name="connsiteX169" fmla="*/ 1029470 w 1645921"/>
                <a:gd name="connsiteY169" fmla="*/ 385248 h 2169949"/>
                <a:gd name="connsiteX170" fmla="*/ 1157032 w 1645921"/>
                <a:gd name="connsiteY170" fmla="*/ 385248 h 2169949"/>
                <a:gd name="connsiteX171" fmla="*/ 1157032 w 1645921"/>
                <a:gd name="connsiteY171" fmla="*/ 310832 h 2169949"/>
                <a:gd name="connsiteX172" fmla="*/ 1126536 w 1645921"/>
                <a:gd name="connsiteY172" fmla="*/ 310832 h 2169949"/>
                <a:gd name="connsiteX173" fmla="*/ 1117392 w 1645921"/>
                <a:gd name="connsiteY173" fmla="*/ 301688 h 2169949"/>
                <a:gd name="connsiteX174" fmla="*/ 1126536 w 1645921"/>
                <a:gd name="connsiteY174" fmla="*/ 292544 h 2169949"/>
                <a:gd name="connsiteX175" fmla="*/ 1157032 w 1645921"/>
                <a:gd name="connsiteY175" fmla="*/ 292544 h 2169949"/>
                <a:gd name="connsiteX176" fmla="*/ 1157032 w 1645921"/>
                <a:gd name="connsiteY176" fmla="*/ 282034 h 2169949"/>
                <a:gd name="connsiteX177" fmla="*/ 1126536 w 1645921"/>
                <a:gd name="connsiteY177" fmla="*/ 282034 h 2169949"/>
                <a:gd name="connsiteX178" fmla="*/ 1117392 w 1645921"/>
                <a:gd name="connsiteY178" fmla="*/ 272890 h 2169949"/>
                <a:gd name="connsiteX179" fmla="*/ 1126536 w 1645921"/>
                <a:gd name="connsiteY179" fmla="*/ 263746 h 2169949"/>
                <a:gd name="connsiteX180" fmla="*/ 1157032 w 1645921"/>
                <a:gd name="connsiteY180" fmla="*/ 263746 h 2169949"/>
                <a:gd name="connsiteX181" fmla="*/ 1157032 w 1645921"/>
                <a:gd name="connsiteY181" fmla="*/ 253236 h 2169949"/>
                <a:gd name="connsiteX182" fmla="*/ 1126536 w 1645921"/>
                <a:gd name="connsiteY182" fmla="*/ 253236 h 2169949"/>
                <a:gd name="connsiteX183" fmla="*/ 1117392 w 1645921"/>
                <a:gd name="connsiteY183" fmla="*/ 244092 h 2169949"/>
                <a:gd name="connsiteX184" fmla="*/ 1126536 w 1645921"/>
                <a:gd name="connsiteY184" fmla="*/ 234948 h 2169949"/>
                <a:gd name="connsiteX185" fmla="*/ 1157032 w 1645921"/>
                <a:gd name="connsiteY185" fmla="*/ 234948 h 2169949"/>
                <a:gd name="connsiteX186" fmla="*/ 1157032 w 1645921"/>
                <a:gd name="connsiteY186" fmla="*/ 219866 h 2169949"/>
                <a:gd name="connsiteX187" fmla="*/ 1170748 w 1645921"/>
                <a:gd name="connsiteY187" fmla="*/ 206150 h 2169949"/>
                <a:gd name="connsiteX188" fmla="*/ 1184464 w 1645921"/>
                <a:gd name="connsiteY188" fmla="*/ 219866 h 2169949"/>
                <a:gd name="connsiteX189" fmla="*/ 1184464 w 1645921"/>
                <a:gd name="connsiteY189" fmla="*/ 234948 h 2169949"/>
                <a:gd name="connsiteX190" fmla="*/ 1210556 w 1645921"/>
                <a:gd name="connsiteY190" fmla="*/ 234948 h 2169949"/>
                <a:gd name="connsiteX191" fmla="*/ 1219700 w 1645921"/>
                <a:gd name="connsiteY191" fmla="*/ 244092 h 2169949"/>
                <a:gd name="connsiteX192" fmla="*/ 1210556 w 1645921"/>
                <a:gd name="connsiteY192" fmla="*/ 253236 h 2169949"/>
                <a:gd name="connsiteX193" fmla="*/ 1184464 w 1645921"/>
                <a:gd name="connsiteY193" fmla="*/ 253236 h 2169949"/>
                <a:gd name="connsiteX194" fmla="*/ 1184464 w 1645921"/>
                <a:gd name="connsiteY194" fmla="*/ 263746 h 2169949"/>
                <a:gd name="connsiteX195" fmla="*/ 1210556 w 1645921"/>
                <a:gd name="connsiteY195" fmla="*/ 263746 h 2169949"/>
                <a:gd name="connsiteX196" fmla="*/ 1219700 w 1645921"/>
                <a:gd name="connsiteY196" fmla="*/ 272890 h 2169949"/>
                <a:gd name="connsiteX197" fmla="*/ 1210556 w 1645921"/>
                <a:gd name="connsiteY197" fmla="*/ 282034 h 2169949"/>
                <a:gd name="connsiteX198" fmla="*/ 1184464 w 1645921"/>
                <a:gd name="connsiteY198" fmla="*/ 282034 h 2169949"/>
                <a:gd name="connsiteX199" fmla="*/ 1184464 w 1645921"/>
                <a:gd name="connsiteY199" fmla="*/ 292544 h 2169949"/>
                <a:gd name="connsiteX200" fmla="*/ 1210556 w 1645921"/>
                <a:gd name="connsiteY200" fmla="*/ 292544 h 2169949"/>
                <a:gd name="connsiteX201" fmla="*/ 1219700 w 1645921"/>
                <a:gd name="connsiteY201" fmla="*/ 301688 h 2169949"/>
                <a:gd name="connsiteX202" fmla="*/ 1210556 w 1645921"/>
                <a:gd name="connsiteY202" fmla="*/ 310832 h 2169949"/>
                <a:gd name="connsiteX203" fmla="*/ 1184464 w 1645921"/>
                <a:gd name="connsiteY203" fmla="*/ 310832 h 2169949"/>
                <a:gd name="connsiteX204" fmla="*/ 1184464 w 1645921"/>
                <a:gd name="connsiteY204" fmla="*/ 385248 h 2169949"/>
                <a:gd name="connsiteX205" fmla="*/ 1315794 w 1645921"/>
                <a:gd name="connsiteY205" fmla="*/ 385248 h 2169949"/>
                <a:gd name="connsiteX206" fmla="*/ 1315794 w 1645921"/>
                <a:gd name="connsiteY206" fmla="*/ 310832 h 2169949"/>
                <a:gd name="connsiteX207" fmla="*/ 1286537 w 1645921"/>
                <a:gd name="connsiteY207" fmla="*/ 310832 h 2169949"/>
                <a:gd name="connsiteX208" fmla="*/ 1277393 w 1645921"/>
                <a:gd name="connsiteY208" fmla="*/ 301688 h 2169949"/>
                <a:gd name="connsiteX209" fmla="*/ 1286537 w 1645921"/>
                <a:gd name="connsiteY209" fmla="*/ 292544 h 2169949"/>
                <a:gd name="connsiteX210" fmla="*/ 1315794 w 1645921"/>
                <a:gd name="connsiteY210" fmla="*/ 292544 h 2169949"/>
                <a:gd name="connsiteX211" fmla="*/ 1315794 w 1645921"/>
                <a:gd name="connsiteY211" fmla="*/ 282034 h 2169949"/>
                <a:gd name="connsiteX212" fmla="*/ 1286537 w 1645921"/>
                <a:gd name="connsiteY212" fmla="*/ 282034 h 2169949"/>
                <a:gd name="connsiteX213" fmla="*/ 1277393 w 1645921"/>
                <a:gd name="connsiteY213" fmla="*/ 272890 h 2169949"/>
                <a:gd name="connsiteX214" fmla="*/ 1286537 w 1645921"/>
                <a:gd name="connsiteY214" fmla="*/ 263746 h 2169949"/>
                <a:gd name="connsiteX215" fmla="*/ 1315794 w 1645921"/>
                <a:gd name="connsiteY215" fmla="*/ 263746 h 2169949"/>
                <a:gd name="connsiteX216" fmla="*/ 1315794 w 1645921"/>
                <a:gd name="connsiteY216" fmla="*/ 253236 h 2169949"/>
                <a:gd name="connsiteX217" fmla="*/ 1286537 w 1645921"/>
                <a:gd name="connsiteY217" fmla="*/ 253236 h 2169949"/>
                <a:gd name="connsiteX218" fmla="*/ 1277393 w 1645921"/>
                <a:gd name="connsiteY218" fmla="*/ 244092 h 2169949"/>
                <a:gd name="connsiteX219" fmla="*/ 1286537 w 1645921"/>
                <a:gd name="connsiteY219" fmla="*/ 234948 h 2169949"/>
                <a:gd name="connsiteX220" fmla="*/ 1315794 w 1645921"/>
                <a:gd name="connsiteY220" fmla="*/ 234948 h 2169949"/>
                <a:gd name="connsiteX221" fmla="*/ 1315794 w 1645921"/>
                <a:gd name="connsiteY221" fmla="*/ 219866 h 2169949"/>
                <a:gd name="connsiteX222" fmla="*/ 1329510 w 1645921"/>
                <a:gd name="connsiteY222" fmla="*/ 206150 h 2169949"/>
                <a:gd name="connsiteX223" fmla="*/ 1343226 w 1645921"/>
                <a:gd name="connsiteY223" fmla="*/ 219866 h 2169949"/>
                <a:gd name="connsiteX224" fmla="*/ 1343226 w 1645921"/>
                <a:gd name="connsiteY224" fmla="*/ 234948 h 2169949"/>
                <a:gd name="connsiteX225" fmla="*/ 1370557 w 1645921"/>
                <a:gd name="connsiteY225" fmla="*/ 234948 h 2169949"/>
                <a:gd name="connsiteX226" fmla="*/ 1379701 w 1645921"/>
                <a:gd name="connsiteY226" fmla="*/ 244092 h 2169949"/>
                <a:gd name="connsiteX227" fmla="*/ 1370557 w 1645921"/>
                <a:gd name="connsiteY227" fmla="*/ 253236 h 2169949"/>
                <a:gd name="connsiteX228" fmla="*/ 1343226 w 1645921"/>
                <a:gd name="connsiteY228" fmla="*/ 253236 h 2169949"/>
                <a:gd name="connsiteX229" fmla="*/ 1343226 w 1645921"/>
                <a:gd name="connsiteY229" fmla="*/ 263746 h 2169949"/>
                <a:gd name="connsiteX230" fmla="*/ 1370557 w 1645921"/>
                <a:gd name="connsiteY230" fmla="*/ 263746 h 2169949"/>
                <a:gd name="connsiteX231" fmla="*/ 1379701 w 1645921"/>
                <a:gd name="connsiteY231" fmla="*/ 272890 h 2169949"/>
                <a:gd name="connsiteX232" fmla="*/ 1370557 w 1645921"/>
                <a:gd name="connsiteY232" fmla="*/ 282034 h 2169949"/>
                <a:gd name="connsiteX233" fmla="*/ 1343226 w 1645921"/>
                <a:gd name="connsiteY233" fmla="*/ 282034 h 2169949"/>
                <a:gd name="connsiteX234" fmla="*/ 1343226 w 1645921"/>
                <a:gd name="connsiteY234" fmla="*/ 292544 h 2169949"/>
                <a:gd name="connsiteX235" fmla="*/ 1370557 w 1645921"/>
                <a:gd name="connsiteY235" fmla="*/ 292544 h 2169949"/>
                <a:gd name="connsiteX236" fmla="*/ 1379701 w 1645921"/>
                <a:gd name="connsiteY236" fmla="*/ 301688 h 2169949"/>
                <a:gd name="connsiteX237" fmla="*/ 1370557 w 1645921"/>
                <a:gd name="connsiteY237" fmla="*/ 310832 h 2169949"/>
                <a:gd name="connsiteX238" fmla="*/ 1343226 w 1645921"/>
                <a:gd name="connsiteY238" fmla="*/ 310832 h 2169949"/>
                <a:gd name="connsiteX239" fmla="*/ 1343226 w 1645921"/>
                <a:gd name="connsiteY239" fmla="*/ 385248 h 2169949"/>
                <a:gd name="connsiteX240" fmla="*/ 1497488 w 1645921"/>
                <a:gd name="connsiteY240" fmla="*/ 385248 h 2169949"/>
                <a:gd name="connsiteX241" fmla="*/ 1505347 w 1645921"/>
                <a:gd name="connsiteY241" fmla="*/ 388503 h 2169949"/>
                <a:gd name="connsiteX242" fmla="*/ 1505405 w 1645921"/>
                <a:gd name="connsiteY242" fmla="*/ 388454 h 2169949"/>
                <a:gd name="connsiteX243" fmla="*/ 1524728 w 1645921"/>
                <a:gd name="connsiteY243" fmla="*/ 390145 h 2169949"/>
                <a:gd name="connsiteX244" fmla="*/ 1523038 w 1645921"/>
                <a:gd name="connsiteY244" fmla="*/ 409469 h 2169949"/>
                <a:gd name="connsiteX245" fmla="*/ 1085083 w 1645921"/>
                <a:gd name="connsiteY245" fmla="*/ 776956 h 2169949"/>
                <a:gd name="connsiteX246" fmla="*/ 1087573 w 1645921"/>
                <a:gd name="connsiteY246" fmla="*/ 789880 h 2169949"/>
                <a:gd name="connsiteX247" fmla="*/ 1112255 w 1645921"/>
                <a:gd name="connsiteY247" fmla="*/ 956306 h 2169949"/>
                <a:gd name="connsiteX248" fmla="*/ 1133490 w 1645921"/>
                <a:gd name="connsiteY248" fmla="*/ 1096779 h 2169949"/>
                <a:gd name="connsiteX249" fmla="*/ 1146738 w 1645921"/>
                <a:gd name="connsiteY249" fmla="*/ 1185346 h 2169949"/>
                <a:gd name="connsiteX250" fmla="*/ 1147283 w 1645921"/>
                <a:gd name="connsiteY250" fmla="*/ 1189702 h 2169949"/>
                <a:gd name="connsiteX251" fmla="*/ 1153816 w 1645921"/>
                <a:gd name="connsiteY251" fmla="*/ 1215292 h 2169949"/>
                <a:gd name="connsiteX252" fmla="*/ 1156176 w 1645921"/>
                <a:gd name="connsiteY252" fmla="*/ 1249956 h 2169949"/>
                <a:gd name="connsiteX253" fmla="*/ 1190114 w 1645921"/>
                <a:gd name="connsiteY253" fmla="*/ 1475367 h 2169949"/>
                <a:gd name="connsiteX254" fmla="*/ 1217701 w 1645921"/>
                <a:gd name="connsiteY254" fmla="*/ 1659579 h 2169949"/>
                <a:gd name="connsiteX255" fmla="*/ 1221875 w 1645921"/>
                <a:gd name="connsiteY255" fmla="*/ 1665931 h 2169949"/>
                <a:gd name="connsiteX256" fmla="*/ 1224235 w 1645921"/>
                <a:gd name="connsiteY256" fmla="*/ 1671920 h 2169949"/>
                <a:gd name="connsiteX257" fmla="*/ 1235668 w 1645921"/>
                <a:gd name="connsiteY257" fmla="*/ 1781903 h 2169949"/>
                <a:gd name="connsiteX258" fmla="*/ 1258718 w 1645921"/>
                <a:gd name="connsiteY258" fmla="*/ 1935625 h 2169949"/>
                <a:gd name="connsiteX259" fmla="*/ 1281222 w 1645921"/>
                <a:gd name="connsiteY259" fmla="*/ 2087713 h 2169949"/>
                <a:gd name="connsiteX260" fmla="*/ 1286826 w 1645921"/>
                <a:gd name="connsiteY260" fmla="*/ 2124229 h 2169949"/>
                <a:gd name="connsiteX261" fmla="*/ 1623061 w 1645921"/>
                <a:gd name="connsiteY261" fmla="*/ 2124229 h 2169949"/>
                <a:gd name="connsiteX262" fmla="*/ 1636122 w 1645921"/>
                <a:gd name="connsiteY262" fmla="*/ 2129640 h 2169949"/>
                <a:gd name="connsiteX263" fmla="*/ 1640572 w 1645921"/>
                <a:gd name="connsiteY263" fmla="*/ 2129637 h 2169949"/>
                <a:gd name="connsiteX264" fmla="*/ 1640572 w 1645921"/>
                <a:gd name="connsiteY264" fmla="*/ 2134176 h 2169949"/>
                <a:gd name="connsiteX265" fmla="*/ 1645921 w 1645921"/>
                <a:gd name="connsiteY265" fmla="*/ 2147089 h 2169949"/>
                <a:gd name="connsiteX266" fmla="*/ 1645920 w 1645921"/>
                <a:gd name="connsiteY266" fmla="*/ 2147089 h 2169949"/>
                <a:gd name="connsiteX267" fmla="*/ 1640572 w 1645921"/>
                <a:gd name="connsiteY267" fmla="*/ 2160000 h 2169949"/>
                <a:gd name="connsiteX268" fmla="*/ 1640572 w 1645921"/>
                <a:gd name="connsiteY268" fmla="*/ 2166683 h 2169949"/>
                <a:gd name="connsiteX269" fmla="*/ 1630945 w 1645921"/>
                <a:gd name="connsiteY269" fmla="*/ 2166683 h 2169949"/>
                <a:gd name="connsiteX270" fmla="*/ 1623060 w 1645921"/>
                <a:gd name="connsiteY270" fmla="*/ 2169949 h 2169949"/>
                <a:gd name="connsiteX271" fmla="*/ 22860 w 1645921"/>
                <a:gd name="connsiteY271" fmla="*/ 2169948 h 2169949"/>
                <a:gd name="connsiteX272" fmla="*/ 14978 w 1645921"/>
                <a:gd name="connsiteY272" fmla="*/ 2166683 h 2169949"/>
                <a:gd name="connsiteX273" fmla="*/ 5349 w 1645921"/>
                <a:gd name="connsiteY273" fmla="*/ 2166683 h 2169949"/>
                <a:gd name="connsiteX274" fmla="*/ 5349 w 1645921"/>
                <a:gd name="connsiteY274" fmla="*/ 2160002 h 2169949"/>
                <a:gd name="connsiteX275" fmla="*/ 0 w 1645921"/>
                <a:gd name="connsiteY275" fmla="*/ 2147089 h 2169949"/>
                <a:gd name="connsiteX276" fmla="*/ 6696 w 1645921"/>
                <a:gd name="connsiteY276" fmla="*/ 2130925 h 2169949"/>
                <a:gd name="connsiteX277" fmla="*/ 22860 w 1645921"/>
                <a:gd name="connsiteY277" fmla="*/ 2124229 h 2169949"/>
                <a:gd name="connsiteX278" fmla="*/ 410941 w 1645921"/>
                <a:gd name="connsiteY278" fmla="*/ 2124229 h 2169949"/>
                <a:gd name="connsiteX279" fmla="*/ 415334 w 1645921"/>
                <a:gd name="connsiteY279" fmla="*/ 2082631 h 2169949"/>
                <a:gd name="connsiteX280" fmla="*/ 427676 w 1645921"/>
                <a:gd name="connsiteY280" fmla="*/ 1961033 h 2169949"/>
                <a:gd name="connsiteX281" fmla="*/ 437295 w 1645921"/>
                <a:gd name="connsiteY281" fmla="*/ 1862847 h 2169949"/>
                <a:gd name="connsiteX282" fmla="*/ 449455 w 1645921"/>
                <a:gd name="connsiteY282" fmla="*/ 1745786 h 2169949"/>
                <a:gd name="connsiteX283" fmla="*/ 453447 w 1645921"/>
                <a:gd name="connsiteY283" fmla="*/ 1706221 h 2169949"/>
                <a:gd name="connsiteX284" fmla="*/ 444554 w 1645921"/>
                <a:gd name="connsiteY284" fmla="*/ 1691158 h 2169949"/>
                <a:gd name="connsiteX285" fmla="*/ 458348 w 1645921"/>
                <a:gd name="connsiteY285" fmla="*/ 1653227 h 2169949"/>
                <a:gd name="connsiteX286" fmla="*/ 475045 w 1645921"/>
                <a:gd name="connsiteY286" fmla="*/ 1492971 h 2169949"/>
                <a:gd name="connsiteX287" fmla="*/ 488112 w 1645921"/>
                <a:gd name="connsiteY287" fmla="*/ 1357761 h 2169949"/>
                <a:gd name="connsiteX288" fmla="*/ 501179 w 1645921"/>
                <a:gd name="connsiteY288" fmla="*/ 1231626 h 2169949"/>
                <a:gd name="connsiteX289" fmla="*/ 490834 w 1645921"/>
                <a:gd name="connsiteY289" fmla="*/ 1215473 h 2169949"/>
                <a:gd name="connsiteX290" fmla="*/ 505898 w 1645921"/>
                <a:gd name="connsiteY290" fmla="*/ 1182805 h 2169949"/>
                <a:gd name="connsiteX291" fmla="*/ 518239 w 1645921"/>
                <a:gd name="connsiteY291" fmla="*/ 1063022 h 2169949"/>
                <a:gd name="connsiteX292" fmla="*/ 527858 w 1645921"/>
                <a:gd name="connsiteY292" fmla="*/ 966651 h 2169949"/>
                <a:gd name="connsiteX293" fmla="*/ 540018 w 1645921"/>
                <a:gd name="connsiteY293" fmla="*/ 847775 h 2169949"/>
                <a:gd name="connsiteX294" fmla="*/ 548341 w 1645921"/>
                <a:gd name="connsiteY294" fmla="*/ 764399 h 2169949"/>
                <a:gd name="connsiteX295" fmla="*/ 132037 w 1645921"/>
                <a:gd name="connsiteY295" fmla="*/ 415079 h 2169949"/>
                <a:gd name="connsiteX296" fmla="*/ 129621 w 1645921"/>
                <a:gd name="connsiteY296" fmla="*/ 410438 h 2169949"/>
                <a:gd name="connsiteX297" fmla="*/ 125334 w 1645921"/>
                <a:gd name="connsiteY297" fmla="*/ 408662 h 2169949"/>
                <a:gd name="connsiteX298" fmla="*/ 121316 w 1645921"/>
                <a:gd name="connsiteY298" fmla="*/ 398964 h 2169949"/>
                <a:gd name="connsiteX299" fmla="*/ 135032 w 1645921"/>
                <a:gd name="connsiteY299" fmla="*/ 385248 h 2169949"/>
                <a:gd name="connsiteX300" fmla="*/ 301963 w 1645921"/>
                <a:gd name="connsiteY300" fmla="*/ 385248 h 2169949"/>
                <a:gd name="connsiteX301" fmla="*/ 301963 w 1645921"/>
                <a:gd name="connsiteY301" fmla="*/ 319242 h 2169949"/>
                <a:gd name="connsiteX302" fmla="*/ 274367 w 1645921"/>
                <a:gd name="connsiteY302" fmla="*/ 319242 h 2169949"/>
                <a:gd name="connsiteX303" fmla="*/ 265223 w 1645921"/>
                <a:gd name="connsiteY303" fmla="*/ 310098 h 2169949"/>
                <a:gd name="connsiteX304" fmla="*/ 274367 w 1645921"/>
                <a:gd name="connsiteY304" fmla="*/ 300954 h 2169949"/>
                <a:gd name="connsiteX305" fmla="*/ 301963 w 1645921"/>
                <a:gd name="connsiteY305" fmla="*/ 300954 h 2169949"/>
                <a:gd name="connsiteX306" fmla="*/ 301963 w 1645921"/>
                <a:gd name="connsiteY306" fmla="*/ 290444 h 2169949"/>
                <a:gd name="connsiteX307" fmla="*/ 274367 w 1645921"/>
                <a:gd name="connsiteY307" fmla="*/ 290444 h 2169949"/>
                <a:gd name="connsiteX308" fmla="*/ 265223 w 1645921"/>
                <a:gd name="connsiteY308" fmla="*/ 281300 h 2169949"/>
                <a:gd name="connsiteX309" fmla="*/ 274367 w 1645921"/>
                <a:gd name="connsiteY309" fmla="*/ 272156 h 2169949"/>
                <a:gd name="connsiteX310" fmla="*/ 301963 w 1645921"/>
                <a:gd name="connsiteY310" fmla="*/ 272156 h 2169949"/>
                <a:gd name="connsiteX311" fmla="*/ 301963 w 1645921"/>
                <a:gd name="connsiteY311" fmla="*/ 261646 h 2169949"/>
                <a:gd name="connsiteX312" fmla="*/ 274367 w 1645921"/>
                <a:gd name="connsiteY312" fmla="*/ 261646 h 2169949"/>
                <a:gd name="connsiteX313" fmla="*/ 265223 w 1645921"/>
                <a:gd name="connsiteY313" fmla="*/ 252502 h 2169949"/>
                <a:gd name="connsiteX314" fmla="*/ 274367 w 1645921"/>
                <a:gd name="connsiteY314" fmla="*/ 243358 h 2169949"/>
                <a:gd name="connsiteX315" fmla="*/ 301963 w 1645921"/>
                <a:gd name="connsiteY315" fmla="*/ 243358 h 2169949"/>
                <a:gd name="connsiteX316" fmla="*/ 301963 w 1645921"/>
                <a:gd name="connsiteY316" fmla="*/ 219866 h 2169949"/>
                <a:gd name="connsiteX317" fmla="*/ 315679 w 1645921"/>
                <a:gd name="connsiteY317" fmla="*/ 206150 h 2169949"/>
                <a:gd name="connsiteX318" fmla="*/ 329395 w 1645921"/>
                <a:gd name="connsiteY318" fmla="*/ 219866 h 2169949"/>
                <a:gd name="connsiteX319" fmla="*/ 329395 w 1645921"/>
                <a:gd name="connsiteY319" fmla="*/ 243358 h 2169949"/>
                <a:gd name="connsiteX320" fmla="*/ 358387 w 1645921"/>
                <a:gd name="connsiteY320" fmla="*/ 243358 h 2169949"/>
                <a:gd name="connsiteX321" fmla="*/ 367531 w 1645921"/>
                <a:gd name="connsiteY321" fmla="*/ 252502 h 2169949"/>
                <a:gd name="connsiteX322" fmla="*/ 358387 w 1645921"/>
                <a:gd name="connsiteY322" fmla="*/ 261646 h 2169949"/>
                <a:gd name="connsiteX323" fmla="*/ 329395 w 1645921"/>
                <a:gd name="connsiteY323" fmla="*/ 261646 h 2169949"/>
                <a:gd name="connsiteX324" fmla="*/ 329395 w 1645921"/>
                <a:gd name="connsiteY324" fmla="*/ 272156 h 2169949"/>
                <a:gd name="connsiteX325" fmla="*/ 358387 w 1645921"/>
                <a:gd name="connsiteY325" fmla="*/ 272156 h 2169949"/>
                <a:gd name="connsiteX326" fmla="*/ 367531 w 1645921"/>
                <a:gd name="connsiteY326" fmla="*/ 281300 h 2169949"/>
                <a:gd name="connsiteX327" fmla="*/ 358387 w 1645921"/>
                <a:gd name="connsiteY327" fmla="*/ 290444 h 2169949"/>
                <a:gd name="connsiteX328" fmla="*/ 329395 w 1645921"/>
                <a:gd name="connsiteY328" fmla="*/ 290444 h 2169949"/>
                <a:gd name="connsiteX329" fmla="*/ 329395 w 1645921"/>
                <a:gd name="connsiteY329" fmla="*/ 300954 h 2169949"/>
                <a:gd name="connsiteX330" fmla="*/ 358387 w 1645921"/>
                <a:gd name="connsiteY330" fmla="*/ 300954 h 2169949"/>
                <a:gd name="connsiteX331" fmla="*/ 367531 w 1645921"/>
                <a:gd name="connsiteY331" fmla="*/ 310098 h 2169949"/>
                <a:gd name="connsiteX332" fmla="*/ 358387 w 1645921"/>
                <a:gd name="connsiteY332" fmla="*/ 319242 h 2169949"/>
                <a:gd name="connsiteX333" fmla="*/ 329395 w 1645921"/>
                <a:gd name="connsiteY333" fmla="*/ 319242 h 2169949"/>
                <a:gd name="connsiteX334" fmla="*/ 329395 w 1645921"/>
                <a:gd name="connsiteY334" fmla="*/ 385248 h 2169949"/>
                <a:gd name="connsiteX335" fmla="*/ 447531 w 1645921"/>
                <a:gd name="connsiteY335" fmla="*/ 385248 h 2169949"/>
                <a:gd name="connsiteX336" fmla="*/ 447531 w 1645921"/>
                <a:gd name="connsiteY336" fmla="*/ 315782 h 2169949"/>
                <a:gd name="connsiteX337" fmla="*/ 417009 w 1645921"/>
                <a:gd name="connsiteY337" fmla="*/ 315782 h 2169949"/>
                <a:gd name="connsiteX338" fmla="*/ 407865 w 1645921"/>
                <a:gd name="connsiteY338" fmla="*/ 306638 h 2169949"/>
                <a:gd name="connsiteX339" fmla="*/ 417009 w 1645921"/>
                <a:gd name="connsiteY339" fmla="*/ 297494 h 2169949"/>
                <a:gd name="connsiteX340" fmla="*/ 447531 w 1645921"/>
                <a:gd name="connsiteY340" fmla="*/ 297494 h 2169949"/>
                <a:gd name="connsiteX341" fmla="*/ 447531 w 1645921"/>
                <a:gd name="connsiteY341" fmla="*/ 286984 h 2169949"/>
                <a:gd name="connsiteX342" fmla="*/ 417009 w 1645921"/>
                <a:gd name="connsiteY342" fmla="*/ 286984 h 2169949"/>
                <a:gd name="connsiteX343" fmla="*/ 407865 w 1645921"/>
                <a:gd name="connsiteY343" fmla="*/ 277840 h 2169949"/>
                <a:gd name="connsiteX344" fmla="*/ 417009 w 1645921"/>
                <a:gd name="connsiteY344" fmla="*/ 268696 h 2169949"/>
                <a:gd name="connsiteX345" fmla="*/ 447531 w 1645921"/>
                <a:gd name="connsiteY345" fmla="*/ 268696 h 2169949"/>
                <a:gd name="connsiteX346" fmla="*/ 447531 w 1645921"/>
                <a:gd name="connsiteY346" fmla="*/ 258186 h 2169949"/>
                <a:gd name="connsiteX347" fmla="*/ 417009 w 1645921"/>
                <a:gd name="connsiteY347" fmla="*/ 258186 h 2169949"/>
                <a:gd name="connsiteX348" fmla="*/ 407865 w 1645921"/>
                <a:gd name="connsiteY348" fmla="*/ 249042 h 2169949"/>
                <a:gd name="connsiteX349" fmla="*/ 417009 w 1645921"/>
                <a:gd name="connsiteY349" fmla="*/ 239898 h 2169949"/>
                <a:gd name="connsiteX350" fmla="*/ 447531 w 1645921"/>
                <a:gd name="connsiteY350" fmla="*/ 239898 h 2169949"/>
                <a:gd name="connsiteX351" fmla="*/ 447531 w 1645921"/>
                <a:gd name="connsiteY351" fmla="*/ 219866 h 2169949"/>
                <a:gd name="connsiteX352" fmla="*/ 461247 w 1645921"/>
                <a:gd name="connsiteY352" fmla="*/ 206150 h 2169949"/>
                <a:gd name="connsiteX353" fmla="*/ 474963 w 1645921"/>
                <a:gd name="connsiteY353" fmla="*/ 219866 h 2169949"/>
                <a:gd name="connsiteX354" fmla="*/ 474963 w 1645921"/>
                <a:gd name="connsiteY354" fmla="*/ 239898 h 2169949"/>
                <a:gd name="connsiteX355" fmla="*/ 501029 w 1645921"/>
                <a:gd name="connsiteY355" fmla="*/ 239898 h 2169949"/>
                <a:gd name="connsiteX356" fmla="*/ 510173 w 1645921"/>
                <a:gd name="connsiteY356" fmla="*/ 249042 h 2169949"/>
                <a:gd name="connsiteX357" fmla="*/ 501029 w 1645921"/>
                <a:gd name="connsiteY357" fmla="*/ 258186 h 2169949"/>
                <a:gd name="connsiteX358" fmla="*/ 474963 w 1645921"/>
                <a:gd name="connsiteY358" fmla="*/ 258186 h 2169949"/>
                <a:gd name="connsiteX359" fmla="*/ 474963 w 1645921"/>
                <a:gd name="connsiteY359" fmla="*/ 268696 h 2169949"/>
                <a:gd name="connsiteX360" fmla="*/ 501029 w 1645921"/>
                <a:gd name="connsiteY360" fmla="*/ 268696 h 2169949"/>
                <a:gd name="connsiteX361" fmla="*/ 510173 w 1645921"/>
                <a:gd name="connsiteY361" fmla="*/ 277840 h 2169949"/>
                <a:gd name="connsiteX362" fmla="*/ 501029 w 1645921"/>
                <a:gd name="connsiteY362" fmla="*/ 286984 h 2169949"/>
                <a:gd name="connsiteX363" fmla="*/ 474963 w 1645921"/>
                <a:gd name="connsiteY363" fmla="*/ 286984 h 2169949"/>
                <a:gd name="connsiteX364" fmla="*/ 474963 w 1645921"/>
                <a:gd name="connsiteY364" fmla="*/ 297494 h 2169949"/>
                <a:gd name="connsiteX365" fmla="*/ 501029 w 1645921"/>
                <a:gd name="connsiteY365" fmla="*/ 297494 h 2169949"/>
                <a:gd name="connsiteX366" fmla="*/ 510173 w 1645921"/>
                <a:gd name="connsiteY366" fmla="*/ 306638 h 2169949"/>
                <a:gd name="connsiteX367" fmla="*/ 501029 w 1645921"/>
                <a:gd name="connsiteY367" fmla="*/ 315782 h 2169949"/>
                <a:gd name="connsiteX368" fmla="*/ 474963 w 1645921"/>
                <a:gd name="connsiteY368" fmla="*/ 315782 h 2169949"/>
                <a:gd name="connsiteX369" fmla="*/ 474963 w 1645921"/>
                <a:gd name="connsiteY369" fmla="*/ 385248 h 2169949"/>
                <a:gd name="connsiteX370" fmla="*/ 588306 w 1645921"/>
                <a:gd name="connsiteY370" fmla="*/ 385248 h 2169949"/>
                <a:gd name="connsiteX371" fmla="*/ 588536 w 1645921"/>
                <a:gd name="connsiteY371" fmla="*/ 382944 h 2169949"/>
                <a:gd name="connsiteX372" fmla="*/ 598679 w 1645921"/>
                <a:gd name="connsiteY372" fmla="*/ 284490 h 2169949"/>
                <a:gd name="connsiteX373" fmla="*/ 606437 w 1645921"/>
                <a:gd name="connsiteY373" fmla="*/ 206025 h 2169949"/>
                <a:gd name="connsiteX374" fmla="*/ 616580 w 1645921"/>
                <a:gd name="connsiteY374" fmla="*/ 107571 h 2169949"/>
                <a:gd name="connsiteX375" fmla="*/ 616580 w 1645921"/>
                <a:gd name="connsiteY375" fmla="*/ 105641 h 2169949"/>
                <a:gd name="connsiteX376" fmla="*/ 569236 w 1645921"/>
                <a:gd name="connsiteY376" fmla="*/ 105641 h 2169949"/>
                <a:gd name="connsiteX377" fmla="*/ 553072 w 1645921"/>
                <a:gd name="connsiteY377" fmla="*/ 98945 h 2169949"/>
                <a:gd name="connsiteX378" fmla="*/ 546376 w 1645921"/>
                <a:gd name="connsiteY378" fmla="*/ 82781 h 2169949"/>
                <a:gd name="connsiteX379" fmla="*/ 553072 w 1645921"/>
                <a:gd name="connsiteY379" fmla="*/ 66617 h 2169949"/>
                <a:gd name="connsiteX380" fmla="*/ 569236 w 1645921"/>
                <a:gd name="connsiteY380" fmla="*/ 59922 h 2169949"/>
                <a:gd name="connsiteX381" fmla="*/ 659192 w 1645921"/>
                <a:gd name="connsiteY381" fmla="*/ 59922 h 2169949"/>
                <a:gd name="connsiteX382" fmla="*/ 649547 w 1645921"/>
                <a:gd name="connsiteY382" fmla="*/ 36638 h 2169949"/>
                <a:gd name="connsiteX383" fmla="*/ 686185 w 1645921"/>
                <a:gd name="connsiteY383" fmla="*/ 0 h 216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1645921" h="2169949">
                  <a:moveTo>
                    <a:pt x="817516" y="1935988"/>
                  </a:moveTo>
                  <a:lnTo>
                    <a:pt x="513238" y="2124229"/>
                  </a:lnTo>
                  <a:lnTo>
                    <a:pt x="820226" y="2124229"/>
                  </a:lnTo>
                  <a:close/>
                  <a:moveTo>
                    <a:pt x="848006" y="1933084"/>
                  </a:moveTo>
                  <a:lnTo>
                    <a:pt x="851058" y="2124229"/>
                  </a:lnTo>
                  <a:lnTo>
                    <a:pt x="1165501" y="2124229"/>
                  </a:lnTo>
                  <a:close/>
                  <a:moveTo>
                    <a:pt x="483030" y="1713663"/>
                  </a:moveTo>
                  <a:lnTo>
                    <a:pt x="441567" y="2124229"/>
                  </a:lnTo>
                  <a:lnTo>
                    <a:pt x="456637" y="2124229"/>
                  </a:lnTo>
                  <a:lnTo>
                    <a:pt x="806082" y="1908038"/>
                  </a:lnTo>
                  <a:cubicBezTo>
                    <a:pt x="698096" y="1843065"/>
                    <a:pt x="591198" y="1778817"/>
                    <a:pt x="483030" y="1713663"/>
                  </a:cubicBezTo>
                  <a:close/>
                  <a:moveTo>
                    <a:pt x="1192837" y="1703681"/>
                  </a:moveTo>
                  <a:cubicBezTo>
                    <a:pt x="1082854" y="1771921"/>
                    <a:pt x="973779" y="1839254"/>
                    <a:pt x="863251" y="1907494"/>
                  </a:cubicBezTo>
                  <a:lnTo>
                    <a:pt x="1223376" y="2124229"/>
                  </a:lnTo>
                  <a:lnTo>
                    <a:pt x="1255703" y="2124229"/>
                  </a:lnTo>
                  <a:close/>
                  <a:moveTo>
                    <a:pt x="813705" y="1701321"/>
                  </a:moveTo>
                  <a:cubicBezTo>
                    <a:pt x="718422" y="1702229"/>
                    <a:pt x="624048" y="1703318"/>
                    <a:pt x="529673" y="1704407"/>
                  </a:cubicBezTo>
                  <a:cubicBezTo>
                    <a:pt x="529492" y="1705133"/>
                    <a:pt x="529310" y="1705859"/>
                    <a:pt x="529129" y="1706584"/>
                  </a:cubicBezTo>
                  <a:cubicBezTo>
                    <a:pt x="624411" y="1763935"/>
                    <a:pt x="719874" y="1821286"/>
                    <a:pt x="816608" y="1879544"/>
                  </a:cubicBezTo>
                  <a:cubicBezTo>
                    <a:pt x="815701" y="1819108"/>
                    <a:pt x="814794" y="1760668"/>
                    <a:pt x="813705" y="1701321"/>
                  </a:cubicBezTo>
                  <a:close/>
                  <a:moveTo>
                    <a:pt x="1143109" y="1697147"/>
                  </a:moveTo>
                  <a:cubicBezTo>
                    <a:pt x="1043471" y="1698236"/>
                    <a:pt x="944014" y="1699325"/>
                    <a:pt x="844376" y="1700595"/>
                  </a:cubicBezTo>
                  <a:cubicBezTo>
                    <a:pt x="845284" y="1762120"/>
                    <a:pt x="846191" y="1821467"/>
                    <a:pt x="847280" y="1882630"/>
                  </a:cubicBezTo>
                  <a:cubicBezTo>
                    <a:pt x="947281" y="1820742"/>
                    <a:pt x="1045467" y="1759943"/>
                    <a:pt x="1143835" y="1699143"/>
                  </a:cubicBezTo>
                  <a:cubicBezTo>
                    <a:pt x="1143653" y="1698417"/>
                    <a:pt x="1143290" y="1697873"/>
                    <a:pt x="1143109" y="1697147"/>
                  </a:cubicBezTo>
                  <a:close/>
                  <a:moveTo>
                    <a:pt x="840565" y="1456129"/>
                  </a:moveTo>
                  <a:cubicBezTo>
                    <a:pt x="841835" y="1528906"/>
                    <a:pt x="842924" y="1599506"/>
                    <a:pt x="844195" y="1670287"/>
                  </a:cubicBezTo>
                  <a:cubicBezTo>
                    <a:pt x="944922" y="1669016"/>
                    <a:pt x="1044923" y="1667927"/>
                    <a:pt x="1144923" y="1666838"/>
                  </a:cubicBezTo>
                  <a:cubicBezTo>
                    <a:pt x="1145105" y="1666294"/>
                    <a:pt x="1145286" y="1665749"/>
                    <a:pt x="1145649" y="1665205"/>
                  </a:cubicBezTo>
                  <a:cubicBezTo>
                    <a:pt x="1044378" y="1595876"/>
                    <a:pt x="942925" y="1526365"/>
                    <a:pt x="840565" y="1456129"/>
                  </a:cubicBezTo>
                  <a:close/>
                  <a:moveTo>
                    <a:pt x="810075" y="1455403"/>
                  </a:moveTo>
                  <a:cubicBezTo>
                    <a:pt x="712252" y="1528362"/>
                    <a:pt x="616062" y="1600413"/>
                    <a:pt x="517695" y="1674098"/>
                  </a:cubicBezTo>
                  <a:cubicBezTo>
                    <a:pt x="617877" y="1672827"/>
                    <a:pt x="715156" y="1671738"/>
                    <a:pt x="813342" y="1670650"/>
                  </a:cubicBezTo>
                  <a:cubicBezTo>
                    <a:pt x="812253" y="1598780"/>
                    <a:pt x="811164" y="1527999"/>
                    <a:pt x="810075" y="1455403"/>
                  </a:cubicBezTo>
                  <a:close/>
                  <a:moveTo>
                    <a:pt x="530580" y="1243604"/>
                  </a:moveTo>
                  <a:cubicBezTo>
                    <a:pt x="516606" y="1382081"/>
                    <a:pt x="502813" y="1518924"/>
                    <a:pt x="488656" y="1658308"/>
                  </a:cubicBezTo>
                  <a:cubicBezTo>
                    <a:pt x="593013" y="1580268"/>
                    <a:pt x="695010" y="1504042"/>
                    <a:pt x="797915" y="1426909"/>
                  </a:cubicBezTo>
                  <a:cubicBezTo>
                    <a:pt x="708440" y="1365565"/>
                    <a:pt x="620055" y="1304948"/>
                    <a:pt x="530580" y="1243604"/>
                  </a:cubicBezTo>
                  <a:close/>
                  <a:moveTo>
                    <a:pt x="836935" y="1223277"/>
                  </a:moveTo>
                  <a:cubicBezTo>
                    <a:pt x="837843" y="1280628"/>
                    <a:pt x="838750" y="1337071"/>
                    <a:pt x="839658" y="1395693"/>
                  </a:cubicBezTo>
                  <a:cubicBezTo>
                    <a:pt x="917154" y="1337797"/>
                    <a:pt x="993016" y="1280991"/>
                    <a:pt x="1070150" y="1223277"/>
                  </a:cubicBezTo>
                  <a:cubicBezTo>
                    <a:pt x="991202" y="1223277"/>
                    <a:pt x="914068" y="1223277"/>
                    <a:pt x="836935" y="1223277"/>
                  </a:cubicBezTo>
                  <a:close/>
                  <a:moveTo>
                    <a:pt x="553085" y="1223277"/>
                  </a:moveTo>
                  <a:cubicBezTo>
                    <a:pt x="639111" y="1282080"/>
                    <a:pt x="723323" y="1339975"/>
                    <a:pt x="809167" y="1398778"/>
                  </a:cubicBezTo>
                  <a:cubicBezTo>
                    <a:pt x="808260" y="1338886"/>
                    <a:pt x="807352" y="1280991"/>
                    <a:pt x="806445" y="1223277"/>
                  </a:cubicBezTo>
                  <a:cubicBezTo>
                    <a:pt x="722052" y="1223277"/>
                    <a:pt x="638567" y="1223277"/>
                    <a:pt x="553085" y="1223277"/>
                  </a:cubicBezTo>
                  <a:close/>
                  <a:moveTo>
                    <a:pt x="1121148" y="1222551"/>
                  </a:moveTo>
                  <a:cubicBezTo>
                    <a:pt x="1029859" y="1290973"/>
                    <a:pt x="940021" y="1358124"/>
                    <a:pt x="849095" y="1426001"/>
                  </a:cubicBezTo>
                  <a:cubicBezTo>
                    <a:pt x="961800" y="1503135"/>
                    <a:pt x="1073235" y="1579542"/>
                    <a:pt x="1185940" y="1656856"/>
                  </a:cubicBezTo>
                  <a:cubicBezTo>
                    <a:pt x="1164161" y="1511665"/>
                    <a:pt x="1142746" y="1367925"/>
                    <a:pt x="1121148" y="1222551"/>
                  </a:cubicBezTo>
                  <a:close/>
                  <a:moveTo>
                    <a:pt x="803178" y="1009119"/>
                  </a:moveTo>
                  <a:cubicBezTo>
                    <a:pt x="724956" y="1070463"/>
                    <a:pt x="648367" y="1130354"/>
                    <a:pt x="570690" y="1191335"/>
                  </a:cubicBezTo>
                  <a:cubicBezTo>
                    <a:pt x="650001" y="1191335"/>
                    <a:pt x="727315" y="1191335"/>
                    <a:pt x="805901" y="1191335"/>
                  </a:cubicBezTo>
                  <a:cubicBezTo>
                    <a:pt x="804993" y="1130899"/>
                    <a:pt x="804086" y="1070826"/>
                    <a:pt x="803178" y="1009119"/>
                  </a:cubicBezTo>
                  <a:close/>
                  <a:moveTo>
                    <a:pt x="833305" y="992422"/>
                  </a:moveTo>
                  <a:cubicBezTo>
                    <a:pt x="834394" y="1059936"/>
                    <a:pt x="835483" y="1125636"/>
                    <a:pt x="836572" y="1191154"/>
                  </a:cubicBezTo>
                  <a:cubicBezTo>
                    <a:pt x="920421" y="1191154"/>
                    <a:pt x="1003180" y="1191154"/>
                    <a:pt x="1087391" y="1191154"/>
                  </a:cubicBezTo>
                  <a:cubicBezTo>
                    <a:pt x="1002272" y="1124547"/>
                    <a:pt x="918424" y="1059029"/>
                    <a:pt x="833305" y="992422"/>
                  </a:cubicBezTo>
                  <a:close/>
                  <a:moveTo>
                    <a:pt x="1055404" y="817761"/>
                  </a:moveTo>
                  <a:cubicBezTo>
                    <a:pt x="1051910" y="816514"/>
                    <a:pt x="1047464" y="817648"/>
                    <a:pt x="1042745" y="821277"/>
                  </a:cubicBezTo>
                  <a:cubicBezTo>
                    <a:pt x="1023507" y="836341"/>
                    <a:pt x="1004269" y="851405"/>
                    <a:pt x="985031" y="866468"/>
                  </a:cubicBezTo>
                  <a:cubicBezTo>
                    <a:pt x="941473" y="900770"/>
                    <a:pt x="897916" y="934890"/>
                    <a:pt x="853269" y="969918"/>
                  </a:cubicBezTo>
                  <a:cubicBezTo>
                    <a:pt x="940384" y="1037976"/>
                    <a:pt x="1026411" y="1105309"/>
                    <a:pt x="1113707" y="1173549"/>
                  </a:cubicBezTo>
                  <a:cubicBezTo>
                    <a:pt x="1108625" y="1138521"/>
                    <a:pt x="1103907" y="1105490"/>
                    <a:pt x="1099007" y="1072459"/>
                  </a:cubicBezTo>
                  <a:cubicBezTo>
                    <a:pt x="1092654" y="1029628"/>
                    <a:pt x="1086121" y="986615"/>
                    <a:pt x="1079587" y="943783"/>
                  </a:cubicBezTo>
                  <a:cubicBezTo>
                    <a:pt x="1073779" y="905307"/>
                    <a:pt x="1068335" y="866831"/>
                    <a:pt x="1062346" y="828537"/>
                  </a:cubicBezTo>
                  <a:cubicBezTo>
                    <a:pt x="1061439" y="822639"/>
                    <a:pt x="1058898" y="819009"/>
                    <a:pt x="1055404" y="817761"/>
                  </a:cubicBezTo>
                  <a:close/>
                  <a:moveTo>
                    <a:pt x="576134" y="791513"/>
                  </a:moveTo>
                  <a:cubicBezTo>
                    <a:pt x="563067" y="921460"/>
                    <a:pt x="550181" y="1049773"/>
                    <a:pt x="537114" y="1179357"/>
                  </a:cubicBezTo>
                  <a:cubicBezTo>
                    <a:pt x="539292" y="1178086"/>
                    <a:pt x="540199" y="1177723"/>
                    <a:pt x="540744" y="1177179"/>
                  </a:cubicBezTo>
                  <a:cubicBezTo>
                    <a:pt x="625863" y="1110391"/>
                    <a:pt x="710981" y="1043602"/>
                    <a:pt x="796100" y="976996"/>
                  </a:cubicBezTo>
                  <a:cubicBezTo>
                    <a:pt x="804449" y="970462"/>
                    <a:pt x="804449" y="969918"/>
                    <a:pt x="796100" y="963384"/>
                  </a:cubicBezTo>
                  <a:cubicBezTo>
                    <a:pt x="736934" y="916923"/>
                    <a:pt x="677587" y="870643"/>
                    <a:pt x="618240" y="824181"/>
                  </a:cubicBezTo>
                  <a:cubicBezTo>
                    <a:pt x="604628" y="813473"/>
                    <a:pt x="590835" y="802947"/>
                    <a:pt x="576134" y="791513"/>
                  </a:cubicBezTo>
                  <a:close/>
                  <a:moveTo>
                    <a:pt x="832035" y="779716"/>
                  </a:moveTo>
                  <a:cubicBezTo>
                    <a:pt x="832035" y="836160"/>
                    <a:pt x="832035" y="891151"/>
                    <a:pt x="832035" y="948865"/>
                  </a:cubicBezTo>
                  <a:lnTo>
                    <a:pt x="1031534" y="792496"/>
                  </a:lnTo>
                  <a:lnTo>
                    <a:pt x="1031242" y="791569"/>
                  </a:lnTo>
                  <a:lnTo>
                    <a:pt x="1035405" y="783570"/>
                  </a:lnTo>
                  <a:close/>
                  <a:moveTo>
                    <a:pt x="607714" y="775723"/>
                  </a:moveTo>
                  <a:cubicBezTo>
                    <a:pt x="607532" y="776449"/>
                    <a:pt x="607532" y="776994"/>
                    <a:pt x="607351" y="777720"/>
                  </a:cubicBezTo>
                  <a:cubicBezTo>
                    <a:pt x="671598" y="827993"/>
                    <a:pt x="735845" y="878265"/>
                    <a:pt x="800637" y="928901"/>
                  </a:cubicBezTo>
                  <a:cubicBezTo>
                    <a:pt x="800637" y="878810"/>
                    <a:pt x="800637" y="829626"/>
                    <a:pt x="800637" y="779353"/>
                  </a:cubicBezTo>
                  <a:cubicBezTo>
                    <a:pt x="735119" y="778083"/>
                    <a:pt x="671417" y="776812"/>
                    <a:pt x="607714" y="775723"/>
                  </a:cubicBezTo>
                  <a:close/>
                  <a:moveTo>
                    <a:pt x="796931" y="594770"/>
                  </a:moveTo>
                  <a:cubicBezTo>
                    <a:pt x="732637" y="645191"/>
                    <a:pt x="669686" y="694418"/>
                    <a:pt x="605840" y="744540"/>
                  </a:cubicBezTo>
                  <a:cubicBezTo>
                    <a:pt x="671029" y="744540"/>
                    <a:pt x="734576" y="744540"/>
                    <a:pt x="799169" y="744540"/>
                  </a:cubicBezTo>
                  <a:cubicBezTo>
                    <a:pt x="798423" y="694866"/>
                    <a:pt x="797677" y="645489"/>
                    <a:pt x="796931" y="594770"/>
                  </a:cubicBezTo>
                  <a:close/>
                  <a:moveTo>
                    <a:pt x="821693" y="581046"/>
                  </a:moveTo>
                  <a:cubicBezTo>
                    <a:pt x="822588" y="636538"/>
                    <a:pt x="823483" y="690540"/>
                    <a:pt x="824378" y="744391"/>
                  </a:cubicBezTo>
                  <a:cubicBezTo>
                    <a:pt x="893297" y="744391"/>
                    <a:pt x="961320" y="744391"/>
                    <a:pt x="1030536" y="744391"/>
                  </a:cubicBezTo>
                  <a:cubicBezTo>
                    <a:pt x="960574" y="689645"/>
                    <a:pt x="891656" y="635793"/>
                    <a:pt x="821693" y="581046"/>
                  </a:cubicBezTo>
                  <a:close/>
                  <a:moveTo>
                    <a:pt x="1004245" y="437486"/>
                  </a:moveTo>
                  <a:cubicBezTo>
                    <a:pt x="1001373" y="436461"/>
                    <a:pt x="997719" y="437393"/>
                    <a:pt x="993840" y="440376"/>
                  </a:cubicBezTo>
                  <a:cubicBezTo>
                    <a:pt x="978027" y="452757"/>
                    <a:pt x="962215" y="465139"/>
                    <a:pt x="946402" y="477520"/>
                  </a:cubicBezTo>
                  <a:cubicBezTo>
                    <a:pt x="910601" y="505714"/>
                    <a:pt x="874799" y="533758"/>
                    <a:pt x="838102" y="562549"/>
                  </a:cubicBezTo>
                  <a:cubicBezTo>
                    <a:pt x="909705" y="618489"/>
                    <a:pt x="980414" y="673832"/>
                    <a:pt x="1052166" y="729921"/>
                  </a:cubicBezTo>
                  <a:cubicBezTo>
                    <a:pt x="1047989" y="701130"/>
                    <a:pt x="1044111" y="673981"/>
                    <a:pt x="1040084" y="646831"/>
                  </a:cubicBezTo>
                  <a:cubicBezTo>
                    <a:pt x="1034862" y="611627"/>
                    <a:pt x="1029492" y="576273"/>
                    <a:pt x="1024122" y="541068"/>
                  </a:cubicBezTo>
                  <a:cubicBezTo>
                    <a:pt x="1019348" y="509443"/>
                    <a:pt x="1014873" y="477818"/>
                    <a:pt x="1009951" y="446343"/>
                  </a:cubicBezTo>
                  <a:cubicBezTo>
                    <a:pt x="1009205" y="441495"/>
                    <a:pt x="1007117" y="438511"/>
                    <a:pt x="1004245" y="437486"/>
                  </a:cubicBezTo>
                  <a:close/>
                  <a:moveTo>
                    <a:pt x="610315" y="415911"/>
                  </a:moveTo>
                  <a:cubicBezTo>
                    <a:pt x="599575" y="522720"/>
                    <a:pt x="588983" y="628185"/>
                    <a:pt x="578243" y="734695"/>
                  </a:cubicBezTo>
                  <a:cubicBezTo>
                    <a:pt x="580033" y="733650"/>
                    <a:pt x="580778" y="733352"/>
                    <a:pt x="581226" y="732905"/>
                  </a:cubicBezTo>
                  <a:cubicBezTo>
                    <a:pt x="651189" y="678009"/>
                    <a:pt x="721151" y="623113"/>
                    <a:pt x="791113" y="568367"/>
                  </a:cubicBezTo>
                  <a:cubicBezTo>
                    <a:pt x="797975" y="562996"/>
                    <a:pt x="797975" y="562549"/>
                    <a:pt x="791113" y="557179"/>
                  </a:cubicBezTo>
                  <a:cubicBezTo>
                    <a:pt x="742482" y="518991"/>
                    <a:pt x="693703" y="480951"/>
                    <a:pt x="644923" y="442763"/>
                  </a:cubicBezTo>
                  <a:cubicBezTo>
                    <a:pt x="633735" y="433961"/>
                    <a:pt x="622398" y="425309"/>
                    <a:pt x="610315" y="415911"/>
                  </a:cubicBezTo>
                  <a:close/>
                  <a:moveTo>
                    <a:pt x="1030322" y="412680"/>
                  </a:moveTo>
                  <a:lnTo>
                    <a:pt x="1030686" y="414569"/>
                  </a:lnTo>
                  <a:cubicBezTo>
                    <a:pt x="1037100" y="460216"/>
                    <a:pt x="1044111" y="505714"/>
                    <a:pt x="1050973" y="551361"/>
                  </a:cubicBezTo>
                  <a:cubicBezTo>
                    <a:pt x="1056790" y="589847"/>
                    <a:pt x="1062608" y="628335"/>
                    <a:pt x="1068427" y="666821"/>
                  </a:cubicBezTo>
                  <a:cubicBezTo>
                    <a:pt x="1072006" y="691136"/>
                    <a:pt x="1075736" y="715302"/>
                    <a:pt x="1079316" y="739618"/>
                  </a:cubicBezTo>
                  <a:cubicBezTo>
                    <a:pt x="1079465" y="740811"/>
                    <a:pt x="1079167" y="742900"/>
                    <a:pt x="1079763" y="743198"/>
                  </a:cubicBezTo>
                  <a:lnTo>
                    <a:pt x="1080791" y="744748"/>
                  </a:lnTo>
                  <a:lnTo>
                    <a:pt x="1476534" y="412680"/>
                  </a:lnTo>
                  <a:close/>
                  <a:moveTo>
                    <a:pt x="820649" y="412680"/>
                  </a:moveTo>
                  <a:lnTo>
                    <a:pt x="820649" y="545245"/>
                  </a:lnTo>
                  <a:lnTo>
                    <a:pt x="989779" y="412680"/>
                  </a:lnTo>
                  <a:close/>
                  <a:moveTo>
                    <a:pt x="646336" y="412680"/>
                  </a:moveTo>
                  <a:lnTo>
                    <a:pt x="794842" y="528836"/>
                  </a:lnTo>
                  <a:lnTo>
                    <a:pt x="794842" y="412680"/>
                  </a:lnTo>
                  <a:close/>
                  <a:moveTo>
                    <a:pt x="171855" y="412680"/>
                  </a:moveTo>
                  <a:lnTo>
                    <a:pt x="553095" y="732578"/>
                  </a:lnTo>
                  <a:lnTo>
                    <a:pt x="562729" y="639075"/>
                  </a:lnTo>
                  <a:cubicBezTo>
                    <a:pt x="565414" y="612671"/>
                    <a:pt x="567950" y="586267"/>
                    <a:pt x="570635" y="559864"/>
                  </a:cubicBezTo>
                  <a:cubicBezTo>
                    <a:pt x="573917" y="527344"/>
                    <a:pt x="577348" y="494675"/>
                    <a:pt x="580630" y="462155"/>
                  </a:cubicBezTo>
                  <a:lnTo>
                    <a:pt x="585568" y="412680"/>
                  </a:lnTo>
                  <a:close/>
                  <a:moveTo>
                    <a:pt x="789920" y="135167"/>
                  </a:moveTo>
                  <a:cubicBezTo>
                    <a:pt x="736814" y="215721"/>
                    <a:pt x="683708" y="296274"/>
                    <a:pt x="630156" y="377723"/>
                  </a:cubicBezTo>
                  <a:cubicBezTo>
                    <a:pt x="685648" y="378767"/>
                    <a:pt x="739798" y="379662"/>
                    <a:pt x="794395" y="380706"/>
                  </a:cubicBezTo>
                  <a:cubicBezTo>
                    <a:pt x="793350" y="298512"/>
                    <a:pt x="792455" y="217063"/>
                    <a:pt x="791411" y="135764"/>
                  </a:cubicBezTo>
                  <a:cubicBezTo>
                    <a:pt x="790964" y="135615"/>
                    <a:pt x="790368" y="135466"/>
                    <a:pt x="789920" y="135167"/>
                  </a:cubicBezTo>
                  <a:close/>
                  <a:moveTo>
                    <a:pt x="818262" y="127261"/>
                  </a:moveTo>
                  <a:cubicBezTo>
                    <a:pt x="817666" y="127411"/>
                    <a:pt x="817069" y="127411"/>
                    <a:pt x="816622" y="127559"/>
                  </a:cubicBezTo>
                  <a:cubicBezTo>
                    <a:pt x="817517" y="211842"/>
                    <a:pt x="818561" y="296126"/>
                    <a:pt x="819456" y="381303"/>
                  </a:cubicBezTo>
                  <a:cubicBezTo>
                    <a:pt x="876291" y="382198"/>
                    <a:pt x="932231" y="383243"/>
                    <a:pt x="989513" y="384138"/>
                  </a:cubicBezTo>
                  <a:cubicBezTo>
                    <a:pt x="931634" y="297319"/>
                    <a:pt x="874948" y="212290"/>
                    <a:pt x="818262" y="127261"/>
                  </a:cubicBezTo>
                  <a:close/>
                  <a:moveTo>
                    <a:pt x="762323" y="118161"/>
                  </a:moveTo>
                  <a:cubicBezTo>
                    <a:pt x="727715" y="118460"/>
                    <a:pt x="693256" y="118609"/>
                    <a:pt x="658647" y="118908"/>
                  </a:cubicBezTo>
                  <a:cubicBezTo>
                    <a:pt x="652979" y="118908"/>
                    <a:pt x="645520" y="117267"/>
                    <a:pt x="642089" y="120101"/>
                  </a:cubicBezTo>
                  <a:cubicBezTo>
                    <a:pt x="638807" y="122786"/>
                    <a:pt x="639702" y="130543"/>
                    <a:pt x="638807" y="135914"/>
                  </a:cubicBezTo>
                  <a:cubicBezTo>
                    <a:pt x="638807" y="136212"/>
                    <a:pt x="638658" y="136361"/>
                    <a:pt x="638658" y="136659"/>
                  </a:cubicBezTo>
                  <a:cubicBezTo>
                    <a:pt x="635376" y="168732"/>
                    <a:pt x="632094" y="200804"/>
                    <a:pt x="628812" y="232876"/>
                  </a:cubicBezTo>
                  <a:cubicBezTo>
                    <a:pt x="625978" y="260772"/>
                    <a:pt x="623144" y="288666"/>
                    <a:pt x="620310" y="316562"/>
                  </a:cubicBezTo>
                  <a:cubicBezTo>
                    <a:pt x="619116" y="327899"/>
                    <a:pt x="618221" y="339236"/>
                    <a:pt x="617028" y="350424"/>
                  </a:cubicBezTo>
                  <a:cubicBezTo>
                    <a:pt x="617475" y="350574"/>
                    <a:pt x="617923" y="350574"/>
                    <a:pt x="618371" y="350723"/>
                  </a:cubicBezTo>
                  <a:cubicBezTo>
                    <a:pt x="669239" y="273749"/>
                    <a:pt x="719957" y="196627"/>
                    <a:pt x="771720" y="118161"/>
                  </a:cubicBezTo>
                  <a:cubicBezTo>
                    <a:pt x="767544" y="118161"/>
                    <a:pt x="765007" y="118161"/>
                    <a:pt x="762323" y="118161"/>
                  </a:cubicBezTo>
                  <a:close/>
                  <a:moveTo>
                    <a:pt x="954457" y="116819"/>
                  </a:moveTo>
                  <a:cubicBezTo>
                    <a:pt x="931932" y="117117"/>
                    <a:pt x="909258" y="117267"/>
                    <a:pt x="886733" y="117416"/>
                  </a:cubicBezTo>
                  <a:cubicBezTo>
                    <a:pt x="872264" y="117416"/>
                    <a:pt x="857644" y="117416"/>
                    <a:pt x="841384" y="117416"/>
                  </a:cubicBezTo>
                  <a:cubicBezTo>
                    <a:pt x="892700" y="194688"/>
                    <a:pt x="943121" y="270170"/>
                    <a:pt x="993392" y="345800"/>
                  </a:cubicBezTo>
                  <a:cubicBezTo>
                    <a:pt x="993840" y="345651"/>
                    <a:pt x="994138" y="345502"/>
                    <a:pt x="994585" y="345352"/>
                  </a:cubicBezTo>
                  <a:cubicBezTo>
                    <a:pt x="992945" y="332971"/>
                    <a:pt x="991303" y="320590"/>
                    <a:pt x="989513" y="308208"/>
                  </a:cubicBezTo>
                  <a:cubicBezTo>
                    <a:pt x="980265" y="246600"/>
                    <a:pt x="970867" y="184842"/>
                    <a:pt x="961767" y="123233"/>
                  </a:cubicBezTo>
                  <a:cubicBezTo>
                    <a:pt x="961021" y="118013"/>
                    <a:pt x="959231" y="116819"/>
                    <a:pt x="954457" y="116819"/>
                  </a:cubicBezTo>
                  <a:close/>
                  <a:moveTo>
                    <a:pt x="686185" y="0"/>
                  </a:moveTo>
                  <a:lnTo>
                    <a:pt x="934104" y="0"/>
                  </a:lnTo>
                  <a:cubicBezTo>
                    <a:pt x="954339" y="0"/>
                    <a:pt x="970742" y="16403"/>
                    <a:pt x="970742" y="36638"/>
                  </a:cubicBezTo>
                  <a:lnTo>
                    <a:pt x="961098" y="59922"/>
                  </a:lnTo>
                  <a:lnTo>
                    <a:pt x="1051055" y="59922"/>
                  </a:lnTo>
                  <a:cubicBezTo>
                    <a:pt x="1063680" y="59922"/>
                    <a:pt x="1073915" y="70157"/>
                    <a:pt x="1073915" y="82782"/>
                  </a:cubicBezTo>
                  <a:lnTo>
                    <a:pt x="1073914" y="82782"/>
                  </a:lnTo>
                  <a:cubicBezTo>
                    <a:pt x="1073914" y="95407"/>
                    <a:pt x="1063679" y="105642"/>
                    <a:pt x="1051054" y="105642"/>
                  </a:cubicBezTo>
                  <a:lnTo>
                    <a:pt x="984543" y="105642"/>
                  </a:lnTo>
                  <a:lnTo>
                    <a:pt x="1025912" y="382944"/>
                  </a:lnTo>
                  <a:cubicBezTo>
                    <a:pt x="1027254" y="382795"/>
                    <a:pt x="1028447" y="382646"/>
                    <a:pt x="1029492" y="382348"/>
                  </a:cubicBezTo>
                  <a:cubicBezTo>
                    <a:pt x="1029492" y="382944"/>
                    <a:pt x="1029791" y="383541"/>
                    <a:pt x="1029641" y="383839"/>
                  </a:cubicBezTo>
                  <a:lnTo>
                    <a:pt x="1029470" y="385248"/>
                  </a:lnTo>
                  <a:lnTo>
                    <a:pt x="1157032" y="385248"/>
                  </a:lnTo>
                  <a:lnTo>
                    <a:pt x="1157032" y="310832"/>
                  </a:lnTo>
                  <a:lnTo>
                    <a:pt x="1126536" y="310832"/>
                  </a:lnTo>
                  <a:cubicBezTo>
                    <a:pt x="1121486" y="310832"/>
                    <a:pt x="1117392" y="306738"/>
                    <a:pt x="1117392" y="301688"/>
                  </a:cubicBezTo>
                  <a:cubicBezTo>
                    <a:pt x="1117392" y="296638"/>
                    <a:pt x="1121486" y="292544"/>
                    <a:pt x="1126536" y="292544"/>
                  </a:cubicBezTo>
                  <a:lnTo>
                    <a:pt x="1157032" y="292544"/>
                  </a:lnTo>
                  <a:lnTo>
                    <a:pt x="1157032" y="282034"/>
                  </a:lnTo>
                  <a:lnTo>
                    <a:pt x="1126536" y="282034"/>
                  </a:lnTo>
                  <a:cubicBezTo>
                    <a:pt x="1121486" y="282034"/>
                    <a:pt x="1117392" y="277940"/>
                    <a:pt x="1117392" y="272890"/>
                  </a:cubicBezTo>
                  <a:cubicBezTo>
                    <a:pt x="1117392" y="267840"/>
                    <a:pt x="1121486" y="263746"/>
                    <a:pt x="1126536" y="263746"/>
                  </a:cubicBezTo>
                  <a:lnTo>
                    <a:pt x="1157032" y="263746"/>
                  </a:lnTo>
                  <a:lnTo>
                    <a:pt x="1157032" y="253236"/>
                  </a:lnTo>
                  <a:lnTo>
                    <a:pt x="1126536" y="253236"/>
                  </a:lnTo>
                  <a:cubicBezTo>
                    <a:pt x="1121486" y="253236"/>
                    <a:pt x="1117392" y="249142"/>
                    <a:pt x="1117392" y="244092"/>
                  </a:cubicBezTo>
                  <a:cubicBezTo>
                    <a:pt x="1117392" y="239042"/>
                    <a:pt x="1121486" y="234948"/>
                    <a:pt x="1126536" y="234948"/>
                  </a:cubicBezTo>
                  <a:lnTo>
                    <a:pt x="1157032" y="234948"/>
                  </a:lnTo>
                  <a:lnTo>
                    <a:pt x="1157032" y="219866"/>
                  </a:lnTo>
                  <a:cubicBezTo>
                    <a:pt x="1157032" y="212291"/>
                    <a:pt x="1163173" y="206150"/>
                    <a:pt x="1170748" y="206150"/>
                  </a:cubicBezTo>
                  <a:cubicBezTo>
                    <a:pt x="1178323" y="206150"/>
                    <a:pt x="1184464" y="212291"/>
                    <a:pt x="1184464" y="219866"/>
                  </a:cubicBezTo>
                  <a:lnTo>
                    <a:pt x="1184464" y="234948"/>
                  </a:lnTo>
                  <a:lnTo>
                    <a:pt x="1210556" y="234948"/>
                  </a:lnTo>
                  <a:cubicBezTo>
                    <a:pt x="1215606" y="234948"/>
                    <a:pt x="1219700" y="239042"/>
                    <a:pt x="1219700" y="244092"/>
                  </a:cubicBezTo>
                  <a:cubicBezTo>
                    <a:pt x="1219700" y="249142"/>
                    <a:pt x="1215606" y="253236"/>
                    <a:pt x="1210556" y="253236"/>
                  </a:cubicBezTo>
                  <a:lnTo>
                    <a:pt x="1184464" y="253236"/>
                  </a:lnTo>
                  <a:lnTo>
                    <a:pt x="1184464" y="263746"/>
                  </a:lnTo>
                  <a:lnTo>
                    <a:pt x="1210556" y="263746"/>
                  </a:lnTo>
                  <a:cubicBezTo>
                    <a:pt x="1215606" y="263746"/>
                    <a:pt x="1219700" y="267840"/>
                    <a:pt x="1219700" y="272890"/>
                  </a:cubicBezTo>
                  <a:cubicBezTo>
                    <a:pt x="1219700" y="277940"/>
                    <a:pt x="1215606" y="282034"/>
                    <a:pt x="1210556" y="282034"/>
                  </a:cubicBezTo>
                  <a:lnTo>
                    <a:pt x="1184464" y="282034"/>
                  </a:lnTo>
                  <a:lnTo>
                    <a:pt x="1184464" y="292544"/>
                  </a:lnTo>
                  <a:lnTo>
                    <a:pt x="1210556" y="292544"/>
                  </a:lnTo>
                  <a:cubicBezTo>
                    <a:pt x="1215606" y="292544"/>
                    <a:pt x="1219700" y="296638"/>
                    <a:pt x="1219700" y="301688"/>
                  </a:cubicBezTo>
                  <a:cubicBezTo>
                    <a:pt x="1219700" y="306738"/>
                    <a:pt x="1215606" y="310832"/>
                    <a:pt x="1210556" y="310832"/>
                  </a:cubicBezTo>
                  <a:lnTo>
                    <a:pt x="1184464" y="310832"/>
                  </a:lnTo>
                  <a:lnTo>
                    <a:pt x="1184464" y="385248"/>
                  </a:lnTo>
                  <a:lnTo>
                    <a:pt x="1315794" y="385248"/>
                  </a:lnTo>
                  <a:lnTo>
                    <a:pt x="1315794" y="310832"/>
                  </a:lnTo>
                  <a:lnTo>
                    <a:pt x="1286537" y="310832"/>
                  </a:lnTo>
                  <a:cubicBezTo>
                    <a:pt x="1281487" y="310832"/>
                    <a:pt x="1277393" y="306738"/>
                    <a:pt x="1277393" y="301688"/>
                  </a:cubicBezTo>
                  <a:cubicBezTo>
                    <a:pt x="1277393" y="296638"/>
                    <a:pt x="1281487" y="292544"/>
                    <a:pt x="1286537" y="292544"/>
                  </a:cubicBezTo>
                  <a:lnTo>
                    <a:pt x="1315794" y="292544"/>
                  </a:lnTo>
                  <a:lnTo>
                    <a:pt x="1315794" y="282034"/>
                  </a:lnTo>
                  <a:lnTo>
                    <a:pt x="1286537" y="282034"/>
                  </a:lnTo>
                  <a:cubicBezTo>
                    <a:pt x="1281487" y="282034"/>
                    <a:pt x="1277393" y="277940"/>
                    <a:pt x="1277393" y="272890"/>
                  </a:cubicBezTo>
                  <a:cubicBezTo>
                    <a:pt x="1277393" y="267840"/>
                    <a:pt x="1281487" y="263746"/>
                    <a:pt x="1286537" y="263746"/>
                  </a:cubicBezTo>
                  <a:lnTo>
                    <a:pt x="1315794" y="263746"/>
                  </a:lnTo>
                  <a:lnTo>
                    <a:pt x="1315794" y="253236"/>
                  </a:lnTo>
                  <a:lnTo>
                    <a:pt x="1286537" y="253236"/>
                  </a:lnTo>
                  <a:cubicBezTo>
                    <a:pt x="1281487" y="253236"/>
                    <a:pt x="1277393" y="249142"/>
                    <a:pt x="1277393" y="244092"/>
                  </a:cubicBezTo>
                  <a:cubicBezTo>
                    <a:pt x="1277393" y="239042"/>
                    <a:pt x="1281487" y="234948"/>
                    <a:pt x="1286537" y="234948"/>
                  </a:cubicBezTo>
                  <a:lnTo>
                    <a:pt x="1315794" y="234948"/>
                  </a:lnTo>
                  <a:lnTo>
                    <a:pt x="1315794" y="219866"/>
                  </a:lnTo>
                  <a:cubicBezTo>
                    <a:pt x="1315794" y="212291"/>
                    <a:pt x="1321935" y="206150"/>
                    <a:pt x="1329510" y="206150"/>
                  </a:cubicBezTo>
                  <a:cubicBezTo>
                    <a:pt x="1337085" y="206150"/>
                    <a:pt x="1343226" y="212291"/>
                    <a:pt x="1343226" y="219866"/>
                  </a:cubicBezTo>
                  <a:lnTo>
                    <a:pt x="1343226" y="234948"/>
                  </a:lnTo>
                  <a:lnTo>
                    <a:pt x="1370557" y="234948"/>
                  </a:lnTo>
                  <a:cubicBezTo>
                    <a:pt x="1375607" y="234948"/>
                    <a:pt x="1379701" y="239042"/>
                    <a:pt x="1379701" y="244092"/>
                  </a:cubicBezTo>
                  <a:cubicBezTo>
                    <a:pt x="1379701" y="249142"/>
                    <a:pt x="1375607" y="253236"/>
                    <a:pt x="1370557" y="253236"/>
                  </a:cubicBezTo>
                  <a:lnTo>
                    <a:pt x="1343226" y="253236"/>
                  </a:lnTo>
                  <a:lnTo>
                    <a:pt x="1343226" y="263746"/>
                  </a:lnTo>
                  <a:lnTo>
                    <a:pt x="1370557" y="263746"/>
                  </a:lnTo>
                  <a:cubicBezTo>
                    <a:pt x="1375607" y="263746"/>
                    <a:pt x="1379701" y="267840"/>
                    <a:pt x="1379701" y="272890"/>
                  </a:cubicBezTo>
                  <a:cubicBezTo>
                    <a:pt x="1379701" y="277940"/>
                    <a:pt x="1375607" y="282034"/>
                    <a:pt x="1370557" y="282034"/>
                  </a:cubicBezTo>
                  <a:lnTo>
                    <a:pt x="1343226" y="282034"/>
                  </a:lnTo>
                  <a:lnTo>
                    <a:pt x="1343226" y="292544"/>
                  </a:lnTo>
                  <a:lnTo>
                    <a:pt x="1370557" y="292544"/>
                  </a:lnTo>
                  <a:cubicBezTo>
                    <a:pt x="1375607" y="292544"/>
                    <a:pt x="1379701" y="296638"/>
                    <a:pt x="1379701" y="301688"/>
                  </a:cubicBezTo>
                  <a:cubicBezTo>
                    <a:pt x="1379701" y="306738"/>
                    <a:pt x="1375607" y="310832"/>
                    <a:pt x="1370557" y="310832"/>
                  </a:cubicBezTo>
                  <a:lnTo>
                    <a:pt x="1343226" y="310832"/>
                  </a:lnTo>
                  <a:lnTo>
                    <a:pt x="1343226" y="385248"/>
                  </a:lnTo>
                  <a:lnTo>
                    <a:pt x="1497488" y="385248"/>
                  </a:lnTo>
                  <a:lnTo>
                    <a:pt x="1505347" y="388503"/>
                  </a:lnTo>
                  <a:lnTo>
                    <a:pt x="1505405" y="388454"/>
                  </a:lnTo>
                  <a:cubicBezTo>
                    <a:pt x="1511207" y="383585"/>
                    <a:pt x="1519859" y="384342"/>
                    <a:pt x="1524728" y="390145"/>
                  </a:cubicBezTo>
                  <a:cubicBezTo>
                    <a:pt x="1529597" y="395948"/>
                    <a:pt x="1528840" y="404599"/>
                    <a:pt x="1523038" y="409469"/>
                  </a:cubicBezTo>
                  <a:lnTo>
                    <a:pt x="1085083" y="776956"/>
                  </a:lnTo>
                  <a:lnTo>
                    <a:pt x="1087573" y="789880"/>
                  </a:lnTo>
                  <a:cubicBezTo>
                    <a:pt x="1095377" y="845416"/>
                    <a:pt x="1103907" y="900770"/>
                    <a:pt x="1112255" y="956306"/>
                  </a:cubicBezTo>
                  <a:cubicBezTo>
                    <a:pt x="1119333" y="1003130"/>
                    <a:pt x="1126411" y="1049955"/>
                    <a:pt x="1133490" y="1096779"/>
                  </a:cubicBezTo>
                  <a:cubicBezTo>
                    <a:pt x="1137845" y="1126362"/>
                    <a:pt x="1142383" y="1155763"/>
                    <a:pt x="1146738" y="1185346"/>
                  </a:cubicBezTo>
                  <a:cubicBezTo>
                    <a:pt x="1146920" y="1186798"/>
                    <a:pt x="1146557" y="1189339"/>
                    <a:pt x="1147283" y="1189702"/>
                  </a:cubicBezTo>
                  <a:cubicBezTo>
                    <a:pt x="1160532" y="1195328"/>
                    <a:pt x="1152546" y="1206762"/>
                    <a:pt x="1153816" y="1215292"/>
                  </a:cubicBezTo>
                  <a:cubicBezTo>
                    <a:pt x="1155450" y="1226726"/>
                    <a:pt x="1154542" y="1238522"/>
                    <a:pt x="1156176" y="1249956"/>
                  </a:cubicBezTo>
                  <a:cubicBezTo>
                    <a:pt x="1167247" y="1325093"/>
                    <a:pt x="1178862" y="1400230"/>
                    <a:pt x="1190114" y="1475367"/>
                  </a:cubicBezTo>
                  <a:cubicBezTo>
                    <a:pt x="1199370" y="1536710"/>
                    <a:pt x="1208445" y="1598235"/>
                    <a:pt x="1217701" y="1659579"/>
                  </a:cubicBezTo>
                  <a:cubicBezTo>
                    <a:pt x="1218064" y="1661756"/>
                    <a:pt x="1220605" y="1663753"/>
                    <a:pt x="1221875" y="1665931"/>
                  </a:cubicBezTo>
                  <a:cubicBezTo>
                    <a:pt x="1222964" y="1667746"/>
                    <a:pt x="1224416" y="1669924"/>
                    <a:pt x="1224235" y="1671920"/>
                  </a:cubicBezTo>
                  <a:cubicBezTo>
                    <a:pt x="1221875" y="1709307"/>
                    <a:pt x="1230587" y="1745423"/>
                    <a:pt x="1235668" y="1781903"/>
                  </a:cubicBezTo>
                  <a:cubicBezTo>
                    <a:pt x="1242928" y="1833264"/>
                    <a:pt x="1251095" y="1884444"/>
                    <a:pt x="1258718" y="1935625"/>
                  </a:cubicBezTo>
                  <a:cubicBezTo>
                    <a:pt x="1266340" y="1986260"/>
                    <a:pt x="1273600" y="2037077"/>
                    <a:pt x="1281222" y="2087713"/>
                  </a:cubicBezTo>
                  <a:lnTo>
                    <a:pt x="1286826" y="2124229"/>
                  </a:lnTo>
                  <a:lnTo>
                    <a:pt x="1623061" y="2124229"/>
                  </a:lnTo>
                  <a:lnTo>
                    <a:pt x="1636122" y="2129640"/>
                  </a:lnTo>
                  <a:lnTo>
                    <a:pt x="1640572" y="2129637"/>
                  </a:lnTo>
                  <a:lnTo>
                    <a:pt x="1640572" y="2134176"/>
                  </a:lnTo>
                  <a:lnTo>
                    <a:pt x="1645921" y="2147089"/>
                  </a:lnTo>
                  <a:lnTo>
                    <a:pt x="1645920" y="2147089"/>
                  </a:lnTo>
                  <a:lnTo>
                    <a:pt x="1640572" y="2160000"/>
                  </a:lnTo>
                  <a:lnTo>
                    <a:pt x="1640572" y="2166683"/>
                  </a:lnTo>
                  <a:lnTo>
                    <a:pt x="1630945" y="2166683"/>
                  </a:lnTo>
                  <a:lnTo>
                    <a:pt x="1623060" y="2169949"/>
                  </a:lnTo>
                  <a:lnTo>
                    <a:pt x="22860" y="2169948"/>
                  </a:lnTo>
                  <a:lnTo>
                    <a:pt x="14978" y="2166683"/>
                  </a:lnTo>
                  <a:lnTo>
                    <a:pt x="5349" y="2166683"/>
                  </a:lnTo>
                  <a:lnTo>
                    <a:pt x="5349" y="2160002"/>
                  </a:lnTo>
                  <a:lnTo>
                    <a:pt x="0" y="2147089"/>
                  </a:lnTo>
                  <a:lnTo>
                    <a:pt x="6696" y="2130925"/>
                  </a:lnTo>
                  <a:cubicBezTo>
                    <a:pt x="10833" y="2126788"/>
                    <a:pt x="16548" y="2124229"/>
                    <a:pt x="22860" y="2124229"/>
                  </a:cubicBezTo>
                  <a:lnTo>
                    <a:pt x="410941" y="2124229"/>
                  </a:lnTo>
                  <a:lnTo>
                    <a:pt x="415334" y="2082631"/>
                  </a:lnTo>
                  <a:cubicBezTo>
                    <a:pt x="419509" y="2042159"/>
                    <a:pt x="423683" y="2001505"/>
                    <a:pt x="427676" y="1961033"/>
                  </a:cubicBezTo>
                  <a:cubicBezTo>
                    <a:pt x="430943" y="1928365"/>
                    <a:pt x="433846" y="1895515"/>
                    <a:pt x="437295" y="1862847"/>
                  </a:cubicBezTo>
                  <a:cubicBezTo>
                    <a:pt x="441287" y="1823827"/>
                    <a:pt x="445462" y="1784807"/>
                    <a:pt x="449455" y="1745786"/>
                  </a:cubicBezTo>
                  <a:cubicBezTo>
                    <a:pt x="450906" y="1732538"/>
                    <a:pt x="451995" y="1719289"/>
                    <a:pt x="453447" y="1706221"/>
                  </a:cubicBezTo>
                  <a:cubicBezTo>
                    <a:pt x="454173" y="1699688"/>
                    <a:pt x="454173" y="1693517"/>
                    <a:pt x="444554" y="1691158"/>
                  </a:cubicBezTo>
                  <a:cubicBezTo>
                    <a:pt x="461977" y="1681902"/>
                    <a:pt x="456896" y="1666112"/>
                    <a:pt x="458348" y="1653227"/>
                  </a:cubicBezTo>
                  <a:cubicBezTo>
                    <a:pt x="464700" y="1599869"/>
                    <a:pt x="469600" y="1546329"/>
                    <a:pt x="475045" y="1492971"/>
                  </a:cubicBezTo>
                  <a:cubicBezTo>
                    <a:pt x="479582" y="1447962"/>
                    <a:pt x="483756" y="1402771"/>
                    <a:pt x="488112" y="1357761"/>
                  </a:cubicBezTo>
                  <a:cubicBezTo>
                    <a:pt x="492286" y="1315656"/>
                    <a:pt x="496097" y="1273550"/>
                    <a:pt x="501179" y="1231626"/>
                  </a:cubicBezTo>
                  <a:cubicBezTo>
                    <a:pt x="502450" y="1222007"/>
                    <a:pt x="495190" y="1221099"/>
                    <a:pt x="490834" y="1215473"/>
                  </a:cubicBezTo>
                  <a:cubicBezTo>
                    <a:pt x="506805" y="1209484"/>
                    <a:pt x="504446" y="1195328"/>
                    <a:pt x="505898" y="1182805"/>
                  </a:cubicBezTo>
                  <a:cubicBezTo>
                    <a:pt x="510072" y="1142877"/>
                    <a:pt x="514065" y="1102950"/>
                    <a:pt x="518239" y="1063022"/>
                  </a:cubicBezTo>
                  <a:cubicBezTo>
                    <a:pt x="521506" y="1030898"/>
                    <a:pt x="524591" y="998774"/>
                    <a:pt x="527858" y="966651"/>
                  </a:cubicBezTo>
                  <a:cubicBezTo>
                    <a:pt x="531851" y="927086"/>
                    <a:pt x="536025" y="887340"/>
                    <a:pt x="540018" y="847775"/>
                  </a:cubicBezTo>
                  <a:lnTo>
                    <a:pt x="548341" y="764399"/>
                  </a:lnTo>
                  <a:lnTo>
                    <a:pt x="132037" y="415079"/>
                  </a:lnTo>
                  <a:lnTo>
                    <a:pt x="129621" y="410438"/>
                  </a:lnTo>
                  <a:lnTo>
                    <a:pt x="125334" y="408662"/>
                  </a:lnTo>
                  <a:cubicBezTo>
                    <a:pt x="122852" y="406180"/>
                    <a:pt x="121316" y="402751"/>
                    <a:pt x="121316" y="398964"/>
                  </a:cubicBezTo>
                  <a:cubicBezTo>
                    <a:pt x="121316" y="391389"/>
                    <a:pt x="127457" y="385248"/>
                    <a:pt x="135032" y="385248"/>
                  </a:cubicBezTo>
                  <a:lnTo>
                    <a:pt x="301963" y="385248"/>
                  </a:lnTo>
                  <a:lnTo>
                    <a:pt x="301963" y="319242"/>
                  </a:lnTo>
                  <a:lnTo>
                    <a:pt x="274367" y="319242"/>
                  </a:lnTo>
                  <a:cubicBezTo>
                    <a:pt x="269317" y="319242"/>
                    <a:pt x="265223" y="315148"/>
                    <a:pt x="265223" y="310098"/>
                  </a:cubicBezTo>
                  <a:cubicBezTo>
                    <a:pt x="265223" y="305048"/>
                    <a:pt x="269317" y="300954"/>
                    <a:pt x="274367" y="300954"/>
                  </a:cubicBezTo>
                  <a:lnTo>
                    <a:pt x="301963" y="300954"/>
                  </a:lnTo>
                  <a:lnTo>
                    <a:pt x="301963" y="290444"/>
                  </a:lnTo>
                  <a:lnTo>
                    <a:pt x="274367" y="290444"/>
                  </a:lnTo>
                  <a:cubicBezTo>
                    <a:pt x="269317" y="290444"/>
                    <a:pt x="265223" y="286350"/>
                    <a:pt x="265223" y="281300"/>
                  </a:cubicBezTo>
                  <a:cubicBezTo>
                    <a:pt x="265223" y="276250"/>
                    <a:pt x="269317" y="272156"/>
                    <a:pt x="274367" y="272156"/>
                  </a:cubicBezTo>
                  <a:lnTo>
                    <a:pt x="301963" y="272156"/>
                  </a:lnTo>
                  <a:lnTo>
                    <a:pt x="301963" y="261646"/>
                  </a:lnTo>
                  <a:lnTo>
                    <a:pt x="274367" y="261646"/>
                  </a:lnTo>
                  <a:cubicBezTo>
                    <a:pt x="269317" y="261646"/>
                    <a:pt x="265223" y="257552"/>
                    <a:pt x="265223" y="252502"/>
                  </a:cubicBezTo>
                  <a:cubicBezTo>
                    <a:pt x="265223" y="247452"/>
                    <a:pt x="269317" y="243358"/>
                    <a:pt x="274367" y="243358"/>
                  </a:cubicBezTo>
                  <a:lnTo>
                    <a:pt x="301963" y="243358"/>
                  </a:lnTo>
                  <a:lnTo>
                    <a:pt x="301963" y="219866"/>
                  </a:lnTo>
                  <a:cubicBezTo>
                    <a:pt x="301963" y="212291"/>
                    <a:pt x="308104" y="206150"/>
                    <a:pt x="315679" y="206150"/>
                  </a:cubicBezTo>
                  <a:cubicBezTo>
                    <a:pt x="323254" y="206150"/>
                    <a:pt x="329395" y="212291"/>
                    <a:pt x="329395" y="219866"/>
                  </a:cubicBezTo>
                  <a:lnTo>
                    <a:pt x="329395" y="243358"/>
                  </a:lnTo>
                  <a:lnTo>
                    <a:pt x="358387" y="243358"/>
                  </a:lnTo>
                  <a:cubicBezTo>
                    <a:pt x="363437" y="243358"/>
                    <a:pt x="367531" y="247452"/>
                    <a:pt x="367531" y="252502"/>
                  </a:cubicBezTo>
                  <a:cubicBezTo>
                    <a:pt x="367531" y="257552"/>
                    <a:pt x="363437" y="261646"/>
                    <a:pt x="358387" y="261646"/>
                  </a:cubicBezTo>
                  <a:lnTo>
                    <a:pt x="329395" y="261646"/>
                  </a:lnTo>
                  <a:lnTo>
                    <a:pt x="329395" y="272156"/>
                  </a:lnTo>
                  <a:lnTo>
                    <a:pt x="358387" y="272156"/>
                  </a:lnTo>
                  <a:cubicBezTo>
                    <a:pt x="363437" y="272156"/>
                    <a:pt x="367531" y="276250"/>
                    <a:pt x="367531" y="281300"/>
                  </a:cubicBezTo>
                  <a:cubicBezTo>
                    <a:pt x="367531" y="286350"/>
                    <a:pt x="363437" y="290444"/>
                    <a:pt x="358387" y="290444"/>
                  </a:cubicBezTo>
                  <a:lnTo>
                    <a:pt x="329395" y="290444"/>
                  </a:lnTo>
                  <a:lnTo>
                    <a:pt x="329395" y="300954"/>
                  </a:lnTo>
                  <a:lnTo>
                    <a:pt x="358387" y="300954"/>
                  </a:lnTo>
                  <a:cubicBezTo>
                    <a:pt x="363437" y="300954"/>
                    <a:pt x="367531" y="305048"/>
                    <a:pt x="367531" y="310098"/>
                  </a:cubicBezTo>
                  <a:cubicBezTo>
                    <a:pt x="367531" y="315148"/>
                    <a:pt x="363437" y="319242"/>
                    <a:pt x="358387" y="319242"/>
                  </a:cubicBezTo>
                  <a:lnTo>
                    <a:pt x="329395" y="319242"/>
                  </a:lnTo>
                  <a:lnTo>
                    <a:pt x="329395" y="385248"/>
                  </a:lnTo>
                  <a:lnTo>
                    <a:pt x="447531" y="385248"/>
                  </a:lnTo>
                  <a:lnTo>
                    <a:pt x="447531" y="315782"/>
                  </a:lnTo>
                  <a:lnTo>
                    <a:pt x="417009" y="315782"/>
                  </a:lnTo>
                  <a:cubicBezTo>
                    <a:pt x="411959" y="315782"/>
                    <a:pt x="407865" y="311688"/>
                    <a:pt x="407865" y="306638"/>
                  </a:cubicBezTo>
                  <a:cubicBezTo>
                    <a:pt x="407865" y="301588"/>
                    <a:pt x="411959" y="297494"/>
                    <a:pt x="417009" y="297494"/>
                  </a:cubicBezTo>
                  <a:lnTo>
                    <a:pt x="447531" y="297494"/>
                  </a:lnTo>
                  <a:lnTo>
                    <a:pt x="447531" y="286984"/>
                  </a:lnTo>
                  <a:lnTo>
                    <a:pt x="417009" y="286984"/>
                  </a:lnTo>
                  <a:cubicBezTo>
                    <a:pt x="411959" y="286984"/>
                    <a:pt x="407865" y="282890"/>
                    <a:pt x="407865" y="277840"/>
                  </a:cubicBezTo>
                  <a:cubicBezTo>
                    <a:pt x="407865" y="272790"/>
                    <a:pt x="411959" y="268696"/>
                    <a:pt x="417009" y="268696"/>
                  </a:cubicBezTo>
                  <a:lnTo>
                    <a:pt x="447531" y="268696"/>
                  </a:lnTo>
                  <a:lnTo>
                    <a:pt x="447531" y="258186"/>
                  </a:lnTo>
                  <a:lnTo>
                    <a:pt x="417009" y="258186"/>
                  </a:lnTo>
                  <a:cubicBezTo>
                    <a:pt x="411959" y="258186"/>
                    <a:pt x="407865" y="254092"/>
                    <a:pt x="407865" y="249042"/>
                  </a:cubicBezTo>
                  <a:cubicBezTo>
                    <a:pt x="407865" y="243992"/>
                    <a:pt x="411959" y="239898"/>
                    <a:pt x="417009" y="239898"/>
                  </a:cubicBezTo>
                  <a:lnTo>
                    <a:pt x="447531" y="239898"/>
                  </a:lnTo>
                  <a:lnTo>
                    <a:pt x="447531" y="219866"/>
                  </a:lnTo>
                  <a:cubicBezTo>
                    <a:pt x="447531" y="212291"/>
                    <a:pt x="453672" y="206150"/>
                    <a:pt x="461247" y="206150"/>
                  </a:cubicBezTo>
                  <a:cubicBezTo>
                    <a:pt x="468822" y="206150"/>
                    <a:pt x="474963" y="212291"/>
                    <a:pt x="474963" y="219866"/>
                  </a:cubicBezTo>
                  <a:lnTo>
                    <a:pt x="474963" y="239898"/>
                  </a:lnTo>
                  <a:lnTo>
                    <a:pt x="501029" y="239898"/>
                  </a:lnTo>
                  <a:cubicBezTo>
                    <a:pt x="506079" y="239898"/>
                    <a:pt x="510173" y="243992"/>
                    <a:pt x="510173" y="249042"/>
                  </a:cubicBezTo>
                  <a:cubicBezTo>
                    <a:pt x="510173" y="254092"/>
                    <a:pt x="506079" y="258186"/>
                    <a:pt x="501029" y="258186"/>
                  </a:cubicBezTo>
                  <a:lnTo>
                    <a:pt x="474963" y="258186"/>
                  </a:lnTo>
                  <a:lnTo>
                    <a:pt x="474963" y="268696"/>
                  </a:lnTo>
                  <a:lnTo>
                    <a:pt x="501029" y="268696"/>
                  </a:lnTo>
                  <a:cubicBezTo>
                    <a:pt x="506079" y="268696"/>
                    <a:pt x="510173" y="272790"/>
                    <a:pt x="510173" y="277840"/>
                  </a:cubicBezTo>
                  <a:cubicBezTo>
                    <a:pt x="510173" y="282890"/>
                    <a:pt x="506079" y="286984"/>
                    <a:pt x="501029" y="286984"/>
                  </a:cubicBezTo>
                  <a:lnTo>
                    <a:pt x="474963" y="286984"/>
                  </a:lnTo>
                  <a:lnTo>
                    <a:pt x="474963" y="297494"/>
                  </a:lnTo>
                  <a:lnTo>
                    <a:pt x="501029" y="297494"/>
                  </a:lnTo>
                  <a:cubicBezTo>
                    <a:pt x="506079" y="297494"/>
                    <a:pt x="510173" y="301588"/>
                    <a:pt x="510173" y="306638"/>
                  </a:cubicBezTo>
                  <a:cubicBezTo>
                    <a:pt x="510173" y="311688"/>
                    <a:pt x="506079" y="315782"/>
                    <a:pt x="501029" y="315782"/>
                  </a:cubicBezTo>
                  <a:lnTo>
                    <a:pt x="474963" y="315782"/>
                  </a:lnTo>
                  <a:lnTo>
                    <a:pt x="474963" y="385248"/>
                  </a:lnTo>
                  <a:lnTo>
                    <a:pt x="588306" y="385248"/>
                  </a:lnTo>
                  <a:lnTo>
                    <a:pt x="588536" y="382944"/>
                  </a:lnTo>
                  <a:cubicBezTo>
                    <a:pt x="591818" y="350126"/>
                    <a:pt x="595397" y="317308"/>
                    <a:pt x="598679" y="284490"/>
                  </a:cubicBezTo>
                  <a:cubicBezTo>
                    <a:pt x="601365" y="258385"/>
                    <a:pt x="603752" y="232130"/>
                    <a:pt x="606437" y="206025"/>
                  </a:cubicBezTo>
                  <a:cubicBezTo>
                    <a:pt x="609718" y="173206"/>
                    <a:pt x="613150" y="140388"/>
                    <a:pt x="616580" y="107571"/>
                  </a:cubicBezTo>
                  <a:lnTo>
                    <a:pt x="616580" y="105641"/>
                  </a:lnTo>
                  <a:lnTo>
                    <a:pt x="569236" y="105641"/>
                  </a:lnTo>
                  <a:cubicBezTo>
                    <a:pt x="562924" y="105641"/>
                    <a:pt x="557209" y="103082"/>
                    <a:pt x="553072" y="98945"/>
                  </a:cubicBezTo>
                  <a:lnTo>
                    <a:pt x="546376" y="82781"/>
                  </a:lnTo>
                  <a:lnTo>
                    <a:pt x="553072" y="66617"/>
                  </a:lnTo>
                  <a:cubicBezTo>
                    <a:pt x="557209" y="62481"/>
                    <a:pt x="562924" y="59922"/>
                    <a:pt x="569236" y="59922"/>
                  </a:cubicBezTo>
                  <a:lnTo>
                    <a:pt x="659192" y="59922"/>
                  </a:lnTo>
                  <a:lnTo>
                    <a:pt x="649547" y="36638"/>
                  </a:lnTo>
                  <a:cubicBezTo>
                    <a:pt x="649547" y="16403"/>
                    <a:pt x="665950" y="0"/>
                    <a:pt x="686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6EC43A5-E3F9-4136-867D-C72ADE446AB4}"/>
                </a:ext>
              </a:extLst>
            </p:cNvPr>
            <p:cNvSpPr/>
            <p:nvPr/>
          </p:nvSpPr>
          <p:spPr>
            <a:xfrm>
              <a:off x="5175911" y="1999241"/>
              <a:ext cx="1469324" cy="1292539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0427DC1-7028-4E13-80DE-69386ACD3BE8}"/>
                </a:ext>
              </a:extLst>
            </p:cNvPr>
            <p:cNvSpPr/>
            <p:nvPr/>
          </p:nvSpPr>
          <p:spPr>
            <a:xfrm>
              <a:off x="6632772" y="3259788"/>
              <a:ext cx="905673" cy="932988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E6DC869-C05B-477C-8665-1A6790434C72}"/>
                </a:ext>
              </a:extLst>
            </p:cNvPr>
            <p:cNvSpPr/>
            <p:nvPr/>
          </p:nvSpPr>
          <p:spPr>
            <a:xfrm>
              <a:off x="5379540" y="2024432"/>
              <a:ext cx="1414402" cy="1292539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99A1629-DBCE-4C81-8530-963CE03A73D2}"/>
                </a:ext>
              </a:extLst>
            </p:cNvPr>
            <p:cNvSpPr/>
            <p:nvPr/>
          </p:nvSpPr>
          <p:spPr>
            <a:xfrm>
              <a:off x="6761047" y="3284876"/>
              <a:ext cx="824434" cy="916104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FC40509-22FA-4A37-B407-DBA3E7623AB3}"/>
                </a:ext>
              </a:extLst>
            </p:cNvPr>
            <p:cNvSpPr/>
            <p:nvPr/>
          </p:nvSpPr>
          <p:spPr>
            <a:xfrm>
              <a:off x="6418281" y="2024329"/>
              <a:ext cx="926940" cy="1292539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A5031B-FD59-433B-AB36-9D1B134FE74B}"/>
                </a:ext>
              </a:extLst>
            </p:cNvPr>
            <p:cNvSpPr/>
            <p:nvPr/>
          </p:nvSpPr>
          <p:spPr>
            <a:xfrm>
              <a:off x="6646499" y="2049522"/>
              <a:ext cx="783536" cy="1257502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0774F34-6CB5-4C82-81D9-55223580ED2E}"/>
                </a:ext>
              </a:extLst>
            </p:cNvPr>
            <p:cNvSpPr/>
            <p:nvPr/>
          </p:nvSpPr>
          <p:spPr>
            <a:xfrm>
              <a:off x="7301758" y="3281934"/>
              <a:ext cx="530925" cy="929410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BADB3C-6A9A-4BAC-A77D-83AEA345F87B}"/>
                </a:ext>
              </a:extLst>
            </p:cNvPr>
            <p:cNvSpPr/>
            <p:nvPr/>
          </p:nvSpPr>
          <p:spPr>
            <a:xfrm>
              <a:off x="7430035" y="3307022"/>
              <a:ext cx="442115" cy="884114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F60980A-F1B8-4793-9CEC-827DF600C012}"/>
              </a:ext>
            </a:extLst>
          </p:cNvPr>
          <p:cNvGrpSpPr/>
          <p:nvPr/>
        </p:nvGrpSpPr>
        <p:grpSpPr>
          <a:xfrm>
            <a:off x="5413413" y="1527349"/>
            <a:ext cx="1443499" cy="4860274"/>
            <a:chOff x="5413413" y="748826"/>
            <a:chExt cx="1443499" cy="5638797"/>
          </a:xfrm>
          <a:solidFill>
            <a:schemeClr val="accent3"/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A5C742-8A5C-44FA-9062-DFC5EA6C33F5}"/>
                </a:ext>
              </a:extLst>
            </p:cNvPr>
            <p:cNvSpPr/>
            <p:nvPr/>
          </p:nvSpPr>
          <p:spPr>
            <a:xfrm>
              <a:off x="5480957" y="818493"/>
              <a:ext cx="1306286" cy="54988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ame 117">
              <a:extLst>
                <a:ext uri="{FF2B5EF4-FFF2-40B4-BE49-F238E27FC236}">
                  <a16:creationId xmlns:a16="http://schemas.microsoft.com/office/drawing/2014/main" id="{326BAA63-168E-48FF-BDBC-2310EACBAC98}"/>
                </a:ext>
              </a:extLst>
            </p:cNvPr>
            <p:cNvSpPr/>
            <p:nvPr/>
          </p:nvSpPr>
          <p:spPr>
            <a:xfrm>
              <a:off x="5413413" y="748826"/>
              <a:ext cx="1443499" cy="5638797"/>
            </a:xfrm>
            <a:prstGeom prst="frame">
              <a:avLst>
                <a:gd name="adj1" fmla="val 25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CE2D4D4-3C15-4DC3-B861-7FA8E4A0AAA3}"/>
              </a:ext>
            </a:extLst>
          </p:cNvPr>
          <p:cNvGrpSpPr/>
          <p:nvPr/>
        </p:nvGrpSpPr>
        <p:grpSpPr>
          <a:xfrm>
            <a:off x="7378647" y="1617754"/>
            <a:ext cx="4301439" cy="1238026"/>
            <a:chOff x="7343410" y="887353"/>
            <a:chExt cx="4334783" cy="1238026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19C85AF-BE63-422C-92D0-4C6B2321C79F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25%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37" name="Group 64">
              <a:extLst>
                <a:ext uri="{FF2B5EF4-FFF2-40B4-BE49-F238E27FC236}">
                  <a16:creationId xmlns:a16="http://schemas.microsoft.com/office/drawing/2014/main" id="{637C5B97-3A61-48BC-933D-A2013406AA00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684028"/>
              <a:chOff x="910640" y="2975795"/>
              <a:chExt cx="1527408" cy="1710865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31013F8-E872-4706-B56C-FC368E168569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2092DD7-BF6A-4D56-BBB6-4F725565507C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15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A6284F7-3625-45F2-964C-EEFAE346C449}"/>
              </a:ext>
            </a:extLst>
          </p:cNvPr>
          <p:cNvGrpSpPr/>
          <p:nvPr/>
        </p:nvGrpSpPr>
        <p:grpSpPr>
          <a:xfrm>
            <a:off x="7378647" y="3332355"/>
            <a:ext cx="4301439" cy="1238026"/>
            <a:chOff x="7343410" y="887353"/>
            <a:chExt cx="4334783" cy="12380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779B32F-4264-4D0C-9E00-5CA75F28F731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28%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42" name="Group 64">
              <a:extLst>
                <a:ext uri="{FF2B5EF4-FFF2-40B4-BE49-F238E27FC236}">
                  <a16:creationId xmlns:a16="http://schemas.microsoft.com/office/drawing/2014/main" id="{C24D89C4-65E6-435F-92BE-00ADDBE9C766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684028"/>
              <a:chOff x="910640" y="2975795"/>
              <a:chExt cx="1527408" cy="1710865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FC83201-9615-4449-BB4D-21AF316B1033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7F5D4A0-7167-4042-A5AC-E157E7FB0481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15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7A03234-6AEF-429D-AC70-699139AF495B}"/>
              </a:ext>
            </a:extLst>
          </p:cNvPr>
          <p:cNvGrpSpPr/>
          <p:nvPr/>
        </p:nvGrpSpPr>
        <p:grpSpPr>
          <a:xfrm>
            <a:off x="7378647" y="5046956"/>
            <a:ext cx="4301439" cy="1238026"/>
            <a:chOff x="7343410" y="887353"/>
            <a:chExt cx="4334783" cy="1238026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3DE6AC3-1937-4B28-9B26-E41400E816FB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36%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147" name="Group 64">
              <a:extLst>
                <a:ext uri="{FF2B5EF4-FFF2-40B4-BE49-F238E27FC236}">
                  <a16:creationId xmlns:a16="http://schemas.microsoft.com/office/drawing/2014/main" id="{A2E836E8-08A0-42ED-8888-434C86AFD313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684028"/>
              <a:chOff x="910640" y="2975795"/>
              <a:chExt cx="1527408" cy="171086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5ECEBA-B2CD-46A8-A0CB-73709775EBD9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EA2BCB-7F18-4EB9-82B0-E330372ECBFA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15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802016C-D875-4283-88D4-1594D0B05F2A}"/>
              </a:ext>
            </a:extLst>
          </p:cNvPr>
          <p:cNvGrpSpPr/>
          <p:nvPr/>
        </p:nvGrpSpPr>
        <p:grpSpPr>
          <a:xfrm>
            <a:off x="5463892" y="1973115"/>
            <a:ext cx="1320026" cy="1292831"/>
            <a:chOff x="5463892" y="1835727"/>
            <a:chExt cx="1320026" cy="129283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91BD464-DA02-4825-BA9B-5370248226DC}"/>
                </a:ext>
              </a:extLst>
            </p:cNvPr>
            <p:cNvSpPr txBox="1"/>
            <p:nvPr userDrawn="1"/>
          </p:nvSpPr>
          <p:spPr>
            <a:xfrm>
              <a:off x="5463892" y="2851559"/>
              <a:ext cx="1320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276198C-53CF-4AB6-A395-8DB1441E72FC}"/>
                </a:ext>
              </a:extLst>
            </p:cNvPr>
            <p:cNvSpPr/>
            <p:nvPr/>
          </p:nvSpPr>
          <p:spPr>
            <a:xfrm>
              <a:off x="5774252" y="1835727"/>
              <a:ext cx="719696" cy="866450"/>
            </a:xfrm>
            <a:custGeom>
              <a:avLst/>
              <a:gdLst>
                <a:gd name="connsiteX0" fmla="*/ 451864 w 901271"/>
                <a:gd name="connsiteY0" fmla="*/ 600810 h 1085050"/>
                <a:gd name="connsiteX1" fmla="*/ 479027 w 901271"/>
                <a:gd name="connsiteY1" fmla="*/ 629814 h 1085050"/>
                <a:gd name="connsiteX2" fmla="*/ 513096 w 901271"/>
                <a:gd name="connsiteY2" fmla="*/ 986617 h 1085050"/>
                <a:gd name="connsiteX3" fmla="*/ 520462 w 901271"/>
                <a:gd name="connsiteY3" fmla="*/ 1061661 h 1085050"/>
                <a:gd name="connsiteX4" fmla="*/ 506651 w 901271"/>
                <a:gd name="connsiteY4" fmla="*/ 1079616 h 1085050"/>
                <a:gd name="connsiteX5" fmla="*/ 450943 w 901271"/>
                <a:gd name="connsiteY5" fmla="*/ 1084680 h 1085050"/>
                <a:gd name="connsiteX6" fmla="*/ 396617 w 901271"/>
                <a:gd name="connsiteY6" fmla="*/ 1080997 h 1085050"/>
                <a:gd name="connsiteX7" fmla="*/ 380043 w 901271"/>
                <a:gd name="connsiteY7" fmla="*/ 1060280 h 1085050"/>
                <a:gd name="connsiteX8" fmla="*/ 399840 w 901271"/>
                <a:gd name="connsiteY8" fmla="*/ 852183 h 1085050"/>
                <a:gd name="connsiteX9" fmla="*/ 419176 w 901271"/>
                <a:gd name="connsiteY9" fmla="*/ 647309 h 1085050"/>
                <a:gd name="connsiteX10" fmla="*/ 421018 w 901271"/>
                <a:gd name="connsiteY10" fmla="*/ 627973 h 1085050"/>
                <a:gd name="connsiteX11" fmla="*/ 451864 w 901271"/>
                <a:gd name="connsiteY11" fmla="*/ 600810 h 1085050"/>
                <a:gd name="connsiteX12" fmla="*/ 528347 w 901271"/>
                <a:gd name="connsiteY12" fmla="*/ 520644 h 1085050"/>
                <a:gd name="connsiteX13" fmla="*/ 542101 w 901271"/>
                <a:gd name="connsiteY13" fmla="*/ 521622 h 1085050"/>
                <a:gd name="connsiteX14" fmla="*/ 694951 w 901271"/>
                <a:gd name="connsiteY14" fmla="*/ 596206 h 1085050"/>
                <a:gd name="connsiteX15" fmla="*/ 886474 w 901271"/>
                <a:gd name="connsiteY15" fmla="*/ 757344 h 1085050"/>
                <a:gd name="connsiteX16" fmla="*/ 897063 w 901271"/>
                <a:gd name="connsiteY16" fmla="*/ 771616 h 1085050"/>
                <a:gd name="connsiteX17" fmla="*/ 900286 w 901271"/>
                <a:gd name="connsiteY17" fmla="*/ 782665 h 1085050"/>
                <a:gd name="connsiteX18" fmla="*/ 890157 w 901271"/>
                <a:gd name="connsiteY18" fmla="*/ 784967 h 1085050"/>
                <a:gd name="connsiteX19" fmla="*/ 760327 w 901271"/>
                <a:gd name="connsiteY19" fmla="*/ 750438 h 1085050"/>
                <a:gd name="connsiteX20" fmla="*/ 518160 w 901271"/>
                <a:gd name="connsiteY20" fmla="*/ 616463 h 1085050"/>
                <a:gd name="connsiteX21" fmla="*/ 512636 w 901271"/>
                <a:gd name="connsiteY21" fmla="*/ 611859 h 1085050"/>
                <a:gd name="connsiteX22" fmla="*/ 490076 w 901271"/>
                <a:gd name="connsiteY22" fmla="*/ 587919 h 1085050"/>
                <a:gd name="connsiteX23" fmla="*/ 508032 w 901271"/>
                <a:gd name="connsiteY23" fmla="*/ 564899 h 1085050"/>
                <a:gd name="connsiteX24" fmla="*/ 521843 w 901271"/>
                <a:gd name="connsiteY24" fmla="*/ 533132 h 1085050"/>
                <a:gd name="connsiteX25" fmla="*/ 528347 w 901271"/>
                <a:gd name="connsiteY25" fmla="*/ 520644 h 1085050"/>
                <a:gd name="connsiteX26" fmla="*/ 371470 w 901271"/>
                <a:gd name="connsiteY26" fmla="*/ 520644 h 1085050"/>
                <a:gd name="connsiteX27" fmla="*/ 378663 w 901271"/>
                <a:gd name="connsiteY27" fmla="*/ 535894 h 1085050"/>
                <a:gd name="connsiteX28" fmla="*/ 402604 w 901271"/>
                <a:gd name="connsiteY28" fmla="*/ 575488 h 1085050"/>
                <a:gd name="connsiteX29" fmla="*/ 402143 w 901271"/>
                <a:gd name="connsiteY29" fmla="*/ 598968 h 1085050"/>
                <a:gd name="connsiteX30" fmla="*/ 303159 w 901271"/>
                <a:gd name="connsiteY30" fmla="*/ 671711 h 1085050"/>
                <a:gd name="connsiteX31" fmla="*/ 56389 w 901271"/>
                <a:gd name="connsiteY31" fmla="*/ 776680 h 1085050"/>
                <a:gd name="connsiteX32" fmla="*/ 15414 w 901271"/>
                <a:gd name="connsiteY32" fmla="*/ 784967 h 1085050"/>
                <a:gd name="connsiteX33" fmla="*/ 3904 w 901271"/>
                <a:gd name="connsiteY33" fmla="*/ 771615 h 1085050"/>
                <a:gd name="connsiteX34" fmla="*/ 80789 w 901271"/>
                <a:gd name="connsiteY34" fmla="*/ 689666 h 1085050"/>
                <a:gd name="connsiteX35" fmla="*/ 344134 w 901271"/>
                <a:gd name="connsiteY35" fmla="*/ 527147 h 1085050"/>
                <a:gd name="connsiteX36" fmla="*/ 355644 w 901271"/>
                <a:gd name="connsiteY36" fmla="*/ 523003 h 1085050"/>
                <a:gd name="connsiteX37" fmla="*/ 371470 w 901271"/>
                <a:gd name="connsiteY37" fmla="*/ 520644 h 1085050"/>
                <a:gd name="connsiteX38" fmla="*/ 450024 w 901271"/>
                <a:gd name="connsiteY38" fmla="*/ 466836 h 1085050"/>
                <a:gd name="connsiteX39" fmla="*/ 503429 w 901271"/>
                <a:gd name="connsiteY39" fmla="*/ 521163 h 1085050"/>
                <a:gd name="connsiteX40" fmla="*/ 450024 w 901271"/>
                <a:gd name="connsiteY40" fmla="*/ 574108 h 1085050"/>
                <a:gd name="connsiteX41" fmla="*/ 397538 w 901271"/>
                <a:gd name="connsiteY41" fmla="*/ 519321 h 1085050"/>
                <a:gd name="connsiteX42" fmla="*/ 450024 w 901271"/>
                <a:gd name="connsiteY42" fmla="*/ 466836 h 1085050"/>
                <a:gd name="connsiteX43" fmla="*/ 450484 w 901271"/>
                <a:gd name="connsiteY43" fmla="*/ 0 h 1085050"/>
                <a:gd name="connsiteX44" fmla="*/ 458311 w 901271"/>
                <a:gd name="connsiteY44" fmla="*/ 8287 h 1085050"/>
                <a:gd name="connsiteX45" fmla="*/ 485934 w 901271"/>
                <a:gd name="connsiteY45" fmla="*/ 95301 h 1085050"/>
                <a:gd name="connsiteX46" fmla="*/ 508033 w 901271"/>
                <a:gd name="connsiteY46" fmla="*/ 311225 h 1085050"/>
                <a:gd name="connsiteX47" fmla="*/ 494682 w 901271"/>
                <a:gd name="connsiteY47" fmla="*/ 440595 h 1085050"/>
                <a:gd name="connsiteX48" fmla="*/ 474885 w 901271"/>
                <a:gd name="connsiteY48" fmla="*/ 451644 h 1085050"/>
                <a:gd name="connsiteX49" fmla="*/ 425162 w 901271"/>
                <a:gd name="connsiteY49" fmla="*/ 452105 h 1085050"/>
                <a:gd name="connsiteX50" fmla="*/ 406746 w 901271"/>
                <a:gd name="connsiteY50" fmla="*/ 441055 h 1085050"/>
                <a:gd name="connsiteX51" fmla="*/ 392934 w 901271"/>
                <a:gd name="connsiteY51" fmla="*/ 296032 h 1085050"/>
                <a:gd name="connsiteX52" fmla="*/ 426083 w 901271"/>
                <a:gd name="connsiteY52" fmla="*/ 52945 h 1085050"/>
                <a:gd name="connsiteX53" fmla="*/ 442657 w 901271"/>
                <a:gd name="connsiteY53" fmla="*/ 8747 h 1085050"/>
                <a:gd name="connsiteX54" fmla="*/ 450484 w 901271"/>
                <a:gd name="connsiteY54" fmla="*/ 0 h 108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01271" h="1085050">
                  <a:moveTo>
                    <a:pt x="451864" y="600810"/>
                  </a:moveTo>
                  <a:cubicBezTo>
                    <a:pt x="470740" y="601730"/>
                    <a:pt x="477186" y="608636"/>
                    <a:pt x="479027" y="629814"/>
                  </a:cubicBezTo>
                  <a:cubicBezTo>
                    <a:pt x="490077" y="748595"/>
                    <a:pt x="501586" y="867836"/>
                    <a:pt x="513096" y="986617"/>
                  </a:cubicBezTo>
                  <a:cubicBezTo>
                    <a:pt x="515398" y="1011478"/>
                    <a:pt x="517700" y="1036800"/>
                    <a:pt x="520462" y="1061661"/>
                  </a:cubicBezTo>
                  <a:cubicBezTo>
                    <a:pt x="521844" y="1072710"/>
                    <a:pt x="517240" y="1078235"/>
                    <a:pt x="506651" y="1079616"/>
                  </a:cubicBezTo>
                  <a:cubicBezTo>
                    <a:pt x="488695" y="1082839"/>
                    <a:pt x="469819" y="1085601"/>
                    <a:pt x="450943" y="1084680"/>
                  </a:cubicBezTo>
                  <a:cubicBezTo>
                    <a:pt x="432528" y="1086062"/>
                    <a:pt x="414572" y="1083299"/>
                    <a:pt x="396617" y="1080997"/>
                  </a:cubicBezTo>
                  <a:cubicBezTo>
                    <a:pt x="384187" y="1079616"/>
                    <a:pt x="378662" y="1074092"/>
                    <a:pt x="380043" y="1060280"/>
                  </a:cubicBezTo>
                  <a:cubicBezTo>
                    <a:pt x="387409" y="990761"/>
                    <a:pt x="393394" y="921702"/>
                    <a:pt x="399840" y="852183"/>
                  </a:cubicBezTo>
                  <a:cubicBezTo>
                    <a:pt x="406285" y="784045"/>
                    <a:pt x="412731" y="715907"/>
                    <a:pt x="419176" y="647309"/>
                  </a:cubicBezTo>
                  <a:cubicBezTo>
                    <a:pt x="419637" y="640864"/>
                    <a:pt x="420097" y="634418"/>
                    <a:pt x="421018" y="627973"/>
                  </a:cubicBezTo>
                  <a:cubicBezTo>
                    <a:pt x="423780" y="606795"/>
                    <a:pt x="431607" y="600349"/>
                    <a:pt x="451864" y="600810"/>
                  </a:cubicBezTo>
                  <a:close/>
                  <a:moveTo>
                    <a:pt x="528347" y="520644"/>
                  </a:moveTo>
                  <a:cubicBezTo>
                    <a:pt x="531742" y="519090"/>
                    <a:pt x="536346" y="519781"/>
                    <a:pt x="542101" y="521622"/>
                  </a:cubicBezTo>
                  <a:cubicBezTo>
                    <a:pt x="596887" y="538657"/>
                    <a:pt x="647070" y="565360"/>
                    <a:pt x="694951" y="596206"/>
                  </a:cubicBezTo>
                  <a:cubicBezTo>
                    <a:pt x="765852" y="641785"/>
                    <a:pt x="832608" y="691968"/>
                    <a:pt x="886474" y="757344"/>
                  </a:cubicBezTo>
                  <a:cubicBezTo>
                    <a:pt x="890157" y="761947"/>
                    <a:pt x="893840" y="766551"/>
                    <a:pt x="897063" y="771616"/>
                  </a:cubicBezTo>
                  <a:cubicBezTo>
                    <a:pt x="899365" y="774838"/>
                    <a:pt x="903048" y="778522"/>
                    <a:pt x="900286" y="782665"/>
                  </a:cubicBezTo>
                  <a:cubicBezTo>
                    <a:pt x="897984" y="786809"/>
                    <a:pt x="892919" y="784507"/>
                    <a:pt x="890157" y="784967"/>
                  </a:cubicBezTo>
                  <a:cubicBezTo>
                    <a:pt x="844118" y="780363"/>
                    <a:pt x="801762" y="766551"/>
                    <a:pt x="760327" y="750438"/>
                  </a:cubicBezTo>
                  <a:cubicBezTo>
                    <a:pt x="673313" y="717289"/>
                    <a:pt x="591362" y="674934"/>
                    <a:pt x="518160" y="616463"/>
                  </a:cubicBezTo>
                  <a:cubicBezTo>
                    <a:pt x="516319" y="615082"/>
                    <a:pt x="514477" y="613701"/>
                    <a:pt x="512636" y="611859"/>
                  </a:cubicBezTo>
                  <a:cubicBezTo>
                    <a:pt x="504809" y="604032"/>
                    <a:pt x="493299" y="597587"/>
                    <a:pt x="490076" y="587919"/>
                  </a:cubicBezTo>
                  <a:cubicBezTo>
                    <a:pt x="486393" y="576869"/>
                    <a:pt x="502507" y="573647"/>
                    <a:pt x="508032" y="564899"/>
                  </a:cubicBezTo>
                  <a:cubicBezTo>
                    <a:pt x="514477" y="554771"/>
                    <a:pt x="520462" y="544642"/>
                    <a:pt x="521843" y="533132"/>
                  </a:cubicBezTo>
                  <a:cubicBezTo>
                    <a:pt x="522764" y="525996"/>
                    <a:pt x="524951" y="522198"/>
                    <a:pt x="528347" y="520644"/>
                  </a:cubicBezTo>
                  <a:close/>
                  <a:moveTo>
                    <a:pt x="371470" y="520644"/>
                  </a:moveTo>
                  <a:cubicBezTo>
                    <a:pt x="375325" y="522313"/>
                    <a:pt x="377742" y="526917"/>
                    <a:pt x="378663" y="535894"/>
                  </a:cubicBezTo>
                  <a:cubicBezTo>
                    <a:pt x="380505" y="552008"/>
                    <a:pt x="389252" y="566741"/>
                    <a:pt x="402604" y="575488"/>
                  </a:cubicBezTo>
                  <a:cubicBezTo>
                    <a:pt x="416415" y="585156"/>
                    <a:pt x="411351" y="590681"/>
                    <a:pt x="402143" y="598968"/>
                  </a:cubicBezTo>
                  <a:cubicBezTo>
                    <a:pt x="371757" y="626592"/>
                    <a:pt x="338609" y="650533"/>
                    <a:pt x="303159" y="671711"/>
                  </a:cubicBezTo>
                  <a:cubicBezTo>
                    <a:pt x="225813" y="717750"/>
                    <a:pt x="144323" y="755041"/>
                    <a:pt x="56389" y="776680"/>
                  </a:cubicBezTo>
                  <a:cubicBezTo>
                    <a:pt x="41196" y="780823"/>
                    <a:pt x="25542" y="783125"/>
                    <a:pt x="15414" y="784967"/>
                  </a:cubicBezTo>
                  <a:cubicBezTo>
                    <a:pt x="-3923" y="785887"/>
                    <a:pt x="-1621" y="778982"/>
                    <a:pt x="3904" y="771615"/>
                  </a:cubicBezTo>
                  <a:cubicBezTo>
                    <a:pt x="25082" y="740309"/>
                    <a:pt x="51785" y="714067"/>
                    <a:pt x="80789" y="689666"/>
                  </a:cubicBezTo>
                  <a:cubicBezTo>
                    <a:pt x="160437" y="621988"/>
                    <a:pt x="245150" y="563518"/>
                    <a:pt x="344134" y="527147"/>
                  </a:cubicBezTo>
                  <a:cubicBezTo>
                    <a:pt x="347817" y="525766"/>
                    <a:pt x="351961" y="524845"/>
                    <a:pt x="355644" y="523003"/>
                  </a:cubicBezTo>
                  <a:cubicBezTo>
                    <a:pt x="362319" y="520241"/>
                    <a:pt x="367614" y="518975"/>
                    <a:pt x="371470" y="520644"/>
                  </a:cubicBezTo>
                  <a:close/>
                  <a:moveTo>
                    <a:pt x="450024" y="466836"/>
                  </a:moveTo>
                  <a:cubicBezTo>
                    <a:pt x="479489" y="467296"/>
                    <a:pt x="503889" y="492157"/>
                    <a:pt x="503429" y="521163"/>
                  </a:cubicBezTo>
                  <a:cubicBezTo>
                    <a:pt x="502968" y="549707"/>
                    <a:pt x="478107" y="574108"/>
                    <a:pt x="450024" y="574108"/>
                  </a:cubicBezTo>
                  <a:cubicBezTo>
                    <a:pt x="420097" y="573647"/>
                    <a:pt x="397538" y="550167"/>
                    <a:pt x="397538" y="519321"/>
                  </a:cubicBezTo>
                  <a:cubicBezTo>
                    <a:pt x="397998" y="489855"/>
                    <a:pt x="421478" y="466375"/>
                    <a:pt x="450024" y="466836"/>
                  </a:cubicBezTo>
                  <a:close/>
                  <a:moveTo>
                    <a:pt x="450484" y="0"/>
                  </a:moveTo>
                  <a:cubicBezTo>
                    <a:pt x="455549" y="0"/>
                    <a:pt x="456469" y="5064"/>
                    <a:pt x="458311" y="8287"/>
                  </a:cubicBezTo>
                  <a:cubicBezTo>
                    <a:pt x="471662" y="35910"/>
                    <a:pt x="479489" y="65375"/>
                    <a:pt x="485934" y="95301"/>
                  </a:cubicBezTo>
                  <a:cubicBezTo>
                    <a:pt x="500667" y="162978"/>
                    <a:pt x="508033" y="231577"/>
                    <a:pt x="508033" y="311225"/>
                  </a:cubicBezTo>
                  <a:cubicBezTo>
                    <a:pt x="508494" y="348056"/>
                    <a:pt x="504810" y="394556"/>
                    <a:pt x="494682" y="440595"/>
                  </a:cubicBezTo>
                  <a:cubicBezTo>
                    <a:pt x="491920" y="453486"/>
                    <a:pt x="487776" y="457169"/>
                    <a:pt x="474885" y="451644"/>
                  </a:cubicBezTo>
                  <a:cubicBezTo>
                    <a:pt x="458771" y="444739"/>
                    <a:pt x="441276" y="444739"/>
                    <a:pt x="425162" y="452105"/>
                  </a:cubicBezTo>
                  <a:cubicBezTo>
                    <a:pt x="411350" y="458090"/>
                    <a:pt x="409048" y="451644"/>
                    <a:pt x="406746" y="441055"/>
                  </a:cubicBezTo>
                  <a:cubicBezTo>
                    <a:pt x="395236" y="393175"/>
                    <a:pt x="392474" y="344834"/>
                    <a:pt x="392934" y="296032"/>
                  </a:cubicBezTo>
                  <a:cubicBezTo>
                    <a:pt x="394316" y="214082"/>
                    <a:pt x="402603" y="132132"/>
                    <a:pt x="426083" y="52945"/>
                  </a:cubicBezTo>
                  <a:cubicBezTo>
                    <a:pt x="430687" y="37752"/>
                    <a:pt x="437132" y="23480"/>
                    <a:pt x="442657" y="8747"/>
                  </a:cubicBezTo>
                  <a:cubicBezTo>
                    <a:pt x="444038" y="5064"/>
                    <a:pt x="445419" y="460"/>
                    <a:pt x="450484" y="0"/>
                  </a:cubicBezTo>
                  <a:close/>
                </a:path>
              </a:pathLst>
            </a:custGeom>
            <a:solidFill>
              <a:schemeClr val="bg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7EB018B-1DCE-4F93-B46B-143D3EDDD742}"/>
              </a:ext>
            </a:extLst>
          </p:cNvPr>
          <p:cNvGrpSpPr/>
          <p:nvPr/>
        </p:nvGrpSpPr>
        <p:grpSpPr>
          <a:xfrm>
            <a:off x="5480958" y="4951506"/>
            <a:ext cx="1320026" cy="990351"/>
            <a:chOff x="5480958" y="4814118"/>
            <a:chExt cx="1320026" cy="99035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2E9A6BA-6949-4385-A699-4385D431622F}"/>
                </a:ext>
              </a:extLst>
            </p:cNvPr>
            <p:cNvSpPr txBox="1"/>
            <p:nvPr/>
          </p:nvSpPr>
          <p:spPr>
            <a:xfrm>
              <a:off x="5480958" y="5527470"/>
              <a:ext cx="1320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2B744F8-106B-4F6F-9C80-6A367406525F}"/>
                </a:ext>
              </a:extLst>
            </p:cNvPr>
            <p:cNvSpPr/>
            <p:nvPr/>
          </p:nvSpPr>
          <p:spPr>
            <a:xfrm>
              <a:off x="5940488" y="4814118"/>
              <a:ext cx="400575" cy="646829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676" h="906969">
                  <a:moveTo>
                    <a:pt x="0" y="637244"/>
                  </a:moveTo>
                  <a:cubicBezTo>
                    <a:pt x="0" y="569567"/>
                    <a:pt x="23940" y="508335"/>
                    <a:pt x="51564" y="448484"/>
                  </a:cubicBezTo>
                  <a:cubicBezTo>
                    <a:pt x="116018" y="307604"/>
                    <a:pt x="181854" y="167645"/>
                    <a:pt x="246770" y="27226"/>
                  </a:cubicBezTo>
                  <a:cubicBezTo>
                    <a:pt x="253675" y="12494"/>
                    <a:pt x="262883" y="984"/>
                    <a:pt x="280378" y="63"/>
                  </a:cubicBezTo>
                  <a:cubicBezTo>
                    <a:pt x="296952" y="-858"/>
                    <a:pt x="308001" y="8350"/>
                    <a:pt x="314447" y="23083"/>
                  </a:cubicBezTo>
                  <a:cubicBezTo>
                    <a:pt x="388109" y="182838"/>
                    <a:pt x="465915" y="340752"/>
                    <a:pt x="534514" y="502810"/>
                  </a:cubicBezTo>
                  <a:cubicBezTo>
                    <a:pt x="555692" y="552072"/>
                    <a:pt x="568583" y="604556"/>
                    <a:pt x="562598" y="658882"/>
                  </a:cubicBezTo>
                  <a:cubicBezTo>
                    <a:pt x="550627" y="767074"/>
                    <a:pt x="491237" y="842118"/>
                    <a:pt x="394095" y="886316"/>
                  </a:cubicBezTo>
                  <a:cubicBezTo>
                    <a:pt x="229735" y="960899"/>
                    <a:pt x="33609" y="855930"/>
                    <a:pt x="2762" y="677758"/>
                  </a:cubicBezTo>
                  <a:cubicBezTo>
                    <a:pt x="921" y="664407"/>
                    <a:pt x="921" y="650595"/>
                    <a:pt x="0" y="637244"/>
                  </a:cubicBezTo>
                  <a:close/>
                </a:path>
              </a:pathLst>
            </a:custGeom>
            <a:solidFill>
              <a:schemeClr val="bg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3168A92-041A-4356-BB66-492267ACA5C7}"/>
              </a:ext>
            </a:extLst>
          </p:cNvPr>
          <p:cNvGrpSpPr/>
          <p:nvPr/>
        </p:nvGrpSpPr>
        <p:grpSpPr>
          <a:xfrm>
            <a:off x="5474087" y="3609509"/>
            <a:ext cx="1320026" cy="998434"/>
            <a:chOff x="5474087" y="3553636"/>
            <a:chExt cx="1320026" cy="99843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71FCAB2-0F12-4FB2-90AA-A78F43B9469C}"/>
                </a:ext>
              </a:extLst>
            </p:cNvPr>
            <p:cNvSpPr txBox="1"/>
            <p:nvPr/>
          </p:nvSpPr>
          <p:spPr>
            <a:xfrm>
              <a:off x="5474087" y="4275071"/>
              <a:ext cx="1320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303510D-B3DC-4E3F-9F4A-39B0B34670CB}"/>
                </a:ext>
              </a:extLst>
            </p:cNvPr>
            <p:cNvSpPr/>
            <p:nvPr/>
          </p:nvSpPr>
          <p:spPr>
            <a:xfrm>
              <a:off x="5774252" y="3553636"/>
              <a:ext cx="719026" cy="596241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bg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30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10F80AF2-B44F-4AF6-86EA-E9E0D2C81AD5}"/>
              </a:ext>
            </a:extLst>
          </p:cNvPr>
          <p:cNvSpPr txBox="1"/>
          <p:nvPr/>
        </p:nvSpPr>
        <p:spPr>
          <a:xfrm>
            <a:off x="453570" y="1532852"/>
            <a:ext cx="32610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504247-AD6A-4477-941D-9E093BD8F9E7}"/>
              </a:ext>
            </a:extLst>
          </p:cNvPr>
          <p:cNvSpPr txBox="1"/>
          <p:nvPr/>
        </p:nvSpPr>
        <p:spPr>
          <a:xfrm>
            <a:off x="5730390" y="1233069"/>
            <a:ext cx="554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E557F8-B306-4E06-8A00-2031ACD30C1E}"/>
              </a:ext>
            </a:extLst>
          </p:cNvPr>
          <p:cNvSpPr txBox="1"/>
          <p:nvPr/>
        </p:nvSpPr>
        <p:spPr>
          <a:xfrm>
            <a:off x="5698761" y="80199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D14DE4-2FBC-4503-B246-20162D1CEFEF}"/>
              </a:ext>
            </a:extLst>
          </p:cNvPr>
          <p:cNvSpPr txBox="1"/>
          <p:nvPr/>
        </p:nvSpPr>
        <p:spPr>
          <a:xfrm>
            <a:off x="4655187" y="60729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02FE61-6081-48CE-BC76-B9D6A587803E}"/>
              </a:ext>
            </a:extLst>
          </p:cNvPr>
          <p:cNvSpPr txBox="1"/>
          <p:nvPr/>
        </p:nvSpPr>
        <p:spPr>
          <a:xfrm>
            <a:off x="5738406" y="2372061"/>
            <a:ext cx="554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11184C-6E25-4BD5-A173-A88DA895C2BC}"/>
              </a:ext>
            </a:extLst>
          </p:cNvPr>
          <p:cNvSpPr txBox="1"/>
          <p:nvPr/>
        </p:nvSpPr>
        <p:spPr>
          <a:xfrm>
            <a:off x="5706777" y="1940987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D4BB0A-6119-434A-82C9-538BB3E6FD8E}"/>
              </a:ext>
            </a:extLst>
          </p:cNvPr>
          <p:cNvSpPr txBox="1"/>
          <p:nvPr/>
        </p:nvSpPr>
        <p:spPr>
          <a:xfrm>
            <a:off x="4663203" y="174629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604E2D-51AD-47E4-905F-76100748C655}"/>
              </a:ext>
            </a:extLst>
          </p:cNvPr>
          <p:cNvSpPr txBox="1"/>
          <p:nvPr/>
        </p:nvSpPr>
        <p:spPr>
          <a:xfrm>
            <a:off x="5746422" y="3511053"/>
            <a:ext cx="554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890FE0-FF08-42D5-813D-68CAAF6E92EA}"/>
              </a:ext>
            </a:extLst>
          </p:cNvPr>
          <p:cNvSpPr txBox="1"/>
          <p:nvPr/>
        </p:nvSpPr>
        <p:spPr>
          <a:xfrm>
            <a:off x="5714793" y="307997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F4EA97-0559-483C-B9FC-3CF15181E6D4}"/>
              </a:ext>
            </a:extLst>
          </p:cNvPr>
          <p:cNvSpPr txBox="1"/>
          <p:nvPr/>
        </p:nvSpPr>
        <p:spPr>
          <a:xfrm>
            <a:off x="4671219" y="288528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080F05-BA7E-4CA3-BFB9-4BDEE152F8C5}"/>
              </a:ext>
            </a:extLst>
          </p:cNvPr>
          <p:cNvSpPr txBox="1"/>
          <p:nvPr/>
        </p:nvSpPr>
        <p:spPr>
          <a:xfrm>
            <a:off x="5754438" y="4650045"/>
            <a:ext cx="554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0C64F6-4337-4657-86FD-2347BDDD5FC1}"/>
              </a:ext>
            </a:extLst>
          </p:cNvPr>
          <p:cNvSpPr txBox="1"/>
          <p:nvPr/>
        </p:nvSpPr>
        <p:spPr>
          <a:xfrm>
            <a:off x="5722809" y="421897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330E34-78B7-4EFF-B456-4C4900BFD6C0}"/>
              </a:ext>
            </a:extLst>
          </p:cNvPr>
          <p:cNvSpPr txBox="1"/>
          <p:nvPr/>
        </p:nvSpPr>
        <p:spPr>
          <a:xfrm>
            <a:off x="4679235" y="402427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5CF925-60C4-4244-80B8-2D0B938F28AE}"/>
              </a:ext>
            </a:extLst>
          </p:cNvPr>
          <p:cNvSpPr txBox="1"/>
          <p:nvPr/>
        </p:nvSpPr>
        <p:spPr>
          <a:xfrm>
            <a:off x="5786067" y="5789037"/>
            <a:ext cx="554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1A3A5-C72C-434F-AC73-1061340EB590}"/>
              </a:ext>
            </a:extLst>
          </p:cNvPr>
          <p:cNvSpPr txBox="1"/>
          <p:nvPr/>
        </p:nvSpPr>
        <p:spPr>
          <a:xfrm>
            <a:off x="5754438" y="5357963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5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D4318F-542A-4257-9878-579504C04174}"/>
              </a:ext>
            </a:extLst>
          </p:cNvPr>
          <p:cNvSpPr txBox="1"/>
          <p:nvPr/>
        </p:nvSpPr>
        <p:spPr>
          <a:xfrm>
            <a:off x="4710864" y="5163267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489031-1FC3-490C-8A9A-CD723F2EC77D}"/>
              </a:ext>
            </a:extLst>
          </p:cNvPr>
          <p:cNvGrpSpPr/>
          <p:nvPr/>
        </p:nvGrpSpPr>
        <p:grpSpPr>
          <a:xfrm>
            <a:off x="1040407" y="2501689"/>
            <a:ext cx="2394101" cy="2088232"/>
            <a:chOff x="5248647" y="1608813"/>
            <a:chExt cx="970807" cy="846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8F43922-68DF-4834-8C1D-015C8707A511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53A1F5-9C31-4F5D-A1BB-544EAAB23E7B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5C90C9-2ECA-4220-9E50-27571B1F5A86}"/>
              </a:ext>
            </a:extLst>
          </p:cNvPr>
          <p:cNvGrpSpPr/>
          <p:nvPr/>
        </p:nvGrpSpPr>
        <p:grpSpPr>
          <a:xfrm>
            <a:off x="1675831" y="3707682"/>
            <a:ext cx="1601067" cy="678649"/>
            <a:chOff x="1391543" y="3698889"/>
            <a:chExt cx="1601067" cy="6786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D144B9-A8FE-4684-886A-C46C71616195}"/>
                </a:ext>
              </a:extLst>
            </p:cNvPr>
            <p:cNvSpPr txBox="1"/>
            <p:nvPr/>
          </p:nvSpPr>
          <p:spPr>
            <a:xfrm>
              <a:off x="1391543" y="369888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8E0A1C-56D1-4063-9CF9-AD34F2CC59AC}"/>
                </a:ext>
              </a:extLst>
            </p:cNvPr>
            <p:cNvSpPr txBox="1"/>
            <p:nvPr/>
          </p:nvSpPr>
          <p:spPr>
            <a:xfrm>
              <a:off x="1401068" y="391587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63CF3B-1CDE-450A-A6FB-E26C99CC6F55}"/>
              </a:ext>
            </a:extLst>
          </p:cNvPr>
          <p:cNvSpPr txBox="1"/>
          <p:nvPr/>
        </p:nvSpPr>
        <p:spPr>
          <a:xfrm>
            <a:off x="1556252" y="2837921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643022-20B1-4791-AE74-85E45AB38D65}"/>
              </a:ext>
            </a:extLst>
          </p:cNvPr>
          <p:cNvGrpSpPr/>
          <p:nvPr/>
        </p:nvGrpSpPr>
        <p:grpSpPr>
          <a:xfrm>
            <a:off x="1100540" y="4768094"/>
            <a:ext cx="2357003" cy="1292662"/>
            <a:chOff x="2551705" y="4283314"/>
            <a:chExt cx="2357003" cy="12926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F539F2-8B16-48C7-A431-CC0919C08DF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0CC790-3F81-47CF-97DE-3CF4D471F33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F0604-7258-44C1-BACD-EE3E848A42FF}"/>
              </a:ext>
            </a:extLst>
          </p:cNvPr>
          <p:cNvGrpSpPr/>
          <p:nvPr/>
        </p:nvGrpSpPr>
        <p:grpSpPr>
          <a:xfrm>
            <a:off x="4806211" y="2128827"/>
            <a:ext cx="2394101" cy="2088232"/>
            <a:chOff x="5248647" y="1608813"/>
            <a:chExt cx="970807" cy="846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C997F5-CF4D-4D1E-95EC-156EDCAA9413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4DEDEF-DCAF-4A84-86C5-1AA681388FA2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DD593-BF46-4E1D-BDD2-3F3CC3A764C6}"/>
              </a:ext>
            </a:extLst>
          </p:cNvPr>
          <p:cNvGrpSpPr/>
          <p:nvPr/>
        </p:nvGrpSpPr>
        <p:grpSpPr>
          <a:xfrm>
            <a:off x="5358409" y="3326430"/>
            <a:ext cx="1601067" cy="678649"/>
            <a:chOff x="3233964" y="1954419"/>
            <a:chExt cx="1601067" cy="678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86C910-B44D-40E0-9C1B-28C88ED5F7BB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0AA94E-A3B3-4647-A4CE-6C556E4DF171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26DE444-1191-4421-959C-77F87B5BB87C}"/>
              </a:ext>
            </a:extLst>
          </p:cNvPr>
          <p:cNvSpPr txBox="1"/>
          <p:nvPr/>
        </p:nvSpPr>
        <p:spPr>
          <a:xfrm>
            <a:off x="5322056" y="2465059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A7D1F-8AFB-4E23-B742-CFD4307FF12D}"/>
              </a:ext>
            </a:extLst>
          </p:cNvPr>
          <p:cNvGrpSpPr/>
          <p:nvPr/>
        </p:nvGrpSpPr>
        <p:grpSpPr>
          <a:xfrm>
            <a:off x="4866344" y="4395232"/>
            <a:ext cx="2357003" cy="1292662"/>
            <a:chOff x="2551705" y="4283314"/>
            <a:chExt cx="2357003" cy="12926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1F3F05-337C-4176-9B95-E847E36172B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9A4C0B-279C-4970-9F96-4BF4E31F242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B98CED-F2F1-4F27-9704-FE263F710FE4}"/>
              </a:ext>
            </a:extLst>
          </p:cNvPr>
          <p:cNvGrpSpPr/>
          <p:nvPr/>
        </p:nvGrpSpPr>
        <p:grpSpPr>
          <a:xfrm>
            <a:off x="8572015" y="1821088"/>
            <a:ext cx="2394101" cy="2088232"/>
            <a:chOff x="5248647" y="1608813"/>
            <a:chExt cx="970807" cy="8467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9D462D-E883-410D-934F-17D1E4E11674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2391A9-1166-499D-A92A-DF3A15E46FF8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40D22E-5724-471F-A91E-24468151D4DF}"/>
              </a:ext>
            </a:extLst>
          </p:cNvPr>
          <p:cNvGrpSpPr/>
          <p:nvPr/>
        </p:nvGrpSpPr>
        <p:grpSpPr>
          <a:xfrm>
            <a:off x="9175391" y="3010302"/>
            <a:ext cx="1601067" cy="678649"/>
            <a:chOff x="3233964" y="1954419"/>
            <a:chExt cx="1601067" cy="6786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FEBA0F-87C6-4D4F-BD81-D84E81CCE45E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119C03-D81F-4756-B545-785645A8A3FF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0A9EAC3-5DB7-4523-9F31-4B0AF82A8BA8}"/>
              </a:ext>
            </a:extLst>
          </p:cNvPr>
          <p:cNvSpPr txBox="1"/>
          <p:nvPr/>
        </p:nvSpPr>
        <p:spPr>
          <a:xfrm>
            <a:off x="9087860" y="2157320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43F3EF-2631-48D0-9368-B24730F5B9FC}"/>
              </a:ext>
            </a:extLst>
          </p:cNvPr>
          <p:cNvGrpSpPr/>
          <p:nvPr/>
        </p:nvGrpSpPr>
        <p:grpSpPr>
          <a:xfrm>
            <a:off x="8632148" y="4087493"/>
            <a:ext cx="2357003" cy="1292662"/>
            <a:chOff x="2551705" y="4283314"/>
            <a:chExt cx="2357003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DB15C6-521C-489F-95E1-4CB44B4F10E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E58006-E618-4818-AC3D-28AE26E414A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DC57E1-1921-492F-B0A1-EE4A32FC2D8C}"/>
              </a:ext>
            </a:extLst>
          </p:cNvPr>
          <p:cNvGrpSpPr/>
          <p:nvPr/>
        </p:nvGrpSpPr>
        <p:grpSpPr>
          <a:xfrm>
            <a:off x="10306741" y="1821088"/>
            <a:ext cx="708662" cy="708662"/>
            <a:chOff x="4266660" y="45289"/>
            <a:chExt cx="768290" cy="76829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FB0F7A0-B316-44C2-9797-4D3703CFE0F8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B7B286-AA48-4B7F-8653-DE5C111B02BD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3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021AE76-9DF4-48F1-850B-3607E51CA48A}"/>
              </a:ext>
            </a:extLst>
          </p:cNvPr>
          <p:cNvGrpSpPr/>
          <p:nvPr/>
        </p:nvGrpSpPr>
        <p:grpSpPr>
          <a:xfrm>
            <a:off x="6614722" y="2248032"/>
            <a:ext cx="490202" cy="631074"/>
            <a:chOff x="8985075" y="-1608"/>
            <a:chExt cx="536688" cy="690919"/>
          </a:xfrm>
          <a:solidFill>
            <a:schemeClr val="accent4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1F3170-4180-4DF3-835A-6E6A878C626A}"/>
                </a:ext>
              </a:extLst>
            </p:cNvPr>
            <p:cNvSpPr/>
            <p:nvPr/>
          </p:nvSpPr>
          <p:spPr>
            <a:xfrm>
              <a:off x="9136495" y="102158"/>
              <a:ext cx="385268" cy="587153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C96165-1AB1-4577-9247-E9A8414E8F16}"/>
                </a:ext>
              </a:extLst>
            </p:cNvPr>
            <p:cNvSpPr/>
            <p:nvPr/>
          </p:nvSpPr>
          <p:spPr>
            <a:xfrm>
              <a:off x="8985075" y="-1608"/>
              <a:ext cx="187403" cy="285604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93">
            <a:extLst>
              <a:ext uri="{FF2B5EF4-FFF2-40B4-BE49-F238E27FC236}">
                <a16:creationId xmlns:a16="http://schemas.microsoft.com/office/drawing/2014/main" id="{5BCBDBDD-FA29-43D0-8592-7BC9B8A5CECA}"/>
              </a:ext>
            </a:extLst>
          </p:cNvPr>
          <p:cNvGrpSpPr/>
          <p:nvPr/>
        </p:nvGrpSpPr>
        <p:grpSpPr>
          <a:xfrm>
            <a:off x="2571461" y="2813727"/>
            <a:ext cx="976359" cy="501140"/>
            <a:chOff x="2867025" y="1771650"/>
            <a:chExt cx="6457950" cy="3314700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3E88342-67B6-43CA-9055-172997FFE4A9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1E05618-E059-4522-BF6F-09E616202B33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37814F-2F6C-4724-BDC0-8D4C9A2E406C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628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52C34-E00A-481D-B713-64E6FA764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Oval 4"/>
          <p:cNvSpPr/>
          <p:nvPr/>
        </p:nvSpPr>
        <p:spPr>
          <a:xfrm>
            <a:off x="9619607" y="2436973"/>
            <a:ext cx="1751546" cy="1751546"/>
          </a:xfrm>
          <a:prstGeom prst="ellipse">
            <a:avLst/>
          </a:prstGeom>
          <a:solidFill>
            <a:schemeClr val="accent4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7938" y="4551214"/>
            <a:ext cx="735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939" y="3645024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Here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45854"/>
            <a:ext cx="7164288" cy="6206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0" y="5745854"/>
            <a:ext cx="6096000" cy="620688"/>
          </a:xfrm>
          <a:prstGeom prst="rect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7939" y="5825366"/>
            <a:ext cx="511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88088" y="590947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ed Rectangle 51">
            <a:extLst>
              <a:ext uri="{FF2B5EF4-FFF2-40B4-BE49-F238E27FC236}">
                <a16:creationId xmlns:a16="http://schemas.microsoft.com/office/drawing/2014/main" id="{7FAD2FA5-CAA4-4B70-BD32-B6FAA13DAB09}"/>
              </a:ext>
            </a:extLst>
          </p:cNvPr>
          <p:cNvSpPr/>
          <p:nvPr/>
        </p:nvSpPr>
        <p:spPr>
          <a:xfrm rot="16200000" flipH="1">
            <a:off x="10005748" y="2800953"/>
            <a:ext cx="987004" cy="9295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Oval 32">
            <a:extLst>
              <a:ext uri="{FF2B5EF4-FFF2-40B4-BE49-F238E27FC236}">
                <a16:creationId xmlns:a16="http://schemas.microsoft.com/office/drawing/2014/main" id="{70F9B2D8-6CD9-466C-B169-7597344D7703}"/>
              </a:ext>
            </a:extLst>
          </p:cNvPr>
          <p:cNvSpPr/>
          <p:nvPr/>
        </p:nvSpPr>
        <p:spPr>
          <a:xfrm>
            <a:off x="6529322" y="5883933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72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B4E89B-6EA8-4E9C-8744-6D49B8CDF96F}"/>
              </a:ext>
            </a:extLst>
          </p:cNvPr>
          <p:cNvGrpSpPr/>
          <p:nvPr/>
        </p:nvGrpSpPr>
        <p:grpSpPr>
          <a:xfrm>
            <a:off x="4434921" y="1015761"/>
            <a:ext cx="3398358" cy="5137766"/>
            <a:chOff x="4144231" y="176813"/>
            <a:chExt cx="4117709" cy="62253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756514-6010-4AC1-A83D-A8D4D9704E84}"/>
                </a:ext>
              </a:extLst>
            </p:cNvPr>
            <p:cNvSpPr/>
            <p:nvPr/>
          </p:nvSpPr>
          <p:spPr>
            <a:xfrm>
              <a:off x="5290700" y="3539494"/>
              <a:ext cx="1855304" cy="1689608"/>
            </a:xfrm>
            <a:custGeom>
              <a:avLst/>
              <a:gdLst>
                <a:gd name="connsiteX0" fmla="*/ 759215 w 1855304"/>
                <a:gd name="connsiteY0" fmla="*/ 210 h 1689608"/>
                <a:gd name="connsiteX1" fmla="*/ 927652 w 1855304"/>
                <a:gd name="connsiteY1" fmla="*/ 1840 h 1689608"/>
                <a:gd name="connsiteX2" fmla="*/ 1096089 w 1855304"/>
                <a:gd name="connsiteY2" fmla="*/ 210 h 1689608"/>
                <a:gd name="connsiteX3" fmla="*/ 1268322 w 1855304"/>
                <a:gd name="connsiteY3" fmla="*/ 42635 h 1689608"/>
                <a:gd name="connsiteX4" fmla="*/ 1314783 w 1855304"/>
                <a:gd name="connsiteY4" fmla="*/ 68201 h 1689608"/>
                <a:gd name="connsiteX5" fmla="*/ 1347587 w 1855304"/>
                <a:gd name="connsiteY5" fmla="*/ 84088 h 1689608"/>
                <a:gd name="connsiteX6" fmla="*/ 1419643 w 1855304"/>
                <a:gd name="connsiteY6" fmla="*/ 145301 h 1689608"/>
                <a:gd name="connsiteX7" fmla="*/ 1458484 w 1855304"/>
                <a:gd name="connsiteY7" fmla="*/ 267544 h 1689608"/>
                <a:gd name="connsiteX8" fmla="*/ 1468722 w 1855304"/>
                <a:gd name="connsiteY8" fmla="*/ 372803 h 1689608"/>
                <a:gd name="connsiteX9" fmla="*/ 1573527 w 1855304"/>
                <a:gd name="connsiteY9" fmla="*/ 953821 h 1689608"/>
                <a:gd name="connsiteX10" fmla="*/ 1855304 w 1855304"/>
                <a:gd name="connsiteY10" fmla="*/ 1689608 h 1689608"/>
                <a:gd name="connsiteX11" fmla="*/ 1742594 w 1855304"/>
                <a:gd name="connsiteY11" fmla="*/ 1665546 h 1689608"/>
                <a:gd name="connsiteX12" fmla="*/ 1455117 w 1855304"/>
                <a:gd name="connsiteY12" fmla="*/ 1603492 h 1689608"/>
                <a:gd name="connsiteX13" fmla="*/ 1429156 w 1855304"/>
                <a:gd name="connsiteY13" fmla="*/ 1601592 h 1689608"/>
                <a:gd name="connsiteX14" fmla="*/ 927652 w 1855304"/>
                <a:gd name="connsiteY14" fmla="*/ 1602232 h 1689608"/>
                <a:gd name="connsiteX15" fmla="*/ 426148 w 1855304"/>
                <a:gd name="connsiteY15" fmla="*/ 1601592 h 1689608"/>
                <a:gd name="connsiteX16" fmla="*/ 400187 w 1855304"/>
                <a:gd name="connsiteY16" fmla="*/ 1603492 h 1689608"/>
                <a:gd name="connsiteX17" fmla="*/ 112710 w 1855304"/>
                <a:gd name="connsiteY17" fmla="*/ 1665546 h 1689608"/>
                <a:gd name="connsiteX18" fmla="*/ 0 w 1855304"/>
                <a:gd name="connsiteY18" fmla="*/ 1689608 h 1689608"/>
                <a:gd name="connsiteX19" fmla="*/ 281777 w 1855304"/>
                <a:gd name="connsiteY19" fmla="*/ 953821 h 1689608"/>
                <a:gd name="connsiteX20" fmla="*/ 386582 w 1855304"/>
                <a:gd name="connsiteY20" fmla="*/ 372803 h 1689608"/>
                <a:gd name="connsiteX21" fmla="*/ 396820 w 1855304"/>
                <a:gd name="connsiteY21" fmla="*/ 267544 h 1689608"/>
                <a:gd name="connsiteX22" fmla="*/ 435661 w 1855304"/>
                <a:gd name="connsiteY22" fmla="*/ 145301 h 1689608"/>
                <a:gd name="connsiteX23" fmla="*/ 507717 w 1855304"/>
                <a:gd name="connsiteY23" fmla="*/ 84088 h 1689608"/>
                <a:gd name="connsiteX24" fmla="*/ 540521 w 1855304"/>
                <a:gd name="connsiteY24" fmla="*/ 68201 h 1689608"/>
                <a:gd name="connsiteX25" fmla="*/ 586982 w 1855304"/>
                <a:gd name="connsiteY25" fmla="*/ 42635 h 1689608"/>
                <a:gd name="connsiteX26" fmla="*/ 759215 w 1855304"/>
                <a:gd name="connsiteY26" fmla="*/ 210 h 16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55304" h="1689608">
                  <a:moveTo>
                    <a:pt x="759215" y="210"/>
                  </a:moveTo>
                  <a:lnTo>
                    <a:pt x="927652" y="1840"/>
                  </a:lnTo>
                  <a:lnTo>
                    <a:pt x="1096089" y="210"/>
                  </a:lnTo>
                  <a:cubicBezTo>
                    <a:pt x="1158775" y="-1690"/>
                    <a:pt x="1215131" y="9074"/>
                    <a:pt x="1268322" y="42635"/>
                  </a:cubicBezTo>
                  <a:cubicBezTo>
                    <a:pt x="1283202" y="52133"/>
                    <a:pt x="1298874" y="60365"/>
                    <a:pt x="1314783" y="68201"/>
                  </a:cubicBezTo>
                  <a:lnTo>
                    <a:pt x="1347587" y="84088"/>
                  </a:lnTo>
                  <a:lnTo>
                    <a:pt x="1419643" y="145301"/>
                  </a:lnTo>
                  <a:lnTo>
                    <a:pt x="1458484" y="267544"/>
                  </a:lnTo>
                  <a:lnTo>
                    <a:pt x="1468722" y="372803"/>
                  </a:lnTo>
                  <a:cubicBezTo>
                    <a:pt x="1491725" y="569859"/>
                    <a:pt x="1526037" y="762909"/>
                    <a:pt x="1573527" y="953821"/>
                  </a:cubicBezTo>
                  <a:cubicBezTo>
                    <a:pt x="1637481" y="1209003"/>
                    <a:pt x="1720432" y="1457221"/>
                    <a:pt x="1855304" y="1689608"/>
                  </a:cubicBezTo>
                  <a:cubicBezTo>
                    <a:pt x="1816047" y="1681377"/>
                    <a:pt x="1779321" y="1673777"/>
                    <a:pt x="1742594" y="1665546"/>
                  </a:cubicBezTo>
                  <a:cubicBezTo>
                    <a:pt x="1646979" y="1644651"/>
                    <a:pt x="1550732" y="1624387"/>
                    <a:pt x="1455117" y="1603492"/>
                  </a:cubicBezTo>
                  <a:cubicBezTo>
                    <a:pt x="1446886" y="1601592"/>
                    <a:pt x="1438020" y="1601592"/>
                    <a:pt x="1429156" y="1601592"/>
                  </a:cubicBezTo>
                  <a:lnTo>
                    <a:pt x="927652" y="1602232"/>
                  </a:lnTo>
                  <a:lnTo>
                    <a:pt x="426148" y="1601592"/>
                  </a:lnTo>
                  <a:cubicBezTo>
                    <a:pt x="417284" y="1601592"/>
                    <a:pt x="408418" y="1601592"/>
                    <a:pt x="400187" y="1603492"/>
                  </a:cubicBezTo>
                  <a:cubicBezTo>
                    <a:pt x="304572" y="1624387"/>
                    <a:pt x="208325" y="1644651"/>
                    <a:pt x="112710" y="1665546"/>
                  </a:cubicBezTo>
                  <a:cubicBezTo>
                    <a:pt x="75983" y="1673777"/>
                    <a:pt x="39257" y="1681377"/>
                    <a:pt x="0" y="1689608"/>
                  </a:cubicBezTo>
                  <a:cubicBezTo>
                    <a:pt x="134872" y="1457221"/>
                    <a:pt x="217823" y="1209003"/>
                    <a:pt x="281777" y="953821"/>
                  </a:cubicBezTo>
                  <a:cubicBezTo>
                    <a:pt x="329267" y="762909"/>
                    <a:pt x="363579" y="569859"/>
                    <a:pt x="386582" y="372803"/>
                  </a:cubicBezTo>
                  <a:lnTo>
                    <a:pt x="396820" y="267544"/>
                  </a:lnTo>
                  <a:lnTo>
                    <a:pt x="435661" y="145301"/>
                  </a:lnTo>
                  <a:lnTo>
                    <a:pt x="507717" y="84088"/>
                  </a:lnTo>
                  <a:lnTo>
                    <a:pt x="540521" y="68201"/>
                  </a:lnTo>
                  <a:cubicBezTo>
                    <a:pt x="556430" y="60365"/>
                    <a:pt x="572102" y="52133"/>
                    <a:pt x="586982" y="42635"/>
                  </a:cubicBezTo>
                  <a:cubicBezTo>
                    <a:pt x="640173" y="9074"/>
                    <a:pt x="696529" y="-1690"/>
                    <a:pt x="759215" y="210"/>
                  </a:cubicBezTo>
                  <a:close/>
                </a:path>
              </a:pathLst>
            </a:custGeom>
            <a:solidFill>
              <a:schemeClr val="accent5"/>
            </a:solidFill>
            <a:ln w="329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E5685FC-493A-489E-A7E0-D36EB230DABA}"/>
                </a:ext>
              </a:extLst>
            </p:cNvPr>
            <p:cNvSpPr/>
            <p:nvPr/>
          </p:nvSpPr>
          <p:spPr>
            <a:xfrm>
              <a:off x="5230548" y="5319333"/>
              <a:ext cx="1975608" cy="1082786"/>
            </a:xfrm>
            <a:custGeom>
              <a:avLst/>
              <a:gdLst>
                <a:gd name="connsiteX0" fmla="*/ 1030573 w 1027280"/>
                <a:gd name="connsiteY0" fmla="*/ 54821 h 563028"/>
                <a:gd name="connsiteX1" fmla="*/ 1030573 w 1027280"/>
                <a:gd name="connsiteY1" fmla="*/ 518414 h 563028"/>
                <a:gd name="connsiteX2" fmla="*/ 943320 w 1027280"/>
                <a:gd name="connsiteY2" fmla="*/ 537182 h 563028"/>
                <a:gd name="connsiteX3" fmla="*/ 827751 w 1027280"/>
                <a:gd name="connsiteY3" fmla="*/ 561547 h 563028"/>
                <a:gd name="connsiteX4" fmla="*/ 798776 w 1027280"/>
                <a:gd name="connsiteY4" fmla="*/ 564181 h 563028"/>
                <a:gd name="connsiteX5" fmla="*/ 709548 w 1027280"/>
                <a:gd name="connsiteY5" fmla="*/ 564181 h 563028"/>
                <a:gd name="connsiteX6" fmla="*/ 709548 w 1027280"/>
                <a:gd name="connsiteY6" fmla="*/ 549035 h 563028"/>
                <a:gd name="connsiteX7" fmla="*/ 709877 w 1027280"/>
                <a:gd name="connsiteY7" fmla="*/ 234266 h 563028"/>
                <a:gd name="connsiteX8" fmla="*/ 698024 w 1027280"/>
                <a:gd name="connsiteY8" fmla="*/ 213194 h 563028"/>
                <a:gd name="connsiteX9" fmla="*/ 315428 w 1027280"/>
                <a:gd name="connsiteY9" fmla="*/ 224718 h 563028"/>
                <a:gd name="connsiteX10" fmla="*/ 306209 w 1027280"/>
                <a:gd name="connsiteY10" fmla="*/ 241839 h 563028"/>
                <a:gd name="connsiteX11" fmla="*/ 306538 w 1027280"/>
                <a:gd name="connsiteY11" fmla="*/ 549694 h 563028"/>
                <a:gd name="connsiteX12" fmla="*/ 306538 w 1027280"/>
                <a:gd name="connsiteY12" fmla="*/ 564510 h 563028"/>
                <a:gd name="connsiteX13" fmla="*/ 190969 w 1027280"/>
                <a:gd name="connsiteY13" fmla="*/ 559242 h 563028"/>
                <a:gd name="connsiteX14" fmla="*/ 12841 w 1027280"/>
                <a:gd name="connsiteY14" fmla="*/ 521378 h 563028"/>
                <a:gd name="connsiteX15" fmla="*/ 329 w 1027280"/>
                <a:gd name="connsiteY15" fmla="*/ 518414 h 563028"/>
                <a:gd name="connsiteX16" fmla="*/ 329 w 1027280"/>
                <a:gd name="connsiteY16" fmla="*/ 506890 h 563028"/>
                <a:gd name="connsiteX17" fmla="*/ 0 w 1027280"/>
                <a:gd name="connsiteY17" fmla="*/ 66016 h 563028"/>
                <a:gd name="connsiteX18" fmla="*/ 12182 w 1027280"/>
                <a:gd name="connsiteY18" fmla="*/ 51858 h 563028"/>
                <a:gd name="connsiteX19" fmla="*/ 243979 w 1027280"/>
                <a:gd name="connsiteY19" fmla="*/ 1482 h 563028"/>
                <a:gd name="connsiteX20" fmla="*/ 259783 w 1027280"/>
                <a:gd name="connsiteY20" fmla="*/ 165 h 563028"/>
                <a:gd name="connsiteX21" fmla="*/ 774082 w 1027280"/>
                <a:gd name="connsiteY21" fmla="*/ 823 h 563028"/>
                <a:gd name="connsiteX22" fmla="*/ 850140 w 1027280"/>
                <a:gd name="connsiteY22" fmla="*/ 14652 h 563028"/>
                <a:gd name="connsiteX23" fmla="*/ 1024646 w 1027280"/>
                <a:gd name="connsiteY23" fmla="*/ 53175 h 563028"/>
                <a:gd name="connsiteX24" fmla="*/ 1030573 w 1027280"/>
                <a:gd name="connsiteY24" fmla="*/ 54821 h 56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27280" h="563028">
                  <a:moveTo>
                    <a:pt x="1030573" y="54821"/>
                  </a:moveTo>
                  <a:cubicBezTo>
                    <a:pt x="1030573" y="209242"/>
                    <a:pt x="1030573" y="363335"/>
                    <a:pt x="1030573" y="518414"/>
                  </a:cubicBezTo>
                  <a:cubicBezTo>
                    <a:pt x="1001598" y="524670"/>
                    <a:pt x="972295" y="530926"/>
                    <a:pt x="943320" y="537182"/>
                  </a:cubicBezTo>
                  <a:cubicBezTo>
                    <a:pt x="904797" y="545413"/>
                    <a:pt x="866274" y="553645"/>
                    <a:pt x="827751" y="561547"/>
                  </a:cubicBezTo>
                  <a:cubicBezTo>
                    <a:pt x="818202" y="563522"/>
                    <a:pt x="808325" y="564181"/>
                    <a:pt x="798776" y="564181"/>
                  </a:cubicBezTo>
                  <a:cubicBezTo>
                    <a:pt x="769472" y="564510"/>
                    <a:pt x="740169" y="564181"/>
                    <a:pt x="709548" y="564181"/>
                  </a:cubicBezTo>
                  <a:cubicBezTo>
                    <a:pt x="709548" y="558584"/>
                    <a:pt x="709548" y="553645"/>
                    <a:pt x="709548" y="549035"/>
                  </a:cubicBezTo>
                  <a:cubicBezTo>
                    <a:pt x="709548" y="444002"/>
                    <a:pt x="709548" y="339299"/>
                    <a:pt x="709877" y="234266"/>
                  </a:cubicBezTo>
                  <a:cubicBezTo>
                    <a:pt x="709877" y="224059"/>
                    <a:pt x="707243" y="218132"/>
                    <a:pt x="698024" y="213194"/>
                  </a:cubicBezTo>
                  <a:cubicBezTo>
                    <a:pt x="568297" y="144708"/>
                    <a:pt x="440875" y="148001"/>
                    <a:pt x="315428" y="224718"/>
                  </a:cubicBezTo>
                  <a:cubicBezTo>
                    <a:pt x="308513" y="228998"/>
                    <a:pt x="306209" y="233937"/>
                    <a:pt x="306209" y="241839"/>
                  </a:cubicBezTo>
                  <a:cubicBezTo>
                    <a:pt x="306538" y="344567"/>
                    <a:pt x="306538" y="446966"/>
                    <a:pt x="306538" y="549694"/>
                  </a:cubicBezTo>
                  <a:cubicBezTo>
                    <a:pt x="306538" y="553974"/>
                    <a:pt x="306538" y="558584"/>
                    <a:pt x="306538" y="564510"/>
                  </a:cubicBezTo>
                  <a:cubicBezTo>
                    <a:pt x="267356" y="562205"/>
                    <a:pt x="229163" y="567803"/>
                    <a:pt x="190969" y="559242"/>
                  </a:cubicBezTo>
                  <a:cubicBezTo>
                    <a:pt x="131703" y="545743"/>
                    <a:pt x="72107" y="533889"/>
                    <a:pt x="12841" y="521378"/>
                  </a:cubicBezTo>
                  <a:cubicBezTo>
                    <a:pt x="8890" y="520390"/>
                    <a:pt x="4939" y="519402"/>
                    <a:pt x="329" y="518414"/>
                  </a:cubicBezTo>
                  <a:cubicBezTo>
                    <a:pt x="329" y="514463"/>
                    <a:pt x="329" y="510841"/>
                    <a:pt x="329" y="506890"/>
                  </a:cubicBezTo>
                  <a:cubicBezTo>
                    <a:pt x="329" y="360042"/>
                    <a:pt x="329" y="212864"/>
                    <a:pt x="0" y="66016"/>
                  </a:cubicBezTo>
                  <a:cubicBezTo>
                    <a:pt x="0" y="56468"/>
                    <a:pt x="2963" y="53834"/>
                    <a:pt x="12182" y="51858"/>
                  </a:cubicBezTo>
                  <a:cubicBezTo>
                    <a:pt x="89558" y="35395"/>
                    <a:pt x="166604" y="18274"/>
                    <a:pt x="243979" y="1482"/>
                  </a:cubicBezTo>
                  <a:cubicBezTo>
                    <a:pt x="248918" y="494"/>
                    <a:pt x="254515" y="165"/>
                    <a:pt x="259783" y="165"/>
                  </a:cubicBezTo>
                  <a:cubicBezTo>
                    <a:pt x="431326" y="165"/>
                    <a:pt x="602539" y="-494"/>
                    <a:pt x="774082" y="823"/>
                  </a:cubicBezTo>
                  <a:cubicBezTo>
                    <a:pt x="799435" y="1152"/>
                    <a:pt x="824788" y="9384"/>
                    <a:pt x="850140" y="14652"/>
                  </a:cubicBezTo>
                  <a:cubicBezTo>
                    <a:pt x="908419" y="27164"/>
                    <a:pt x="966697" y="40334"/>
                    <a:pt x="1024646" y="53175"/>
                  </a:cubicBezTo>
                  <a:cubicBezTo>
                    <a:pt x="1026293" y="52846"/>
                    <a:pt x="1028268" y="53834"/>
                    <a:pt x="1030573" y="54821"/>
                  </a:cubicBezTo>
                  <a:close/>
                </a:path>
              </a:pathLst>
            </a:custGeom>
            <a:solidFill>
              <a:schemeClr val="accent5"/>
            </a:solidFill>
            <a:ln w="3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A01E541-0CBD-4765-8C83-DBAEFD1E5807}"/>
                </a:ext>
              </a:extLst>
            </p:cNvPr>
            <p:cNvSpPr/>
            <p:nvPr/>
          </p:nvSpPr>
          <p:spPr>
            <a:xfrm rot="18909359">
              <a:off x="6111693" y="176813"/>
              <a:ext cx="168078" cy="56630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C59F50-3C10-44E1-8FB6-AF32BACBA8B9}"/>
                </a:ext>
              </a:extLst>
            </p:cNvPr>
            <p:cNvSpPr/>
            <p:nvPr/>
          </p:nvSpPr>
          <p:spPr>
            <a:xfrm rot="2690641" flipH="1">
              <a:off x="6161809" y="176813"/>
              <a:ext cx="168078" cy="56630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8826D1-B1CE-4B88-9E9B-D20051D23E18}"/>
                </a:ext>
              </a:extLst>
            </p:cNvPr>
            <p:cNvSpPr/>
            <p:nvPr/>
          </p:nvSpPr>
          <p:spPr>
            <a:xfrm rot="2727619">
              <a:off x="3943522" y="1671545"/>
              <a:ext cx="2020026" cy="5886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AE0F05-7D09-4859-AE23-21F0A81C38D1}"/>
                </a:ext>
              </a:extLst>
            </p:cNvPr>
            <p:cNvSpPr/>
            <p:nvPr/>
          </p:nvSpPr>
          <p:spPr>
            <a:xfrm rot="2727619">
              <a:off x="6434756" y="3777754"/>
              <a:ext cx="2020026" cy="5886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C5240-6529-4533-B5D4-12527CC9F36A}"/>
                </a:ext>
              </a:extLst>
            </p:cNvPr>
            <p:cNvSpPr/>
            <p:nvPr/>
          </p:nvSpPr>
          <p:spPr>
            <a:xfrm rot="18900000">
              <a:off x="6241914" y="1475911"/>
              <a:ext cx="2020026" cy="5886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156C0F-0FC2-4F74-886D-10862738F902}"/>
                </a:ext>
              </a:extLst>
            </p:cNvPr>
            <p:cNvSpPr/>
            <p:nvPr/>
          </p:nvSpPr>
          <p:spPr>
            <a:xfrm rot="18900000">
              <a:off x="4144231" y="3970243"/>
              <a:ext cx="2020026" cy="5886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0A1FBBA-DC62-4F59-A4BA-39DE436F00C9}"/>
                </a:ext>
              </a:extLst>
            </p:cNvPr>
            <p:cNvSpPr/>
            <p:nvPr/>
          </p:nvSpPr>
          <p:spPr>
            <a:xfrm>
              <a:off x="5821443" y="2739357"/>
              <a:ext cx="793819" cy="602902"/>
            </a:xfrm>
            <a:custGeom>
              <a:avLst/>
              <a:gdLst>
                <a:gd name="connsiteX0" fmla="*/ 128115 w 793819"/>
                <a:gd name="connsiteY0" fmla="*/ 211016 h 602902"/>
                <a:gd name="connsiteX1" fmla="*/ 665704 w 793819"/>
                <a:gd name="connsiteY1" fmla="*/ 211016 h 602902"/>
                <a:gd name="connsiteX2" fmla="*/ 793819 w 793819"/>
                <a:gd name="connsiteY2" fmla="*/ 602902 h 602902"/>
                <a:gd name="connsiteX3" fmla="*/ 0 w 793819"/>
                <a:gd name="connsiteY3" fmla="*/ 602902 h 602902"/>
                <a:gd name="connsiteX4" fmla="*/ 398779 w 793819"/>
                <a:gd name="connsiteY4" fmla="*/ 0 h 602902"/>
                <a:gd name="connsiteX5" fmla="*/ 668123 w 793819"/>
                <a:gd name="connsiteY5" fmla="*/ 211015 h 602902"/>
                <a:gd name="connsiteX6" fmla="*/ 129434 w 793819"/>
                <a:gd name="connsiteY6" fmla="*/ 211015 h 60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819" h="602902">
                  <a:moveTo>
                    <a:pt x="128115" y="211016"/>
                  </a:moveTo>
                  <a:lnTo>
                    <a:pt x="665704" y="211016"/>
                  </a:lnTo>
                  <a:lnTo>
                    <a:pt x="793819" y="602902"/>
                  </a:lnTo>
                  <a:lnTo>
                    <a:pt x="0" y="602902"/>
                  </a:lnTo>
                  <a:close/>
                  <a:moveTo>
                    <a:pt x="398779" y="0"/>
                  </a:moveTo>
                  <a:lnTo>
                    <a:pt x="668123" y="211015"/>
                  </a:lnTo>
                  <a:lnTo>
                    <a:pt x="129434" y="21101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B4AD7C2-35AC-4DE4-8E51-5707A033DDE6}"/>
              </a:ext>
            </a:extLst>
          </p:cNvPr>
          <p:cNvSpPr txBox="1"/>
          <p:nvPr/>
        </p:nvSpPr>
        <p:spPr>
          <a:xfrm rot="2700000">
            <a:off x="4137094" y="2353767"/>
            <a:ext cx="193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780BE0-DF63-4C57-8DA5-400725EA1A31}"/>
              </a:ext>
            </a:extLst>
          </p:cNvPr>
          <p:cNvSpPr txBox="1"/>
          <p:nvPr/>
        </p:nvSpPr>
        <p:spPr>
          <a:xfrm rot="2700000">
            <a:off x="6185901" y="4092030"/>
            <a:ext cx="193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F7D17F-DB58-42BB-A842-89972A9827CA}"/>
              </a:ext>
            </a:extLst>
          </p:cNvPr>
          <p:cNvSpPr txBox="1"/>
          <p:nvPr/>
        </p:nvSpPr>
        <p:spPr>
          <a:xfrm rot="18900000">
            <a:off x="4287377" y="4270913"/>
            <a:ext cx="193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FEE317-8822-48F8-AA8D-B401DA772250}"/>
              </a:ext>
            </a:extLst>
          </p:cNvPr>
          <p:cNvSpPr txBox="1"/>
          <p:nvPr/>
        </p:nvSpPr>
        <p:spPr>
          <a:xfrm rot="18900000">
            <a:off x="6033964" y="2191993"/>
            <a:ext cx="193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4EFA6D57-4628-4F3D-B4D5-39A74AAB8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569190"/>
              </p:ext>
            </p:extLst>
          </p:nvPr>
        </p:nvGraphicFramePr>
        <p:xfrm>
          <a:off x="1421725" y="3901890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1048293C-9A95-43A5-8461-18CEE6389CEE}"/>
              </a:ext>
            </a:extLst>
          </p:cNvPr>
          <p:cNvGrpSpPr/>
          <p:nvPr/>
        </p:nvGrpSpPr>
        <p:grpSpPr>
          <a:xfrm>
            <a:off x="843134" y="2386432"/>
            <a:ext cx="3301597" cy="1262995"/>
            <a:chOff x="4830996" y="1683047"/>
            <a:chExt cx="1574762" cy="126299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A9BB26D-540E-480E-8C87-542D728B0E76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8515A3-23BC-413E-B85D-97E519429973}"/>
                </a:ext>
              </a:extLst>
            </p:cNvPr>
            <p:cNvSpPr txBox="1"/>
            <p:nvPr/>
          </p:nvSpPr>
          <p:spPr>
            <a:xfrm>
              <a:off x="4830996" y="1683047"/>
              <a:ext cx="157476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54DC0C-4AD6-482A-8587-5EF07DDC6182}"/>
              </a:ext>
            </a:extLst>
          </p:cNvPr>
          <p:cNvGrpSpPr/>
          <p:nvPr/>
        </p:nvGrpSpPr>
        <p:grpSpPr>
          <a:xfrm>
            <a:off x="8044962" y="2386432"/>
            <a:ext cx="3301597" cy="1262995"/>
            <a:chOff x="4830996" y="1683047"/>
            <a:chExt cx="1574762" cy="12629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127887A-76D7-427E-9463-9726B0A5108B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6B3242A-3ED4-48EF-B453-B075C94A82B2}"/>
                </a:ext>
              </a:extLst>
            </p:cNvPr>
            <p:cNvSpPr txBox="1"/>
            <p:nvPr/>
          </p:nvSpPr>
          <p:spPr>
            <a:xfrm>
              <a:off x="4830996" y="1683047"/>
              <a:ext cx="157476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85" name="Chart 2">
            <a:extLst>
              <a:ext uri="{FF2B5EF4-FFF2-40B4-BE49-F238E27FC236}">
                <a16:creationId xmlns:a16="http://schemas.microsoft.com/office/drawing/2014/main" id="{F28A4914-C2CE-4289-9F08-988AA906F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653015"/>
              </p:ext>
            </p:extLst>
          </p:nvPr>
        </p:nvGraphicFramePr>
        <p:xfrm>
          <a:off x="8643596" y="3901890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6" name="Graphic 93">
            <a:extLst>
              <a:ext uri="{FF2B5EF4-FFF2-40B4-BE49-F238E27FC236}">
                <a16:creationId xmlns:a16="http://schemas.microsoft.com/office/drawing/2014/main" id="{5F942F45-9EC4-4E49-934E-031F5483F2BC}"/>
              </a:ext>
            </a:extLst>
          </p:cNvPr>
          <p:cNvGrpSpPr/>
          <p:nvPr/>
        </p:nvGrpSpPr>
        <p:grpSpPr>
          <a:xfrm>
            <a:off x="2025249" y="4694146"/>
            <a:ext cx="889236" cy="456422"/>
            <a:chOff x="2867025" y="1771650"/>
            <a:chExt cx="6457950" cy="3314700"/>
          </a:xfrm>
          <a:solidFill>
            <a:schemeClr val="accent3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96B2C91-0442-4C81-8D1D-3652380AA379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1CD2CF2-E6E7-4721-BEEB-60F0B794184C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6B33CB5-BD28-4E43-BD60-C54B24E3F609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40EEDCD-4C09-4B85-B663-AAC3D91E2024}"/>
              </a:ext>
            </a:extLst>
          </p:cNvPr>
          <p:cNvGrpSpPr/>
          <p:nvPr/>
        </p:nvGrpSpPr>
        <p:grpSpPr>
          <a:xfrm>
            <a:off x="9221070" y="4440984"/>
            <a:ext cx="951053" cy="953302"/>
            <a:chOff x="5882220" y="3348558"/>
            <a:chExt cx="1128277" cy="1130945"/>
          </a:xfrm>
          <a:solidFill>
            <a:schemeClr val="accent2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2022A0A-6317-4DEA-91A4-87E34AF72E58}"/>
                </a:ext>
              </a:extLst>
            </p:cNvPr>
            <p:cNvSpPr/>
            <p:nvPr/>
          </p:nvSpPr>
          <p:spPr>
            <a:xfrm>
              <a:off x="6280965" y="3708658"/>
              <a:ext cx="330785" cy="410744"/>
            </a:xfrm>
            <a:custGeom>
              <a:avLst/>
              <a:gdLst>
                <a:gd name="connsiteX0" fmla="*/ 2637844 w 4157304"/>
                <a:gd name="connsiteY0" fmla="*/ 4502302 h 5162222"/>
                <a:gd name="connsiteX1" fmla="*/ 2584552 w 4157304"/>
                <a:gd name="connsiteY1" fmla="*/ 4502304 h 5162222"/>
                <a:gd name="connsiteX2" fmla="*/ 1601586 w 4157304"/>
                <a:gd name="connsiteY2" fmla="*/ 4679948 h 5162222"/>
                <a:gd name="connsiteX3" fmla="*/ 1542371 w 4157304"/>
                <a:gd name="connsiteY3" fmla="*/ 4751006 h 5162222"/>
                <a:gd name="connsiteX4" fmla="*/ 1625272 w 4157304"/>
                <a:gd name="connsiteY4" fmla="*/ 4798378 h 5162222"/>
                <a:gd name="connsiteX5" fmla="*/ 2608238 w 4157304"/>
                <a:gd name="connsiteY5" fmla="*/ 4614809 h 5162222"/>
                <a:gd name="connsiteX6" fmla="*/ 2673372 w 4157304"/>
                <a:gd name="connsiteY6" fmla="*/ 4537833 h 5162222"/>
                <a:gd name="connsiteX7" fmla="*/ 2637844 w 4157304"/>
                <a:gd name="connsiteY7" fmla="*/ 4502302 h 5162222"/>
                <a:gd name="connsiteX8" fmla="*/ 2607682 w 4157304"/>
                <a:gd name="connsiteY8" fmla="*/ 4156265 h 5162222"/>
                <a:gd name="connsiteX9" fmla="*/ 2572709 w 4157304"/>
                <a:gd name="connsiteY9" fmla="*/ 4158858 h 5162222"/>
                <a:gd name="connsiteX10" fmla="*/ 1631190 w 4157304"/>
                <a:gd name="connsiteY10" fmla="*/ 4336502 h 5162222"/>
                <a:gd name="connsiteX11" fmla="*/ 1548289 w 4157304"/>
                <a:gd name="connsiteY11" fmla="*/ 4419403 h 5162222"/>
                <a:gd name="connsiteX12" fmla="*/ 1660800 w 4157304"/>
                <a:gd name="connsiteY12" fmla="*/ 4466775 h 5162222"/>
                <a:gd name="connsiteX13" fmla="*/ 2596395 w 4157304"/>
                <a:gd name="connsiteY13" fmla="*/ 4283206 h 5162222"/>
                <a:gd name="connsiteX14" fmla="*/ 2679295 w 4157304"/>
                <a:gd name="connsiteY14" fmla="*/ 4206229 h 5162222"/>
                <a:gd name="connsiteX15" fmla="*/ 2607682 w 4157304"/>
                <a:gd name="connsiteY15" fmla="*/ 4156265 h 5162222"/>
                <a:gd name="connsiteX16" fmla="*/ 2102367 w 4157304"/>
                <a:gd name="connsiteY16" fmla="*/ 2 h 5162222"/>
                <a:gd name="connsiteX17" fmla="*/ 3993865 w 4157304"/>
                <a:gd name="connsiteY17" fmla="*/ 1269174 h 5162222"/>
                <a:gd name="connsiteX18" fmla="*/ 3271444 w 4157304"/>
                <a:gd name="connsiteY18" fmla="*/ 3773965 h 5162222"/>
                <a:gd name="connsiteX19" fmla="*/ 3111561 w 4157304"/>
                <a:gd name="connsiteY19" fmla="*/ 4070039 h 5162222"/>
                <a:gd name="connsiteX20" fmla="*/ 3111561 w 4157304"/>
                <a:gd name="connsiteY20" fmla="*/ 4401642 h 5162222"/>
                <a:gd name="connsiteX21" fmla="*/ 2377297 w 4157304"/>
                <a:gd name="connsiteY21" fmla="*/ 5159592 h 5162222"/>
                <a:gd name="connsiteX22" fmla="*/ 1939107 w 4157304"/>
                <a:gd name="connsiteY22" fmla="*/ 5159592 h 5162222"/>
                <a:gd name="connsiteX23" fmla="*/ 1050885 w 4157304"/>
                <a:gd name="connsiteY23" fmla="*/ 4218073 h 5162222"/>
                <a:gd name="connsiteX24" fmla="*/ 784421 w 4157304"/>
                <a:gd name="connsiteY24" fmla="*/ 3691064 h 5162222"/>
                <a:gd name="connsiteX25" fmla="*/ 91604 w 4157304"/>
                <a:gd name="connsiteY25" fmla="*/ 1517877 h 5162222"/>
                <a:gd name="connsiteX26" fmla="*/ 1755544 w 4157304"/>
                <a:gd name="connsiteY26" fmla="*/ 31588 h 5162222"/>
                <a:gd name="connsiteX27" fmla="*/ 2102367 w 4157304"/>
                <a:gd name="connsiteY27" fmla="*/ 2 h 516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57304" h="5162222">
                  <a:moveTo>
                    <a:pt x="2637844" y="4502302"/>
                  </a:moveTo>
                  <a:cubicBezTo>
                    <a:pt x="2621561" y="4497861"/>
                    <a:pt x="2602317" y="4499342"/>
                    <a:pt x="2584552" y="4502304"/>
                  </a:cubicBezTo>
                  <a:cubicBezTo>
                    <a:pt x="2258868" y="4561519"/>
                    <a:pt x="1927265" y="4620734"/>
                    <a:pt x="1601586" y="4679948"/>
                  </a:cubicBezTo>
                  <a:cubicBezTo>
                    <a:pt x="1566057" y="4685867"/>
                    <a:pt x="1530528" y="4703634"/>
                    <a:pt x="1542371" y="4751006"/>
                  </a:cubicBezTo>
                  <a:cubicBezTo>
                    <a:pt x="1554214" y="4792453"/>
                    <a:pt x="1583818" y="4804296"/>
                    <a:pt x="1625272" y="4798378"/>
                  </a:cubicBezTo>
                  <a:cubicBezTo>
                    <a:pt x="1950951" y="4739163"/>
                    <a:pt x="2282554" y="4679948"/>
                    <a:pt x="2608238" y="4614809"/>
                  </a:cubicBezTo>
                  <a:cubicBezTo>
                    <a:pt x="2643767" y="4608891"/>
                    <a:pt x="2679296" y="4591123"/>
                    <a:pt x="2673372" y="4537833"/>
                  </a:cubicBezTo>
                  <a:cubicBezTo>
                    <a:pt x="2667450" y="4517106"/>
                    <a:pt x="2654128" y="4506743"/>
                    <a:pt x="2637844" y="4502302"/>
                  </a:cubicBezTo>
                  <a:close/>
                  <a:moveTo>
                    <a:pt x="2607682" y="4156265"/>
                  </a:moveTo>
                  <a:cubicBezTo>
                    <a:pt x="2596395" y="4156266"/>
                    <a:pt x="2584552" y="4157377"/>
                    <a:pt x="2572709" y="4158858"/>
                  </a:cubicBezTo>
                  <a:cubicBezTo>
                    <a:pt x="2258867" y="4218072"/>
                    <a:pt x="1945031" y="4277287"/>
                    <a:pt x="1631190" y="4336502"/>
                  </a:cubicBezTo>
                  <a:cubicBezTo>
                    <a:pt x="1589742" y="4342420"/>
                    <a:pt x="1542370" y="4366106"/>
                    <a:pt x="1548289" y="4419403"/>
                  </a:cubicBezTo>
                  <a:cubicBezTo>
                    <a:pt x="1554213" y="4490461"/>
                    <a:pt x="1613428" y="4454932"/>
                    <a:pt x="1660800" y="4466775"/>
                  </a:cubicBezTo>
                  <a:cubicBezTo>
                    <a:pt x="1962793" y="4413478"/>
                    <a:pt x="2276634" y="4354263"/>
                    <a:pt x="2596395" y="4283206"/>
                  </a:cubicBezTo>
                  <a:cubicBezTo>
                    <a:pt x="2643766" y="4277287"/>
                    <a:pt x="2691138" y="4265444"/>
                    <a:pt x="2679295" y="4206229"/>
                  </a:cubicBezTo>
                  <a:cubicBezTo>
                    <a:pt x="2670413" y="4166257"/>
                    <a:pt x="2641546" y="4156264"/>
                    <a:pt x="2607682" y="4156265"/>
                  </a:cubicBezTo>
                  <a:close/>
                  <a:moveTo>
                    <a:pt x="2102367" y="2"/>
                  </a:moveTo>
                  <a:cubicBezTo>
                    <a:pt x="2909678" y="1052"/>
                    <a:pt x="3682987" y="512705"/>
                    <a:pt x="3993865" y="1269174"/>
                  </a:cubicBezTo>
                  <a:cubicBezTo>
                    <a:pt x="4372840" y="2181083"/>
                    <a:pt x="4076765" y="3217345"/>
                    <a:pt x="3271444" y="3773965"/>
                  </a:cubicBezTo>
                  <a:cubicBezTo>
                    <a:pt x="3153014" y="3856865"/>
                    <a:pt x="3099718" y="3933842"/>
                    <a:pt x="3111561" y="4070039"/>
                  </a:cubicBezTo>
                  <a:cubicBezTo>
                    <a:pt x="3123404" y="4176626"/>
                    <a:pt x="3111561" y="4289131"/>
                    <a:pt x="3111561" y="4401642"/>
                  </a:cubicBezTo>
                  <a:cubicBezTo>
                    <a:pt x="3105642" y="4845750"/>
                    <a:pt x="2827329" y="5141824"/>
                    <a:pt x="2377297" y="5159592"/>
                  </a:cubicBezTo>
                  <a:cubicBezTo>
                    <a:pt x="2229263" y="5165510"/>
                    <a:pt x="2087147" y="5159592"/>
                    <a:pt x="1939107" y="5159592"/>
                  </a:cubicBezTo>
                  <a:cubicBezTo>
                    <a:pt x="1293668" y="5165510"/>
                    <a:pt x="1050885" y="4928651"/>
                    <a:pt x="1050885" y="4218073"/>
                  </a:cubicBezTo>
                  <a:cubicBezTo>
                    <a:pt x="1104181" y="4010824"/>
                    <a:pt x="991670" y="3856865"/>
                    <a:pt x="784421" y="3691064"/>
                  </a:cubicBezTo>
                  <a:cubicBezTo>
                    <a:pt x="91604" y="3122602"/>
                    <a:pt x="-151173" y="2382413"/>
                    <a:pt x="91604" y="1517877"/>
                  </a:cubicBezTo>
                  <a:cubicBezTo>
                    <a:pt x="328464" y="682951"/>
                    <a:pt x="908769" y="185546"/>
                    <a:pt x="1755544" y="31588"/>
                  </a:cubicBezTo>
                  <a:cubicBezTo>
                    <a:pt x="1871013" y="10122"/>
                    <a:pt x="1987037" y="-149"/>
                    <a:pt x="2102367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19F1996-DB6D-40E6-9C4F-24168F0EBE06}"/>
                </a:ext>
              </a:extLst>
            </p:cNvPr>
            <p:cNvSpPr/>
            <p:nvPr/>
          </p:nvSpPr>
          <p:spPr>
            <a:xfrm>
              <a:off x="5882220" y="3348558"/>
              <a:ext cx="1128277" cy="1130945"/>
            </a:xfrm>
            <a:custGeom>
              <a:avLst/>
              <a:gdLst>
                <a:gd name="connsiteX0" fmla="*/ 354222 w 684230"/>
                <a:gd name="connsiteY0" fmla="*/ 512733 h 685848"/>
                <a:gd name="connsiteX1" fmla="*/ 372014 w 684230"/>
                <a:gd name="connsiteY1" fmla="*/ 535377 h 685848"/>
                <a:gd name="connsiteX2" fmla="*/ 372014 w 684230"/>
                <a:gd name="connsiteY2" fmla="*/ 600885 h 685848"/>
                <a:gd name="connsiteX3" fmla="*/ 372014 w 684230"/>
                <a:gd name="connsiteY3" fmla="*/ 663966 h 685848"/>
                <a:gd name="connsiteX4" fmla="*/ 353413 w 684230"/>
                <a:gd name="connsiteY4" fmla="*/ 685801 h 685848"/>
                <a:gd name="connsiteX5" fmla="*/ 335621 w 684230"/>
                <a:gd name="connsiteY5" fmla="*/ 663157 h 685848"/>
                <a:gd name="connsiteX6" fmla="*/ 335621 w 684230"/>
                <a:gd name="connsiteY6" fmla="*/ 534568 h 685848"/>
                <a:gd name="connsiteX7" fmla="*/ 354222 w 684230"/>
                <a:gd name="connsiteY7" fmla="*/ 512733 h 685848"/>
                <a:gd name="connsiteX8" fmla="*/ 215829 w 684230"/>
                <a:gd name="connsiteY8" fmla="*/ 469870 h 685848"/>
                <a:gd name="connsiteX9" fmla="*/ 221592 w 684230"/>
                <a:gd name="connsiteY9" fmla="*/ 483618 h 685848"/>
                <a:gd name="connsiteX10" fmla="*/ 148805 w 684230"/>
                <a:gd name="connsiteY10" fmla="*/ 544273 h 685848"/>
                <a:gd name="connsiteX11" fmla="*/ 140718 w 684230"/>
                <a:gd name="connsiteY11" fmla="*/ 522437 h 685848"/>
                <a:gd name="connsiteX12" fmla="*/ 202182 w 684230"/>
                <a:gd name="connsiteY12" fmla="*/ 470678 h 685848"/>
                <a:gd name="connsiteX13" fmla="*/ 215829 w 684230"/>
                <a:gd name="connsiteY13" fmla="*/ 469870 h 685848"/>
                <a:gd name="connsiteX14" fmla="*/ 480383 w 684230"/>
                <a:gd name="connsiteY14" fmla="*/ 465826 h 685848"/>
                <a:gd name="connsiteX15" fmla="*/ 493323 w 684230"/>
                <a:gd name="connsiteY15" fmla="*/ 474722 h 685848"/>
                <a:gd name="connsiteX16" fmla="*/ 536994 w 684230"/>
                <a:gd name="connsiteY16" fmla="*/ 524055 h 685848"/>
                <a:gd name="connsiteX17" fmla="*/ 536994 w 684230"/>
                <a:gd name="connsiteY17" fmla="*/ 547508 h 685848"/>
                <a:gd name="connsiteX18" fmla="*/ 515967 w 684230"/>
                <a:gd name="connsiteY18" fmla="*/ 543465 h 685848"/>
                <a:gd name="connsiteX19" fmla="*/ 472296 w 684230"/>
                <a:gd name="connsiteY19" fmla="*/ 494131 h 685848"/>
                <a:gd name="connsiteX20" fmla="*/ 469061 w 684230"/>
                <a:gd name="connsiteY20" fmla="*/ 474722 h 685848"/>
                <a:gd name="connsiteX21" fmla="*/ 480383 w 684230"/>
                <a:gd name="connsiteY21" fmla="*/ 465826 h 685848"/>
                <a:gd name="connsiteX22" fmla="*/ 17792 w 684230"/>
                <a:gd name="connsiteY22" fmla="*/ 339665 h 685848"/>
                <a:gd name="connsiteX23" fmla="*/ 157703 w 684230"/>
                <a:gd name="connsiteY23" fmla="*/ 339665 h 685848"/>
                <a:gd name="connsiteX24" fmla="*/ 177112 w 684230"/>
                <a:gd name="connsiteY24" fmla="*/ 353413 h 685848"/>
                <a:gd name="connsiteX25" fmla="*/ 159320 w 684230"/>
                <a:gd name="connsiteY25" fmla="*/ 367971 h 685848"/>
                <a:gd name="connsiteX26" fmla="*/ 87343 w 684230"/>
                <a:gd name="connsiteY26" fmla="*/ 367971 h 685848"/>
                <a:gd name="connsiteX27" fmla="*/ 18601 w 684230"/>
                <a:gd name="connsiteY27" fmla="*/ 367971 h 685848"/>
                <a:gd name="connsiteX28" fmla="*/ 0 w 684230"/>
                <a:gd name="connsiteY28" fmla="*/ 354222 h 685848"/>
                <a:gd name="connsiteX29" fmla="*/ 17792 w 684230"/>
                <a:gd name="connsiteY29" fmla="*/ 339665 h 685848"/>
                <a:gd name="connsiteX30" fmla="*/ 530524 w 684230"/>
                <a:gd name="connsiteY30" fmla="*/ 315404 h 685848"/>
                <a:gd name="connsiteX31" fmla="*/ 664774 w 684230"/>
                <a:gd name="connsiteY31" fmla="*/ 315404 h 685848"/>
                <a:gd name="connsiteX32" fmla="*/ 684183 w 684230"/>
                <a:gd name="connsiteY32" fmla="*/ 333196 h 685848"/>
                <a:gd name="connsiteX33" fmla="*/ 663965 w 684230"/>
                <a:gd name="connsiteY33" fmla="*/ 345327 h 685848"/>
                <a:gd name="connsiteX34" fmla="*/ 598458 w 684230"/>
                <a:gd name="connsiteY34" fmla="*/ 346136 h 685848"/>
                <a:gd name="connsiteX35" fmla="*/ 529715 w 684230"/>
                <a:gd name="connsiteY35" fmla="*/ 346136 h 685848"/>
                <a:gd name="connsiteX36" fmla="*/ 510306 w 684230"/>
                <a:gd name="connsiteY36" fmla="*/ 332388 h 685848"/>
                <a:gd name="connsiteX37" fmla="*/ 530524 w 684230"/>
                <a:gd name="connsiteY37" fmla="*/ 315404 h 685848"/>
                <a:gd name="connsiteX38" fmla="*/ 541847 w 684230"/>
                <a:gd name="connsiteY38" fmla="*/ 142740 h 685848"/>
                <a:gd name="connsiteX39" fmla="*/ 550743 w 684230"/>
                <a:gd name="connsiteY39" fmla="*/ 156893 h 685848"/>
                <a:gd name="connsiteX40" fmla="*/ 542656 w 684230"/>
                <a:gd name="connsiteY40" fmla="*/ 169024 h 685848"/>
                <a:gd name="connsiteX41" fmla="*/ 490896 w 684230"/>
                <a:gd name="connsiteY41" fmla="*/ 213504 h 685848"/>
                <a:gd name="connsiteX42" fmla="*/ 469870 w 684230"/>
                <a:gd name="connsiteY42" fmla="*/ 213504 h 685848"/>
                <a:gd name="connsiteX43" fmla="*/ 471487 w 684230"/>
                <a:gd name="connsiteY43" fmla="*/ 191668 h 685848"/>
                <a:gd name="connsiteX44" fmla="*/ 525672 w 684230"/>
                <a:gd name="connsiteY44" fmla="*/ 145571 h 685848"/>
                <a:gd name="connsiteX45" fmla="*/ 541847 w 684230"/>
                <a:gd name="connsiteY45" fmla="*/ 142740 h 685848"/>
                <a:gd name="connsiteX46" fmla="*/ 156084 w 684230"/>
                <a:gd name="connsiteY46" fmla="*/ 135057 h 685848"/>
                <a:gd name="connsiteX47" fmla="*/ 215930 w 684230"/>
                <a:gd name="connsiteY47" fmla="*/ 202991 h 685848"/>
                <a:gd name="connsiteX48" fmla="*/ 208651 w 684230"/>
                <a:gd name="connsiteY48" fmla="*/ 215122 h 685848"/>
                <a:gd name="connsiteX49" fmla="*/ 190051 w 684230"/>
                <a:gd name="connsiteY49" fmla="*/ 211887 h 685848"/>
                <a:gd name="connsiteX50" fmla="*/ 143145 w 684230"/>
                <a:gd name="connsiteY50" fmla="*/ 157701 h 685848"/>
                <a:gd name="connsiteX51" fmla="*/ 140719 w 684230"/>
                <a:gd name="connsiteY51" fmla="*/ 141527 h 685848"/>
                <a:gd name="connsiteX52" fmla="*/ 156084 w 684230"/>
                <a:gd name="connsiteY52" fmla="*/ 135057 h 685848"/>
                <a:gd name="connsiteX53" fmla="*/ 329961 w 684230"/>
                <a:gd name="connsiteY53" fmla="*/ 0 h 685848"/>
                <a:gd name="connsiteX54" fmla="*/ 343709 w 684230"/>
                <a:gd name="connsiteY54" fmla="*/ 19409 h 685848"/>
                <a:gd name="connsiteX55" fmla="*/ 344518 w 684230"/>
                <a:gd name="connsiteY55" fmla="*/ 88151 h 685848"/>
                <a:gd name="connsiteX56" fmla="*/ 344518 w 684230"/>
                <a:gd name="connsiteY56" fmla="*/ 154468 h 685848"/>
                <a:gd name="connsiteX57" fmla="*/ 331578 w 684230"/>
                <a:gd name="connsiteY57" fmla="*/ 173877 h 685848"/>
                <a:gd name="connsiteX58" fmla="*/ 315403 w 684230"/>
                <a:gd name="connsiteY58" fmla="*/ 156894 h 685848"/>
                <a:gd name="connsiteX59" fmla="*/ 314594 w 684230"/>
                <a:gd name="connsiteY59" fmla="*/ 18601 h 685848"/>
                <a:gd name="connsiteX60" fmla="*/ 329961 w 684230"/>
                <a:gd name="connsiteY60" fmla="*/ 0 h 68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84230" h="685848">
                  <a:moveTo>
                    <a:pt x="354222" y="512733"/>
                  </a:moveTo>
                  <a:cubicBezTo>
                    <a:pt x="368779" y="512733"/>
                    <a:pt x="372014" y="523246"/>
                    <a:pt x="372014" y="535377"/>
                  </a:cubicBezTo>
                  <a:cubicBezTo>
                    <a:pt x="372014" y="556404"/>
                    <a:pt x="372014" y="578241"/>
                    <a:pt x="372014" y="600885"/>
                  </a:cubicBezTo>
                  <a:cubicBezTo>
                    <a:pt x="372014" y="621912"/>
                    <a:pt x="372014" y="642939"/>
                    <a:pt x="372014" y="663966"/>
                  </a:cubicBezTo>
                  <a:cubicBezTo>
                    <a:pt x="372014" y="676905"/>
                    <a:pt x="366353" y="686610"/>
                    <a:pt x="353413" y="685801"/>
                  </a:cubicBezTo>
                  <a:cubicBezTo>
                    <a:pt x="340474" y="685801"/>
                    <a:pt x="335621" y="676097"/>
                    <a:pt x="335621" y="663157"/>
                  </a:cubicBezTo>
                  <a:cubicBezTo>
                    <a:pt x="335621" y="620295"/>
                    <a:pt x="335621" y="577432"/>
                    <a:pt x="335621" y="534568"/>
                  </a:cubicBezTo>
                  <a:cubicBezTo>
                    <a:pt x="335621" y="521629"/>
                    <a:pt x="339665" y="512733"/>
                    <a:pt x="354222" y="512733"/>
                  </a:cubicBezTo>
                  <a:close/>
                  <a:moveTo>
                    <a:pt x="215829" y="469870"/>
                  </a:moveTo>
                  <a:cubicBezTo>
                    <a:pt x="219166" y="472700"/>
                    <a:pt x="221188" y="477957"/>
                    <a:pt x="221592" y="483618"/>
                  </a:cubicBezTo>
                  <a:cubicBezTo>
                    <a:pt x="222400" y="492514"/>
                    <a:pt x="160936" y="545081"/>
                    <a:pt x="148805" y="544273"/>
                  </a:cubicBezTo>
                  <a:cubicBezTo>
                    <a:pt x="137483" y="541038"/>
                    <a:pt x="132631" y="530524"/>
                    <a:pt x="140718" y="522437"/>
                  </a:cubicBezTo>
                  <a:cubicBezTo>
                    <a:pt x="159319" y="503836"/>
                    <a:pt x="180346" y="486044"/>
                    <a:pt x="202182" y="470678"/>
                  </a:cubicBezTo>
                  <a:cubicBezTo>
                    <a:pt x="207843" y="466635"/>
                    <a:pt x="212493" y="467039"/>
                    <a:pt x="215829" y="469870"/>
                  </a:cubicBezTo>
                  <a:close/>
                  <a:moveTo>
                    <a:pt x="480383" y="465826"/>
                  </a:moveTo>
                  <a:cubicBezTo>
                    <a:pt x="485235" y="469061"/>
                    <a:pt x="490088" y="471487"/>
                    <a:pt x="493323" y="474722"/>
                  </a:cubicBezTo>
                  <a:cubicBezTo>
                    <a:pt x="507880" y="490897"/>
                    <a:pt x="522437" y="507881"/>
                    <a:pt x="536994" y="524055"/>
                  </a:cubicBezTo>
                  <a:cubicBezTo>
                    <a:pt x="543464" y="531334"/>
                    <a:pt x="545890" y="541039"/>
                    <a:pt x="536994" y="547508"/>
                  </a:cubicBezTo>
                  <a:cubicBezTo>
                    <a:pt x="530524" y="552361"/>
                    <a:pt x="521628" y="550743"/>
                    <a:pt x="515967" y="543465"/>
                  </a:cubicBezTo>
                  <a:cubicBezTo>
                    <a:pt x="501410" y="527290"/>
                    <a:pt x="486853" y="510307"/>
                    <a:pt x="472296" y="494131"/>
                  </a:cubicBezTo>
                  <a:cubicBezTo>
                    <a:pt x="467443" y="488470"/>
                    <a:pt x="465826" y="481192"/>
                    <a:pt x="469061" y="474722"/>
                  </a:cubicBezTo>
                  <a:cubicBezTo>
                    <a:pt x="470678" y="471487"/>
                    <a:pt x="475531" y="469061"/>
                    <a:pt x="480383" y="465826"/>
                  </a:cubicBezTo>
                  <a:close/>
                  <a:moveTo>
                    <a:pt x="17792" y="339665"/>
                  </a:moveTo>
                  <a:cubicBezTo>
                    <a:pt x="64698" y="339665"/>
                    <a:pt x="110797" y="339665"/>
                    <a:pt x="157703" y="339665"/>
                  </a:cubicBezTo>
                  <a:cubicBezTo>
                    <a:pt x="167407" y="339665"/>
                    <a:pt x="176303" y="342900"/>
                    <a:pt x="177112" y="353413"/>
                  </a:cubicBezTo>
                  <a:cubicBezTo>
                    <a:pt x="177921" y="365545"/>
                    <a:pt x="168216" y="367971"/>
                    <a:pt x="159320" y="367971"/>
                  </a:cubicBezTo>
                  <a:cubicBezTo>
                    <a:pt x="135058" y="367971"/>
                    <a:pt x="110797" y="367163"/>
                    <a:pt x="87343" y="367971"/>
                  </a:cubicBezTo>
                  <a:cubicBezTo>
                    <a:pt x="64698" y="367971"/>
                    <a:pt x="42054" y="367971"/>
                    <a:pt x="18601" y="367971"/>
                  </a:cubicBezTo>
                  <a:cubicBezTo>
                    <a:pt x="9705" y="367971"/>
                    <a:pt x="0" y="367163"/>
                    <a:pt x="0" y="354222"/>
                  </a:cubicBezTo>
                  <a:cubicBezTo>
                    <a:pt x="0" y="342091"/>
                    <a:pt x="8087" y="339665"/>
                    <a:pt x="17792" y="339665"/>
                  </a:cubicBezTo>
                  <a:close/>
                  <a:moveTo>
                    <a:pt x="530524" y="315404"/>
                  </a:moveTo>
                  <a:cubicBezTo>
                    <a:pt x="575004" y="314595"/>
                    <a:pt x="620294" y="314595"/>
                    <a:pt x="664774" y="315404"/>
                  </a:cubicBezTo>
                  <a:cubicBezTo>
                    <a:pt x="675287" y="315404"/>
                    <a:pt x="684992" y="321065"/>
                    <a:pt x="684183" y="333196"/>
                  </a:cubicBezTo>
                  <a:cubicBezTo>
                    <a:pt x="683374" y="344519"/>
                    <a:pt x="673669" y="345327"/>
                    <a:pt x="663965" y="345327"/>
                  </a:cubicBezTo>
                  <a:cubicBezTo>
                    <a:pt x="642129" y="346136"/>
                    <a:pt x="620294" y="346136"/>
                    <a:pt x="598458" y="346136"/>
                  </a:cubicBezTo>
                  <a:cubicBezTo>
                    <a:pt x="575813" y="346136"/>
                    <a:pt x="552359" y="346136"/>
                    <a:pt x="529715" y="346136"/>
                  </a:cubicBezTo>
                  <a:cubicBezTo>
                    <a:pt x="520010" y="346136"/>
                    <a:pt x="511115" y="345327"/>
                    <a:pt x="510306" y="332388"/>
                  </a:cubicBezTo>
                  <a:cubicBezTo>
                    <a:pt x="509497" y="318638"/>
                    <a:pt x="520819" y="316212"/>
                    <a:pt x="530524" y="315404"/>
                  </a:cubicBezTo>
                  <a:close/>
                  <a:moveTo>
                    <a:pt x="541847" y="142740"/>
                  </a:moveTo>
                  <a:cubicBezTo>
                    <a:pt x="545891" y="145166"/>
                    <a:pt x="548722" y="150423"/>
                    <a:pt x="550743" y="156893"/>
                  </a:cubicBezTo>
                  <a:cubicBezTo>
                    <a:pt x="548317" y="160937"/>
                    <a:pt x="546700" y="165789"/>
                    <a:pt x="542656" y="169024"/>
                  </a:cubicBezTo>
                  <a:cubicBezTo>
                    <a:pt x="525672" y="184390"/>
                    <a:pt x="507880" y="198947"/>
                    <a:pt x="490896" y="213504"/>
                  </a:cubicBezTo>
                  <a:cubicBezTo>
                    <a:pt x="484427" y="219165"/>
                    <a:pt x="476339" y="221591"/>
                    <a:pt x="469870" y="213504"/>
                  </a:cubicBezTo>
                  <a:cubicBezTo>
                    <a:pt x="464208" y="206225"/>
                    <a:pt x="465826" y="197329"/>
                    <a:pt x="471487" y="191668"/>
                  </a:cubicBezTo>
                  <a:cubicBezTo>
                    <a:pt x="489279" y="175494"/>
                    <a:pt x="507072" y="160128"/>
                    <a:pt x="525672" y="145571"/>
                  </a:cubicBezTo>
                  <a:cubicBezTo>
                    <a:pt x="532546" y="140718"/>
                    <a:pt x="537803" y="140314"/>
                    <a:pt x="541847" y="142740"/>
                  </a:cubicBezTo>
                  <a:close/>
                  <a:moveTo>
                    <a:pt x="156084" y="135057"/>
                  </a:moveTo>
                  <a:cubicBezTo>
                    <a:pt x="165789" y="136674"/>
                    <a:pt x="215930" y="194904"/>
                    <a:pt x="215930" y="202991"/>
                  </a:cubicBezTo>
                  <a:cubicBezTo>
                    <a:pt x="215930" y="208652"/>
                    <a:pt x="212695" y="211887"/>
                    <a:pt x="208651" y="215122"/>
                  </a:cubicBezTo>
                  <a:cubicBezTo>
                    <a:pt x="201373" y="220783"/>
                    <a:pt x="194903" y="216739"/>
                    <a:pt x="190051" y="211887"/>
                  </a:cubicBezTo>
                  <a:cubicBezTo>
                    <a:pt x="173876" y="194095"/>
                    <a:pt x="158511" y="176302"/>
                    <a:pt x="143145" y="157701"/>
                  </a:cubicBezTo>
                  <a:cubicBezTo>
                    <a:pt x="139910" y="153658"/>
                    <a:pt x="135866" y="147997"/>
                    <a:pt x="140719" y="141527"/>
                  </a:cubicBezTo>
                  <a:cubicBezTo>
                    <a:pt x="144762" y="135866"/>
                    <a:pt x="149614" y="133440"/>
                    <a:pt x="156084" y="135057"/>
                  </a:cubicBezTo>
                  <a:close/>
                  <a:moveTo>
                    <a:pt x="329961" y="0"/>
                  </a:moveTo>
                  <a:cubicBezTo>
                    <a:pt x="342091" y="0"/>
                    <a:pt x="343709" y="9705"/>
                    <a:pt x="343709" y="19409"/>
                  </a:cubicBezTo>
                  <a:cubicBezTo>
                    <a:pt x="344518" y="42054"/>
                    <a:pt x="344518" y="65507"/>
                    <a:pt x="344518" y="88151"/>
                  </a:cubicBezTo>
                  <a:cubicBezTo>
                    <a:pt x="344518" y="109988"/>
                    <a:pt x="344518" y="131823"/>
                    <a:pt x="344518" y="154468"/>
                  </a:cubicBezTo>
                  <a:cubicBezTo>
                    <a:pt x="344518" y="163364"/>
                    <a:pt x="344518" y="173068"/>
                    <a:pt x="331578" y="173877"/>
                  </a:cubicBezTo>
                  <a:cubicBezTo>
                    <a:pt x="319446" y="174686"/>
                    <a:pt x="316212" y="166598"/>
                    <a:pt x="315403" y="156894"/>
                  </a:cubicBezTo>
                  <a:cubicBezTo>
                    <a:pt x="314594" y="110796"/>
                    <a:pt x="314594" y="64698"/>
                    <a:pt x="314594" y="18601"/>
                  </a:cubicBezTo>
                  <a:cubicBezTo>
                    <a:pt x="314594" y="8896"/>
                    <a:pt x="319446" y="0"/>
                    <a:pt x="329961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2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03103D0-6916-458C-A9CD-3003D893DB02}"/>
              </a:ext>
            </a:extLst>
          </p:cNvPr>
          <p:cNvSpPr/>
          <p:nvPr/>
        </p:nvSpPr>
        <p:spPr>
          <a:xfrm>
            <a:off x="1063458" y="2993991"/>
            <a:ext cx="2017945" cy="133123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91C4F94-7C4D-4E63-B81B-1FC752D66752}"/>
              </a:ext>
            </a:extLst>
          </p:cNvPr>
          <p:cNvSpPr/>
          <p:nvPr/>
        </p:nvSpPr>
        <p:spPr>
          <a:xfrm>
            <a:off x="7003689" y="2993991"/>
            <a:ext cx="2017945" cy="13312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3A37C92-929B-4366-BFF0-C30E6C30E6C9}"/>
              </a:ext>
            </a:extLst>
          </p:cNvPr>
          <p:cNvSpPr/>
          <p:nvPr/>
        </p:nvSpPr>
        <p:spPr>
          <a:xfrm>
            <a:off x="9183455" y="2993991"/>
            <a:ext cx="2017945" cy="133123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3A707-378D-46D8-B72B-0BAE640187C4}"/>
              </a:ext>
            </a:extLst>
          </p:cNvPr>
          <p:cNvSpPr txBox="1"/>
          <p:nvPr/>
        </p:nvSpPr>
        <p:spPr>
          <a:xfrm>
            <a:off x="1287708" y="3428775"/>
            <a:ext cx="107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49CF-0A94-45A8-A600-C896861BC935}"/>
              </a:ext>
            </a:extLst>
          </p:cNvPr>
          <p:cNvSpPr txBox="1"/>
          <p:nvPr/>
        </p:nvSpPr>
        <p:spPr>
          <a:xfrm>
            <a:off x="7231100" y="3428775"/>
            <a:ext cx="110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9E0DC-C6A4-4546-9805-7035C80907DB}"/>
              </a:ext>
            </a:extLst>
          </p:cNvPr>
          <p:cNvSpPr txBox="1"/>
          <p:nvPr/>
        </p:nvSpPr>
        <p:spPr>
          <a:xfrm>
            <a:off x="9410714" y="3428775"/>
            <a:ext cx="112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80333A-AB59-449D-B0B3-2B9E52B346AB}"/>
              </a:ext>
            </a:extLst>
          </p:cNvPr>
          <p:cNvGrpSpPr/>
          <p:nvPr/>
        </p:nvGrpSpPr>
        <p:grpSpPr>
          <a:xfrm>
            <a:off x="3258028" y="1873287"/>
            <a:ext cx="3562716" cy="3572641"/>
            <a:chOff x="2175982" y="2022748"/>
            <a:chExt cx="3462252" cy="3471894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D1DC844C-71D9-455C-A1D1-1537A685CA6E}"/>
                </a:ext>
              </a:extLst>
            </p:cNvPr>
            <p:cNvSpPr/>
            <p:nvPr/>
          </p:nvSpPr>
          <p:spPr>
            <a:xfrm>
              <a:off x="2460500" y="2326681"/>
              <a:ext cx="2906073" cy="2906073"/>
            </a:xfrm>
            <a:prstGeom prst="blockArc">
              <a:avLst>
                <a:gd name="adj1" fmla="val 12835057"/>
                <a:gd name="adj2" fmla="val 9708188"/>
                <a:gd name="adj3" fmla="val 696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2D5B4B-3922-4BBC-A27E-7BB069CB4622}"/>
                </a:ext>
              </a:extLst>
            </p:cNvPr>
            <p:cNvSpPr/>
            <p:nvPr/>
          </p:nvSpPr>
          <p:spPr>
            <a:xfrm>
              <a:off x="2175982" y="3352711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C352D9-BEB9-4687-B242-7E1884350B3E}"/>
                </a:ext>
              </a:extLst>
            </p:cNvPr>
            <p:cNvSpPr/>
            <p:nvPr/>
          </p:nvSpPr>
          <p:spPr>
            <a:xfrm>
              <a:off x="3486530" y="4640630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CF41BC-8027-4255-9B8F-8C597861DF53}"/>
                </a:ext>
              </a:extLst>
            </p:cNvPr>
            <p:cNvSpPr/>
            <p:nvPr/>
          </p:nvSpPr>
          <p:spPr>
            <a:xfrm>
              <a:off x="4784222" y="3352711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66DE4E-0BC0-4CD2-A608-E9428B70C1F5}"/>
                </a:ext>
              </a:extLst>
            </p:cNvPr>
            <p:cNvSpPr/>
            <p:nvPr/>
          </p:nvSpPr>
          <p:spPr>
            <a:xfrm>
              <a:off x="3486530" y="2022748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F26D6A-8E0C-49BC-8885-15DBF6B97C63}"/>
                </a:ext>
              </a:extLst>
            </p:cNvPr>
            <p:cNvSpPr/>
            <p:nvPr/>
          </p:nvSpPr>
          <p:spPr>
            <a:xfrm>
              <a:off x="3337956" y="3188977"/>
              <a:ext cx="1138304" cy="113830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CCE201C-0BA7-4DA6-82C4-56DC069508BA}"/>
                </a:ext>
              </a:extLst>
            </p:cNvPr>
            <p:cNvSpPr/>
            <p:nvPr/>
          </p:nvSpPr>
          <p:spPr>
            <a:xfrm rot="12600000">
              <a:off x="2504961" y="2977587"/>
              <a:ext cx="422993" cy="36464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79F5D1-86FE-4B5D-BDA5-ADB1454624B7}"/>
                </a:ext>
              </a:extLst>
            </p:cNvPr>
            <p:cNvSpPr txBox="1"/>
            <p:nvPr/>
          </p:nvSpPr>
          <p:spPr>
            <a:xfrm>
              <a:off x="3391615" y="3514864"/>
              <a:ext cx="1064342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19CA95-3B20-4639-B9FA-B1945355FAB1}"/>
                </a:ext>
              </a:extLst>
            </p:cNvPr>
            <p:cNvSpPr txBox="1"/>
            <p:nvPr/>
          </p:nvSpPr>
          <p:spPr>
            <a:xfrm>
              <a:off x="3569983" y="2164565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6229F7-F7AA-473F-85EB-761894C4707A}"/>
                </a:ext>
              </a:extLst>
            </p:cNvPr>
            <p:cNvSpPr txBox="1"/>
            <p:nvPr/>
          </p:nvSpPr>
          <p:spPr>
            <a:xfrm>
              <a:off x="2249184" y="3514864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47BCB2-28C3-466A-A587-CDE01DCA864E}"/>
                </a:ext>
              </a:extLst>
            </p:cNvPr>
            <p:cNvSpPr txBox="1"/>
            <p:nvPr/>
          </p:nvSpPr>
          <p:spPr>
            <a:xfrm>
              <a:off x="4857424" y="3514864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2879B3-38B0-4770-B34C-69FA2AFF0AAE}"/>
                </a:ext>
              </a:extLst>
            </p:cNvPr>
            <p:cNvSpPr txBox="1"/>
            <p:nvPr/>
          </p:nvSpPr>
          <p:spPr>
            <a:xfrm>
              <a:off x="3569983" y="4806026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D6F214-4246-4521-AA2C-0A2114A6E368}"/>
              </a:ext>
            </a:extLst>
          </p:cNvPr>
          <p:cNvGrpSpPr/>
          <p:nvPr/>
        </p:nvGrpSpPr>
        <p:grpSpPr>
          <a:xfrm>
            <a:off x="5674044" y="1534808"/>
            <a:ext cx="2936241" cy="897071"/>
            <a:chOff x="4964215" y="2172755"/>
            <a:chExt cx="1454627" cy="8970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C779B9-AD1A-401C-AA01-7FD4C4DBB032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DD7F7E-7478-4C69-B25D-A1DEED4BAE8C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9BD2-7CA3-4B8F-9742-3806A88BFD9A}"/>
              </a:ext>
            </a:extLst>
          </p:cNvPr>
          <p:cNvGrpSpPr/>
          <p:nvPr/>
        </p:nvGrpSpPr>
        <p:grpSpPr>
          <a:xfrm>
            <a:off x="6622351" y="4118553"/>
            <a:ext cx="2936241" cy="897071"/>
            <a:chOff x="4964215" y="2172755"/>
            <a:chExt cx="1454627" cy="8970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FEDE09-DE49-463A-8C48-97E10F9913FA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4C4069-ADB5-4EB7-B8C0-CDCFF9F8E7FE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B20F83-842D-47BF-910F-C6C9A0E186E9}"/>
              </a:ext>
            </a:extLst>
          </p:cNvPr>
          <p:cNvGrpSpPr/>
          <p:nvPr/>
        </p:nvGrpSpPr>
        <p:grpSpPr>
          <a:xfrm>
            <a:off x="5674044" y="4955731"/>
            <a:ext cx="2936241" cy="897071"/>
            <a:chOff x="4964215" y="2172755"/>
            <a:chExt cx="1454627" cy="89707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5DB470-A902-4017-A55D-9F15119F66FC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BC704C-B94B-46BB-8CF0-4AD15DD6E1EA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D8F8FC-91BE-4196-B182-4E63558B82A7}"/>
              </a:ext>
            </a:extLst>
          </p:cNvPr>
          <p:cNvGrpSpPr/>
          <p:nvPr/>
        </p:nvGrpSpPr>
        <p:grpSpPr>
          <a:xfrm>
            <a:off x="1857389" y="4301356"/>
            <a:ext cx="1821924" cy="1266403"/>
            <a:chOff x="4964215" y="2172755"/>
            <a:chExt cx="1454627" cy="12664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BCD41B-6118-4FA3-8869-7B393E6B0C37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A60742-187F-4402-AEAE-27F5FB047843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64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67A87-9302-4ADA-A1E1-5C3134C49CA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F0D7CA1-09AA-4A18-870D-5A7BD6D2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571" y="877683"/>
            <a:ext cx="3775293" cy="644435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4"/>
                </a:solidFill>
              </a:rPr>
              <a:t>Presentation</a:t>
            </a:r>
            <a:endParaRPr lang="ko-KR" altLang="en-US" b="1" dirty="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CD79734-E003-4A7A-A2E3-68DFDD0AC966}"/>
              </a:ext>
            </a:extLst>
          </p:cNvPr>
          <p:cNvSpPr/>
          <p:nvPr/>
        </p:nvSpPr>
        <p:spPr>
          <a:xfrm>
            <a:off x="3476625" y="1908622"/>
            <a:ext cx="4482852" cy="432048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F81161BA-84D9-4B19-B6FB-95CE678B2933}"/>
              </a:ext>
            </a:extLst>
          </p:cNvPr>
          <p:cNvSpPr/>
          <p:nvPr/>
        </p:nvSpPr>
        <p:spPr>
          <a:xfrm>
            <a:off x="4136890" y="3699468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06F649D3-4DFE-4509-A365-0464DFA61508}"/>
              </a:ext>
            </a:extLst>
          </p:cNvPr>
          <p:cNvSpPr/>
          <p:nvPr/>
        </p:nvSpPr>
        <p:spPr>
          <a:xfrm>
            <a:off x="4136890" y="5045554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CE7481AD-C2A0-4DFD-845F-42E3ED66B6E8}"/>
              </a:ext>
            </a:extLst>
          </p:cNvPr>
          <p:cNvGrpSpPr/>
          <p:nvPr/>
        </p:nvGrpSpPr>
        <p:grpSpPr>
          <a:xfrm>
            <a:off x="5016864" y="3599646"/>
            <a:ext cx="2403111" cy="923330"/>
            <a:chOff x="2551705" y="4283314"/>
            <a:chExt cx="2357003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C928EE-9551-4075-B642-57031443414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F170CF-97BD-4AB9-9724-B4F58F7AC20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15">
            <a:extLst>
              <a:ext uri="{FF2B5EF4-FFF2-40B4-BE49-F238E27FC236}">
                <a16:creationId xmlns:a16="http://schemas.microsoft.com/office/drawing/2014/main" id="{E97F7EB0-6B2B-4057-9303-0A91007C8C74}"/>
              </a:ext>
            </a:extLst>
          </p:cNvPr>
          <p:cNvGrpSpPr/>
          <p:nvPr/>
        </p:nvGrpSpPr>
        <p:grpSpPr>
          <a:xfrm>
            <a:off x="5016864" y="4945732"/>
            <a:ext cx="2403111" cy="923330"/>
            <a:chOff x="2551705" y="4283314"/>
            <a:chExt cx="2357003" cy="9233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754A16-C514-461D-B9A9-988E8715445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898FBF-98DE-4BDF-8D16-12D483D242E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Oval 21">
            <a:extLst>
              <a:ext uri="{FF2B5EF4-FFF2-40B4-BE49-F238E27FC236}">
                <a16:creationId xmlns:a16="http://schemas.microsoft.com/office/drawing/2014/main" id="{048E2EF3-51CB-4A1D-A3CF-5EA9962BC7BC}"/>
              </a:ext>
            </a:extLst>
          </p:cNvPr>
          <p:cNvSpPr/>
          <p:nvPr/>
        </p:nvSpPr>
        <p:spPr>
          <a:xfrm>
            <a:off x="4136890" y="2317460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01409482-D31D-472A-B2C6-8CCA7A58BEB1}"/>
              </a:ext>
            </a:extLst>
          </p:cNvPr>
          <p:cNvGrpSpPr/>
          <p:nvPr/>
        </p:nvGrpSpPr>
        <p:grpSpPr>
          <a:xfrm>
            <a:off x="5016864" y="2217638"/>
            <a:ext cx="2419444" cy="923330"/>
            <a:chOff x="2551705" y="4283314"/>
            <a:chExt cx="2373022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3D9F8-8B5D-4EDF-9020-00544251C02B}"/>
                </a:ext>
              </a:extLst>
            </p:cNvPr>
            <p:cNvSpPr txBox="1"/>
            <p:nvPr/>
          </p:nvSpPr>
          <p:spPr>
            <a:xfrm>
              <a:off x="2551705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B07BD9-A982-45B0-971D-DD962181CE16}"/>
                </a:ext>
              </a:extLst>
            </p:cNvPr>
            <p:cNvSpPr txBox="1"/>
            <p:nvPr/>
          </p:nvSpPr>
          <p:spPr>
            <a:xfrm>
              <a:off x="2551705" y="4283314"/>
              <a:ext cx="237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BC88D1-448F-4F5B-9DCE-DBBD04CC0349}"/>
              </a:ext>
            </a:extLst>
          </p:cNvPr>
          <p:cNvGrpSpPr/>
          <p:nvPr/>
        </p:nvGrpSpPr>
        <p:grpSpPr>
          <a:xfrm>
            <a:off x="4258021" y="3812883"/>
            <a:ext cx="476782" cy="476782"/>
            <a:chOff x="4266660" y="45289"/>
            <a:chExt cx="768290" cy="76829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171F62-2633-4DD2-A6D2-BAD5C6D4169C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3462B0A-A798-457F-98A6-19A001339011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3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83689A-8FBA-4FF4-8779-F1209FFAB977}"/>
              </a:ext>
            </a:extLst>
          </p:cNvPr>
          <p:cNvGrpSpPr/>
          <p:nvPr/>
        </p:nvGrpSpPr>
        <p:grpSpPr>
          <a:xfrm>
            <a:off x="4378431" y="5230355"/>
            <a:ext cx="276389" cy="355816"/>
            <a:chOff x="8985075" y="-1608"/>
            <a:chExt cx="536688" cy="690919"/>
          </a:xfrm>
          <a:solidFill>
            <a:schemeClr val="accent4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BD74A1F-5087-4F35-BEC2-E35AF6E72D0D}"/>
                </a:ext>
              </a:extLst>
            </p:cNvPr>
            <p:cNvSpPr/>
            <p:nvPr/>
          </p:nvSpPr>
          <p:spPr>
            <a:xfrm>
              <a:off x="9136495" y="102158"/>
              <a:ext cx="385268" cy="587153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2803AA-4E9F-4251-92BF-00C5FD588471}"/>
                </a:ext>
              </a:extLst>
            </p:cNvPr>
            <p:cNvSpPr/>
            <p:nvPr/>
          </p:nvSpPr>
          <p:spPr>
            <a:xfrm>
              <a:off x="8985075" y="-1608"/>
              <a:ext cx="187403" cy="285604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93">
            <a:extLst>
              <a:ext uri="{FF2B5EF4-FFF2-40B4-BE49-F238E27FC236}">
                <a16:creationId xmlns:a16="http://schemas.microsoft.com/office/drawing/2014/main" id="{3BCF362D-9089-49FB-BBB6-32D536811057}"/>
              </a:ext>
            </a:extLst>
          </p:cNvPr>
          <p:cNvGrpSpPr/>
          <p:nvPr/>
        </p:nvGrpSpPr>
        <p:grpSpPr>
          <a:xfrm>
            <a:off x="4203261" y="2528248"/>
            <a:ext cx="622133" cy="319325"/>
            <a:chOff x="2867025" y="1771650"/>
            <a:chExt cx="6457950" cy="3314700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A93DC89-1D7C-4809-BD7F-4C092832B220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C18BDB3-FF53-4425-9C26-AEB200C95F1F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C32F048-0AAF-4EA5-B14B-51FF457112E4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C2B9F9A-37C0-43D6-A964-0784E8DB370E}"/>
              </a:ext>
            </a:extLst>
          </p:cNvPr>
          <p:cNvSpPr txBox="1"/>
          <p:nvPr/>
        </p:nvSpPr>
        <p:spPr>
          <a:xfrm>
            <a:off x="403963" y="203829"/>
            <a:ext cx="282803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71C08E-2CA4-4B14-BB07-7EB8055BBCCF}"/>
              </a:ext>
            </a:extLst>
          </p:cNvPr>
          <p:cNvSpPr txBox="1"/>
          <p:nvPr/>
        </p:nvSpPr>
        <p:spPr>
          <a:xfrm>
            <a:off x="937826" y="5045554"/>
            <a:ext cx="2213223" cy="12311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Quality Professional </a:t>
            </a:r>
          </a:p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16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8">
            <a:extLst>
              <a:ext uri="{FF2B5EF4-FFF2-40B4-BE49-F238E27FC236}">
                <a16:creationId xmlns:a16="http://schemas.microsoft.com/office/drawing/2014/main" id="{B52DDCA4-7D88-4535-B36B-6E49D5BA18AA}"/>
              </a:ext>
            </a:extLst>
          </p:cNvPr>
          <p:cNvSpPr>
            <a:spLocks/>
          </p:cNvSpPr>
          <p:nvPr/>
        </p:nvSpPr>
        <p:spPr bwMode="auto">
          <a:xfrm>
            <a:off x="4270892" y="2447110"/>
            <a:ext cx="3931754" cy="4406293"/>
          </a:xfrm>
          <a:custGeom>
            <a:avLst/>
            <a:gdLst>
              <a:gd name="T0" fmla="*/ 1131 w 2400"/>
              <a:gd name="T1" fmla="*/ 40 h 3356"/>
              <a:gd name="T2" fmla="*/ 1129 w 2400"/>
              <a:gd name="T3" fmla="*/ 60 h 3356"/>
              <a:gd name="T4" fmla="*/ 1071 w 2400"/>
              <a:gd name="T5" fmla="*/ 253 h 3356"/>
              <a:gd name="T6" fmla="*/ 1006 w 2400"/>
              <a:gd name="T7" fmla="*/ 665 h 3356"/>
              <a:gd name="T8" fmla="*/ 1020 w 2400"/>
              <a:gd name="T9" fmla="*/ 853 h 3356"/>
              <a:gd name="T10" fmla="*/ 1289 w 2400"/>
              <a:gd name="T11" fmla="*/ 678 h 3356"/>
              <a:gd name="T12" fmla="*/ 1480 w 2400"/>
              <a:gd name="T13" fmla="*/ 327 h 3356"/>
              <a:gd name="T14" fmla="*/ 1409 w 2400"/>
              <a:gd name="T15" fmla="*/ 565 h 3356"/>
              <a:gd name="T16" fmla="*/ 1226 w 2400"/>
              <a:gd name="T17" fmla="*/ 845 h 3356"/>
              <a:gd name="T18" fmla="*/ 1022 w 2400"/>
              <a:gd name="T19" fmla="*/ 1149 h 3356"/>
              <a:gd name="T20" fmla="*/ 1171 w 2400"/>
              <a:gd name="T21" fmla="*/ 1656 h 3356"/>
              <a:gd name="T22" fmla="*/ 1237 w 2400"/>
              <a:gd name="T23" fmla="*/ 1789 h 3356"/>
              <a:gd name="T24" fmla="*/ 1409 w 2400"/>
              <a:gd name="T25" fmla="*/ 1784 h 3356"/>
              <a:gd name="T26" fmla="*/ 1588 w 2400"/>
              <a:gd name="T27" fmla="*/ 1556 h 3356"/>
              <a:gd name="T28" fmla="*/ 1851 w 2400"/>
              <a:gd name="T29" fmla="*/ 893 h 3356"/>
              <a:gd name="T30" fmla="*/ 1953 w 2400"/>
              <a:gd name="T31" fmla="*/ 344 h 3356"/>
              <a:gd name="T32" fmla="*/ 1962 w 2400"/>
              <a:gd name="T33" fmla="*/ 582 h 3356"/>
              <a:gd name="T34" fmla="*/ 1935 w 2400"/>
              <a:gd name="T35" fmla="*/ 882 h 3356"/>
              <a:gd name="T36" fmla="*/ 1960 w 2400"/>
              <a:gd name="T37" fmla="*/ 1240 h 3356"/>
              <a:gd name="T38" fmla="*/ 2217 w 2400"/>
              <a:gd name="T39" fmla="*/ 1069 h 3356"/>
              <a:gd name="T40" fmla="*/ 1993 w 2400"/>
              <a:gd name="T41" fmla="*/ 1294 h 3356"/>
              <a:gd name="T42" fmla="*/ 1757 w 2400"/>
              <a:gd name="T43" fmla="*/ 1500 h 3356"/>
              <a:gd name="T44" fmla="*/ 1584 w 2400"/>
              <a:gd name="T45" fmla="*/ 1814 h 3356"/>
              <a:gd name="T46" fmla="*/ 1555 w 2400"/>
              <a:gd name="T47" fmla="*/ 1931 h 3356"/>
              <a:gd name="T48" fmla="*/ 1824 w 2400"/>
              <a:gd name="T49" fmla="*/ 1924 h 3356"/>
              <a:gd name="T50" fmla="*/ 2244 w 2400"/>
              <a:gd name="T51" fmla="*/ 1718 h 3356"/>
              <a:gd name="T52" fmla="*/ 2377 w 2400"/>
              <a:gd name="T53" fmla="*/ 1620 h 3356"/>
              <a:gd name="T54" fmla="*/ 2089 w 2400"/>
              <a:gd name="T55" fmla="*/ 1947 h 3356"/>
              <a:gd name="T56" fmla="*/ 1815 w 2400"/>
              <a:gd name="T57" fmla="*/ 2073 h 3356"/>
              <a:gd name="T58" fmla="*/ 1564 w 2400"/>
              <a:gd name="T59" fmla="*/ 2124 h 3356"/>
              <a:gd name="T60" fmla="*/ 1426 w 2400"/>
              <a:gd name="T61" fmla="*/ 2360 h 3356"/>
              <a:gd name="T62" fmla="*/ 1422 w 2400"/>
              <a:gd name="T63" fmla="*/ 2785 h 3356"/>
              <a:gd name="T64" fmla="*/ 1400 w 2400"/>
              <a:gd name="T65" fmla="*/ 3356 h 3356"/>
              <a:gd name="T66" fmla="*/ 1144 w 2400"/>
              <a:gd name="T67" fmla="*/ 3124 h 3356"/>
              <a:gd name="T68" fmla="*/ 1200 w 2400"/>
              <a:gd name="T69" fmla="*/ 2647 h 3356"/>
              <a:gd name="T70" fmla="*/ 1166 w 2400"/>
              <a:gd name="T71" fmla="*/ 2158 h 3356"/>
              <a:gd name="T72" fmla="*/ 1011 w 2400"/>
              <a:gd name="T73" fmla="*/ 1822 h 3356"/>
              <a:gd name="T74" fmla="*/ 779 w 2400"/>
              <a:gd name="T75" fmla="*/ 1782 h 3356"/>
              <a:gd name="T76" fmla="*/ 462 w 2400"/>
              <a:gd name="T77" fmla="*/ 1816 h 3356"/>
              <a:gd name="T78" fmla="*/ 124 w 2400"/>
              <a:gd name="T79" fmla="*/ 1724 h 3356"/>
              <a:gd name="T80" fmla="*/ 609 w 2400"/>
              <a:gd name="T81" fmla="*/ 1716 h 3356"/>
              <a:gd name="T82" fmla="*/ 451 w 2400"/>
              <a:gd name="T83" fmla="*/ 1322 h 3356"/>
              <a:gd name="T84" fmla="*/ 71 w 2400"/>
              <a:gd name="T85" fmla="*/ 1191 h 3356"/>
              <a:gd name="T86" fmla="*/ 59 w 2400"/>
              <a:gd name="T87" fmla="*/ 1154 h 3356"/>
              <a:gd name="T88" fmla="*/ 319 w 2400"/>
              <a:gd name="T89" fmla="*/ 1254 h 3356"/>
              <a:gd name="T90" fmla="*/ 477 w 2400"/>
              <a:gd name="T91" fmla="*/ 1229 h 3356"/>
              <a:gd name="T92" fmla="*/ 251 w 2400"/>
              <a:gd name="T93" fmla="*/ 644 h 3356"/>
              <a:gd name="T94" fmla="*/ 220 w 2400"/>
              <a:gd name="T95" fmla="*/ 469 h 3356"/>
              <a:gd name="T96" fmla="*/ 266 w 2400"/>
              <a:gd name="T97" fmla="*/ 604 h 3356"/>
              <a:gd name="T98" fmla="*/ 391 w 2400"/>
              <a:gd name="T99" fmla="*/ 942 h 3356"/>
              <a:gd name="T100" fmla="*/ 404 w 2400"/>
              <a:gd name="T101" fmla="*/ 956 h 3356"/>
              <a:gd name="T102" fmla="*/ 442 w 2400"/>
              <a:gd name="T103" fmla="*/ 889 h 3356"/>
              <a:gd name="T104" fmla="*/ 546 w 2400"/>
              <a:gd name="T105" fmla="*/ 605 h 3356"/>
              <a:gd name="T106" fmla="*/ 517 w 2400"/>
              <a:gd name="T107" fmla="*/ 847 h 3356"/>
              <a:gd name="T108" fmla="*/ 711 w 2400"/>
              <a:gd name="T109" fmla="*/ 1353 h 3356"/>
              <a:gd name="T110" fmla="*/ 937 w 2400"/>
              <a:gd name="T111" fmla="*/ 1160 h 3356"/>
              <a:gd name="T112" fmla="*/ 971 w 2400"/>
              <a:gd name="T113" fmla="*/ 511 h 3356"/>
              <a:gd name="T114" fmla="*/ 1137 w 2400"/>
              <a:gd name="T115" fmla="*/ 0 h 3356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4463 w 10000"/>
              <a:gd name="connsiteY199" fmla="*/ 999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68"/>
              <a:gd name="connsiteX1" fmla="*/ 4721 w 10000"/>
              <a:gd name="connsiteY1" fmla="*/ 48 h 10768"/>
              <a:gd name="connsiteX2" fmla="*/ 4713 w 10000"/>
              <a:gd name="connsiteY2" fmla="*/ 80 h 10768"/>
              <a:gd name="connsiteX3" fmla="*/ 4704 w 10000"/>
              <a:gd name="connsiteY3" fmla="*/ 101 h 10768"/>
              <a:gd name="connsiteX4" fmla="*/ 4704 w 10000"/>
              <a:gd name="connsiteY4" fmla="*/ 113 h 10768"/>
              <a:gd name="connsiteX5" fmla="*/ 4713 w 10000"/>
              <a:gd name="connsiteY5" fmla="*/ 119 h 10768"/>
              <a:gd name="connsiteX6" fmla="*/ 4713 w 10000"/>
              <a:gd name="connsiteY6" fmla="*/ 125 h 10768"/>
              <a:gd name="connsiteX7" fmla="*/ 4721 w 10000"/>
              <a:gd name="connsiteY7" fmla="*/ 125 h 10768"/>
              <a:gd name="connsiteX8" fmla="*/ 4721 w 10000"/>
              <a:gd name="connsiteY8" fmla="*/ 125 h 10768"/>
              <a:gd name="connsiteX9" fmla="*/ 4721 w 10000"/>
              <a:gd name="connsiteY9" fmla="*/ 134 h 10768"/>
              <a:gd name="connsiteX10" fmla="*/ 4713 w 10000"/>
              <a:gd name="connsiteY10" fmla="*/ 152 h 10768"/>
              <a:gd name="connsiteX11" fmla="*/ 4704 w 10000"/>
              <a:gd name="connsiteY11" fmla="*/ 179 h 10768"/>
              <a:gd name="connsiteX12" fmla="*/ 4692 w 10000"/>
              <a:gd name="connsiteY12" fmla="*/ 221 h 10768"/>
              <a:gd name="connsiteX13" fmla="*/ 4667 w 10000"/>
              <a:gd name="connsiteY13" fmla="*/ 280 h 10768"/>
              <a:gd name="connsiteX14" fmla="*/ 4629 w 10000"/>
              <a:gd name="connsiteY14" fmla="*/ 364 h 10768"/>
              <a:gd name="connsiteX15" fmla="*/ 4592 w 10000"/>
              <a:gd name="connsiteY15" fmla="*/ 465 h 10768"/>
              <a:gd name="connsiteX16" fmla="*/ 4533 w 10000"/>
              <a:gd name="connsiteY16" fmla="*/ 596 h 10768"/>
              <a:gd name="connsiteX17" fmla="*/ 4463 w 10000"/>
              <a:gd name="connsiteY17" fmla="*/ 754 h 10768"/>
              <a:gd name="connsiteX18" fmla="*/ 4379 w 10000"/>
              <a:gd name="connsiteY18" fmla="*/ 1001 h 10768"/>
              <a:gd name="connsiteX19" fmla="*/ 4321 w 10000"/>
              <a:gd name="connsiteY19" fmla="*/ 1266 h 10768"/>
              <a:gd name="connsiteX20" fmla="*/ 4275 w 10000"/>
              <a:gd name="connsiteY20" fmla="*/ 1538 h 10768"/>
              <a:gd name="connsiteX21" fmla="*/ 4213 w 10000"/>
              <a:gd name="connsiteY21" fmla="*/ 1827 h 10768"/>
              <a:gd name="connsiteX22" fmla="*/ 4204 w 10000"/>
              <a:gd name="connsiteY22" fmla="*/ 1889 h 10768"/>
              <a:gd name="connsiteX23" fmla="*/ 4192 w 10000"/>
              <a:gd name="connsiteY23" fmla="*/ 1982 h 10768"/>
              <a:gd name="connsiteX24" fmla="*/ 4183 w 10000"/>
              <a:gd name="connsiteY24" fmla="*/ 2080 h 10768"/>
              <a:gd name="connsiteX25" fmla="*/ 4175 w 10000"/>
              <a:gd name="connsiteY25" fmla="*/ 2187 h 10768"/>
              <a:gd name="connsiteX26" fmla="*/ 4175 w 10000"/>
              <a:gd name="connsiteY26" fmla="*/ 2297 h 10768"/>
              <a:gd name="connsiteX27" fmla="*/ 4192 w 10000"/>
              <a:gd name="connsiteY27" fmla="*/ 2396 h 10768"/>
              <a:gd name="connsiteX28" fmla="*/ 4213 w 10000"/>
              <a:gd name="connsiteY28" fmla="*/ 2482 h 10768"/>
              <a:gd name="connsiteX29" fmla="*/ 4250 w 10000"/>
              <a:gd name="connsiteY29" fmla="*/ 2542 h 10768"/>
              <a:gd name="connsiteX30" fmla="*/ 4450 w 10000"/>
              <a:gd name="connsiteY30" fmla="*/ 2530 h 10768"/>
              <a:gd name="connsiteX31" fmla="*/ 4646 w 10000"/>
              <a:gd name="connsiteY31" fmla="*/ 2482 h 10768"/>
              <a:gd name="connsiteX32" fmla="*/ 4833 w 10000"/>
              <a:gd name="connsiteY32" fmla="*/ 2405 h 10768"/>
              <a:gd name="connsiteX33" fmla="*/ 5025 w 10000"/>
              <a:gd name="connsiteY33" fmla="*/ 2297 h 10768"/>
              <a:gd name="connsiteX34" fmla="*/ 5200 w 10000"/>
              <a:gd name="connsiteY34" fmla="*/ 2172 h 10768"/>
              <a:gd name="connsiteX35" fmla="*/ 5371 w 10000"/>
              <a:gd name="connsiteY35" fmla="*/ 2020 h 10768"/>
              <a:gd name="connsiteX36" fmla="*/ 5533 w 10000"/>
              <a:gd name="connsiteY36" fmla="*/ 1859 h 10768"/>
              <a:gd name="connsiteX37" fmla="*/ 5683 w 10000"/>
              <a:gd name="connsiteY37" fmla="*/ 1690 h 10768"/>
              <a:gd name="connsiteX38" fmla="*/ 5829 w 10000"/>
              <a:gd name="connsiteY38" fmla="*/ 1511 h 10768"/>
              <a:gd name="connsiteX39" fmla="*/ 5954 w 10000"/>
              <a:gd name="connsiteY39" fmla="*/ 1326 h 10768"/>
              <a:gd name="connsiteX40" fmla="*/ 6071 w 10000"/>
              <a:gd name="connsiteY40" fmla="*/ 1147 h 10768"/>
              <a:gd name="connsiteX41" fmla="*/ 6167 w 10000"/>
              <a:gd name="connsiteY41" fmla="*/ 974 h 10768"/>
              <a:gd name="connsiteX42" fmla="*/ 6213 w 10000"/>
              <a:gd name="connsiteY42" fmla="*/ 974 h 10768"/>
              <a:gd name="connsiteX43" fmla="*/ 6213 w 10000"/>
              <a:gd name="connsiteY43" fmla="*/ 992 h 10768"/>
              <a:gd name="connsiteX44" fmla="*/ 6138 w 10000"/>
              <a:gd name="connsiteY44" fmla="*/ 1165 h 10768"/>
              <a:gd name="connsiteX45" fmla="*/ 6054 w 10000"/>
              <a:gd name="connsiteY45" fmla="*/ 1344 h 10768"/>
              <a:gd name="connsiteX46" fmla="*/ 5963 w 10000"/>
              <a:gd name="connsiteY46" fmla="*/ 1517 h 10768"/>
              <a:gd name="connsiteX47" fmla="*/ 5871 w 10000"/>
              <a:gd name="connsiteY47" fmla="*/ 1684 h 10768"/>
              <a:gd name="connsiteX48" fmla="*/ 5775 w 10000"/>
              <a:gd name="connsiteY48" fmla="*/ 1847 h 10768"/>
              <a:gd name="connsiteX49" fmla="*/ 5667 w 10000"/>
              <a:gd name="connsiteY49" fmla="*/ 1999 h 10768"/>
              <a:gd name="connsiteX50" fmla="*/ 5554 w 10000"/>
              <a:gd name="connsiteY50" fmla="*/ 2145 h 10768"/>
              <a:gd name="connsiteX51" fmla="*/ 5417 w 10000"/>
              <a:gd name="connsiteY51" fmla="*/ 2279 h 10768"/>
              <a:gd name="connsiteX52" fmla="*/ 5275 w 10000"/>
              <a:gd name="connsiteY52" fmla="*/ 2411 h 10768"/>
              <a:gd name="connsiteX53" fmla="*/ 5108 w 10000"/>
              <a:gd name="connsiteY53" fmla="*/ 2518 h 10768"/>
              <a:gd name="connsiteX54" fmla="*/ 4917 w 10000"/>
              <a:gd name="connsiteY54" fmla="*/ 2616 h 10768"/>
              <a:gd name="connsiteX55" fmla="*/ 4704 w 10000"/>
              <a:gd name="connsiteY55" fmla="*/ 2703 h 10768"/>
              <a:gd name="connsiteX56" fmla="*/ 4479 w 10000"/>
              <a:gd name="connsiteY56" fmla="*/ 2768 h 10768"/>
              <a:gd name="connsiteX57" fmla="*/ 4213 w 10000"/>
              <a:gd name="connsiteY57" fmla="*/ 2813 h 10768"/>
              <a:gd name="connsiteX58" fmla="*/ 4221 w 10000"/>
              <a:gd name="connsiteY58" fmla="*/ 3126 h 10768"/>
              <a:gd name="connsiteX59" fmla="*/ 4258 w 10000"/>
              <a:gd name="connsiteY59" fmla="*/ 3424 h 10768"/>
              <a:gd name="connsiteX60" fmla="*/ 4321 w 10000"/>
              <a:gd name="connsiteY60" fmla="*/ 3707 h 10768"/>
              <a:gd name="connsiteX61" fmla="*/ 4404 w 10000"/>
              <a:gd name="connsiteY61" fmla="*/ 3975 h 10768"/>
              <a:gd name="connsiteX62" fmla="*/ 4508 w 10000"/>
              <a:gd name="connsiteY62" fmla="*/ 4231 h 10768"/>
              <a:gd name="connsiteX63" fmla="*/ 4621 w 10000"/>
              <a:gd name="connsiteY63" fmla="*/ 4476 h 10768"/>
              <a:gd name="connsiteX64" fmla="*/ 4750 w 10000"/>
              <a:gd name="connsiteY64" fmla="*/ 4708 h 10768"/>
              <a:gd name="connsiteX65" fmla="*/ 4879 w 10000"/>
              <a:gd name="connsiteY65" fmla="*/ 4934 h 10768"/>
              <a:gd name="connsiteX66" fmla="*/ 4917 w 10000"/>
              <a:gd name="connsiteY66" fmla="*/ 4988 h 10768"/>
              <a:gd name="connsiteX67" fmla="*/ 4950 w 10000"/>
              <a:gd name="connsiteY67" fmla="*/ 5054 h 10768"/>
              <a:gd name="connsiteX68" fmla="*/ 4996 w 10000"/>
              <a:gd name="connsiteY68" fmla="*/ 5125 h 10768"/>
              <a:gd name="connsiteX69" fmla="*/ 5038 w 10000"/>
              <a:gd name="connsiteY69" fmla="*/ 5200 h 10768"/>
              <a:gd name="connsiteX70" fmla="*/ 5092 w 10000"/>
              <a:gd name="connsiteY70" fmla="*/ 5271 h 10768"/>
              <a:gd name="connsiteX71" fmla="*/ 5154 w 10000"/>
              <a:gd name="connsiteY71" fmla="*/ 5331 h 10768"/>
              <a:gd name="connsiteX72" fmla="*/ 5229 w 10000"/>
              <a:gd name="connsiteY72" fmla="*/ 5384 h 10768"/>
              <a:gd name="connsiteX73" fmla="*/ 5313 w 10000"/>
              <a:gd name="connsiteY73" fmla="*/ 5423 h 10768"/>
              <a:gd name="connsiteX74" fmla="*/ 5413 w 10000"/>
              <a:gd name="connsiteY74" fmla="*/ 5438 h 10768"/>
              <a:gd name="connsiteX75" fmla="*/ 5517 w 10000"/>
              <a:gd name="connsiteY75" fmla="*/ 5435 h 10768"/>
              <a:gd name="connsiteX76" fmla="*/ 5704 w 10000"/>
              <a:gd name="connsiteY76" fmla="*/ 5390 h 10768"/>
              <a:gd name="connsiteX77" fmla="*/ 5871 w 10000"/>
              <a:gd name="connsiteY77" fmla="*/ 5316 h 10768"/>
              <a:gd name="connsiteX78" fmla="*/ 6033 w 10000"/>
              <a:gd name="connsiteY78" fmla="*/ 5223 h 10768"/>
              <a:gd name="connsiteX79" fmla="*/ 6167 w 10000"/>
              <a:gd name="connsiteY79" fmla="*/ 5113 h 10768"/>
              <a:gd name="connsiteX80" fmla="*/ 6296 w 10000"/>
              <a:gd name="connsiteY80" fmla="*/ 4994 h 10768"/>
              <a:gd name="connsiteX81" fmla="*/ 6417 w 10000"/>
              <a:gd name="connsiteY81" fmla="*/ 4869 h 10768"/>
              <a:gd name="connsiteX82" fmla="*/ 6525 w 10000"/>
              <a:gd name="connsiteY82" fmla="*/ 4750 h 10768"/>
              <a:gd name="connsiteX83" fmla="*/ 6617 w 10000"/>
              <a:gd name="connsiteY83" fmla="*/ 4636 h 10768"/>
              <a:gd name="connsiteX84" fmla="*/ 6821 w 10000"/>
              <a:gd name="connsiteY84" fmla="*/ 4377 h 10768"/>
              <a:gd name="connsiteX85" fmla="*/ 7017 w 10000"/>
              <a:gd name="connsiteY85" fmla="*/ 4085 h 10768"/>
              <a:gd name="connsiteX86" fmla="*/ 7213 w 10000"/>
              <a:gd name="connsiteY86" fmla="*/ 3766 h 10768"/>
              <a:gd name="connsiteX87" fmla="*/ 7396 w 10000"/>
              <a:gd name="connsiteY87" fmla="*/ 3418 h 10768"/>
              <a:gd name="connsiteX88" fmla="*/ 7563 w 10000"/>
              <a:gd name="connsiteY88" fmla="*/ 3051 h 10768"/>
              <a:gd name="connsiteX89" fmla="*/ 7713 w 10000"/>
              <a:gd name="connsiteY89" fmla="*/ 2661 h 10768"/>
              <a:gd name="connsiteX90" fmla="*/ 7850 w 10000"/>
              <a:gd name="connsiteY90" fmla="*/ 2253 h 10768"/>
              <a:gd name="connsiteX91" fmla="*/ 7950 w 10000"/>
              <a:gd name="connsiteY91" fmla="*/ 1830 h 10768"/>
              <a:gd name="connsiteX92" fmla="*/ 8025 w 10000"/>
              <a:gd name="connsiteY92" fmla="*/ 1397 h 10768"/>
              <a:gd name="connsiteX93" fmla="*/ 8071 w 10000"/>
              <a:gd name="connsiteY93" fmla="*/ 954 h 10768"/>
              <a:gd name="connsiteX94" fmla="*/ 8108 w 10000"/>
              <a:gd name="connsiteY94" fmla="*/ 974 h 10768"/>
              <a:gd name="connsiteX95" fmla="*/ 8138 w 10000"/>
              <a:gd name="connsiteY95" fmla="*/ 1025 h 10768"/>
              <a:gd name="connsiteX96" fmla="*/ 8163 w 10000"/>
              <a:gd name="connsiteY96" fmla="*/ 1100 h 10768"/>
              <a:gd name="connsiteX97" fmla="*/ 8175 w 10000"/>
              <a:gd name="connsiteY97" fmla="*/ 1198 h 10768"/>
              <a:gd name="connsiteX98" fmla="*/ 8183 w 10000"/>
              <a:gd name="connsiteY98" fmla="*/ 1311 h 10768"/>
              <a:gd name="connsiteX99" fmla="*/ 8183 w 10000"/>
              <a:gd name="connsiteY99" fmla="*/ 1442 h 10768"/>
              <a:gd name="connsiteX100" fmla="*/ 8183 w 10000"/>
              <a:gd name="connsiteY100" fmla="*/ 1582 h 10768"/>
              <a:gd name="connsiteX101" fmla="*/ 8175 w 10000"/>
              <a:gd name="connsiteY101" fmla="*/ 1734 h 10768"/>
              <a:gd name="connsiteX102" fmla="*/ 8163 w 10000"/>
              <a:gd name="connsiteY102" fmla="*/ 1889 h 10768"/>
              <a:gd name="connsiteX103" fmla="*/ 8146 w 10000"/>
              <a:gd name="connsiteY103" fmla="*/ 2047 h 10768"/>
              <a:gd name="connsiteX104" fmla="*/ 8121 w 10000"/>
              <a:gd name="connsiteY104" fmla="*/ 2205 h 10768"/>
              <a:gd name="connsiteX105" fmla="*/ 8108 w 10000"/>
              <a:gd name="connsiteY105" fmla="*/ 2357 h 10768"/>
              <a:gd name="connsiteX106" fmla="*/ 8083 w 10000"/>
              <a:gd name="connsiteY106" fmla="*/ 2497 h 10768"/>
              <a:gd name="connsiteX107" fmla="*/ 8063 w 10000"/>
              <a:gd name="connsiteY107" fmla="*/ 2628 h 10768"/>
              <a:gd name="connsiteX108" fmla="*/ 8038 w 10000"/>
              <a:gd name="connsiteY108" fmla="*/ 2741 h 10768"/>
              <a:gd name="connsiteX109" fmla="*/ 8017 w 10000"/>
              <a:gd name="connsiteY109" fmla="*/ 2834 h 10768"/>
              <a:gd name="connsiteX110" fmla="*/ 8000 w 10000"/>
              <a:gd name="connsiteY110" fmla="*/ 2908 h 10768"/>
              <a:gd name="connsiteX111" fmla="*/ 7700 w 10000"/>
              <a:gd name="connsiteY111" fmla="*/ 3754 h 10768"/>
              <a:gd name="connsiteX112" fmla="*/ 7942 w 10000"/>
              <a:gd name="connsiteY112" fmla="*/ 3737 h 10768"/>
              <a:gd name="connsiteX113" fmla="*/ 8167 w 10000"/>
              <a:gd name="connsiteY113" fmla="*/ 3695 h 10768"/>
              <a:gd name="connsiteX114" fmla="*/ 8379 w 10000"/>
              <a:gd name="connsiteY114" fmla="*/ 3635 h 10768"/>
              <a:gd name="connsiteX115" fmla="*/ 8583 w 10000"/>
              <a:gd name="connsiteY115" fmla="*/ 3558 h 10768"/>
              <a:gd name="connsiteX116" fmla="*/ 8767 w 10000"/>
              <a:gd name="connsiteY116" fmla="*/ 3471 h 10768"/>
              <a:gd name="connsiteX117" fmla="*/ 8933 w 10000"/>
              <a:gd name="connsiteY117" fmla="*/ 3376 h 10768"/>
              <a:gd name="connsiteX118" fmla="*/ 9092 w 10000"/>
              <a:gd name="connsiteY118" fmla="*/ 3278 h 10768"/>
              <a:gd name="connsiteX119" fmla="*/ 9238 w 10000"/>
              <a:gd name="connsiteY119" fmla="*/ 3185 h 10768"/>
              <a:gd name="connsiteX120" fmla="*/ 9250 w 10000"/>
              <a:gd name="connsiteY120" fmla="*/ 3230 h 10768"/>
              <a:gd name="connsiteX121" fmla="*/ 9117 w 10000"/>
              <a:gd name="connsiteY121" fmla="*/ 3376 h 10768"/>
              <a:gd name="connsiteX122" fmla="*/ 8954 w 10000"/>
              <a:gd name="connsiteY122" fmla="*/ 3516 h 10768"/>
              <a:gd name="connsiteX123" fmla="*/ 8758 w 10000"/>
              <a:gd name="connsiteY123" fmla="*/ 3641 h 10768"/>
              <a:gd name="connsiteX124" fmla="*/ 8538 w 10000"/>
              <a:gd name="connsiteY124" fmla="*/ 3754 h 10768"/>
              <a:gd name="connsiteX125" fmla="*/ 8304 w 10000"/>
              <a:gd name="connsiteY125" fmla="*/ 3856 h 10768"/>
              <a:gd name="connsiteX126" fmla="*/ 8054 w 10000"/>
              <a:gd name="connsiteY126" fmla="*/ 3945 h 10768"/>
              <a:gd name="connsiteX127" fmla="*/ 7796 w 10000"/>
              <a:gd name="connsiteY127" fmla="*/ 4014 h 10768"/>
              <a:gd name="connsiteX128" fmla="*/ 7533 w 10000"/>
              <a:gd name="connsiteY128" fmla="*/ 4064 h 10768"/>
              <a:gd name="connsiteX129" fmla="*/ 7479 w 10000"/>
              <a:gd name="connsiteY129" fmla="*/ 4184 h 10768"/>
              <a:gd name="connsiteX130" fmla="*/ 7404 w 10000"/>
              <a:gd name="connsiteY130" fmla="*/ 4324 h 10768"/>
              <a:gd name="connsiteX131" fmla="*/ 7321 w 10000"/>
              <a:gd name="connsiteY131" fmla="*/ 4470 h 10768"/>
              <a:gd name="connsiteX132" fmla="*/ 7213 w 10000"/>
              <a:gd name="connsiteY132" fmla="*/ 4628 h 10768"/>
              <a:gd name="connsiteX133" fmla="*/ 7100 w 10000"/>
              <a:gd name="connsiteY133" fmla="*/ 4794 h 10768"/>
              <a:gd name="connsiteX134" fmla="*/ 6979 w 10000"/>
              <a:gd name="connsiteY134" fmla="*/ 4958 h 10768"/>
              <a:gd name="connsiteX135" fmla="*/ 6850 w 10000"/>
              <a:gd name="connsiteY135" fmla="*/ 5113 h 10768"/>
              <a:gd name="connsiteX136" fmla="*/ 6721 w 10000"/>
              <a:gd name="connsiteY136" fmla="*/ 5265 h 10768"/>
              <a:gd name="connsiteX137" fmla="*/ 6600 w 10000"/>
              <a:gd name="connsiteY137" fmla="*/ 5405 h 10768"/>
              <a:gd name="connsiteX138" fmla="*/ 6471 w 10000"/>
              <a:gd name="connsiteY138" fmla="*/ 5530 h 10768"/>
              <a:gd name="connsiteX139" fmla="*/ 6358 w 10000"/>
              <a:gd name="connsiteY139" fmla="*/ 5641 h 10768"/>
              <a:gd name="connsiteX140" fmla="*/ 6250 w 10000"/>
              <a:gd name="connsiteY140" fmla="*/ 5721 h 10768"/>
              <a:gd name="connsiteX141" fmla="*/ 6267 w 10000"/>
              <a:gd name="connsiteY141" fmla="*/ 5781 h 10768"/>
              <a:gd name="connsiteX142" fmla="*/ 6296 w 10000"/>
              <a:gd name="connsiteY142" fmla="*/ 5793 h 10768"/>
              <a:gd name="connsiteX143" fmla="*/ 6479 w 10000"/>
              <a:gd name="connsiteY143" fmla="*/ 5754 h 10768"/>
              <a:gd name="connsiteX144" fmla="*/ 6663 w 10000"/>
              <a:gd name="connsiteY144" fmla="*/ 5736 h 10768"/>
              <a:gd name="connsiteX145" fmla="*/ 6858 w 10000"/>
              <a:gd name="connsiteY145" fmla="*/ 5736 h 10768"/>
              <a:gd name="connsiteX146" fmla="*/ 7046 w 10000"/>
              <a:gd name="connsiteY146" fmla="*/ 5742 h 10768"/>
              <a:gd name="connsiteX147" fmla="*/ 7246 w 10000"/>
              <a:gd name="connsiteY147" fmla="*/ 5748 h 10768"/>
              <a:gd name="connsiteX148" fmla="*/ 7425 w 10000"/>
              <a:gd name="connsiteY148" fmla="*/ 5748 h 10768"/>
              <a:gd name="connsiteX149" fmla="*/ 7600 w 10000"/>
              <a:gd name="connsiteY149" fmla="*/ 5733 h 10768"/>
              <a:gd name="connsiteX150" fmla="*/ 7950 w 10000"/>
              <a:gd name="connsiteY150" fmla="*/ 5673 h 10768"/>
              <a:gd name="connsiteX151" fmla="*/ 8275 w 10000"/>
              <a:gd name="connsiteY151" fmla="*/ 5596 h 10768"/>
              <a:gd name="connsiteX152" fmla="*/ 8579 w 10000"/>
              <a:gd name="connsiteY152" fmla="*/ 5504 h 10768"/>
              <a:gd name="connsiteX153" fmla="*/ 8858 w 10000"/>
              <a:gd name="connsiteY153" fmla="*/ 5390 h 10768"/>
              <a:gd name="connsiteX154" fmla="*/ 9117 w 10000"/>
              <a:gd name="connsiteY154" fmla="*/ 5265 h 10768"/>
              <a:gd name="connsiteX155" fmla="*/ 9350 w 10000"/>
              <a:gd name="connsiteY155" fmla="*/ 5119 h 10768"/>
              <a:gd name="connsiteX156" fmla="*/ 9563 w 10000"/>
              <a:gd name="connsiteY156" fmla="*/ 4967 h 10768"/>
              <a:gd name="connsiteX157" fmla="*/ 9758 w 10000"/>
              <a:gd name="connsiteY157" fmla="*/ 4794 h 10768"/>
              <a:gd name="connsiteX158" fmla="*/ 9933 w 10000"/>
              <a:gd name="connsiteY158" fmla="*/ 4610 h 10768"/>
              <a:gd name="connsiteX159" fmla="*/ 10000 w 10000"/>
              <a:gd name="connsiteY159" fmla="*/ 4648 h 10768"/>
              <a:gd name="connsiteX160" fmla="*/ 10000 w 10000"/>
              <a:gd name="connsiteY160" fmla="*/ 4660 h 10768"/>
              <a:gd name="connsiteX161" fmla="*/ 9904 w 10000"/>
              <a:gd name="connsiteY161" fmla="*/ 4827 h 10768"/>
              <a:gd name="connsiteX162" fmla="*/ 9767 w 10000"/>
              <a:gd name="connsiteY162" fmla="*/ 5000 h 10768"/>
              <a:gd name="connsiteX163" fmla="*/ 9600 w 10000"/>
              <a:gd name="connsiteY163" fmla="*/ 5173 h 10768"/>
              <a:gd name="connsiteX164" fmla="*/ 9404 w 10000"/>
              <a:gd name="connsiteY164" fmla="*/ 5343 h 10768"/>
              <a:gd name="connsiteX165" fmla="*/ 9183 w 10000"/>
              <a:gd name="connsiteY165" fmla="*/ 5504 h 10768"/>
              <a:gd name="connsiteX166" fmla="*/ 8950 w 10000"/>
              <a:gd name="connsiteY166" fmla="*/ 5662 h 10768"/>
              <a:gd name="connsiteX167" fmla="*/ 8704 w 10000"/>
              <a:gd name="connsiteY167" fmla="*/ 5802 h 10768"/>
              <a:gd name="connsiteX168" fmla="*/ 8463 w 10000"/>
              <a:gd name="connsiteY168" fmla="*/ 5927 h 10768"/>
              <a:gd name="connsiteX169" fmla="*/ 8229 w 10000"/>
              <a:gd name="connsiteY169" fmla="*/ 6025 h 10768"/>
              <a:gd name="connsiteX170" fmla="*/ 8000 w 10000"/>
              <a:gd name="connsiteY170" fmla="*/ 6105 h 10768"/>
              <a:gd name="connsiteX171" fmla="*/ 7879 w 10000"/>
              <a:gd name="connsiteY171" fmla="*/ 6132 h 10768"/>
              <a:gd name="connsiteX172" fmla="*/ 7729 w 10000"/>
              <a:gd name="connsiteY172" fmla="*/ 6153 h 10768"/>
              <a:gd name="connsiteX173" fmla="*/ 7563 w 10000"/>
              <a:gd name="connsiteY173" fmla="*/ 6177 h 10768"/>
              <a:gd name="connsiteX174" fmla="*/ 7388 w 10000"/>
              <a:gd name="connsiteY174" fmla="*/ 6198 h 10768"/>
              <a:gd name="connsiteX175" fmla="*/ 7204 w 10000"/>
              <a:gd name="connsiteY175" fmla="*/ 6219 h 10768"/>
              <a:gd name="connsiteX176" fmla="*/ 7017 w 10000"/>
              <a:gd name="connsiteY176" fmla="*/ 6240 h 10768"/>
              <a:gd name="connsiteX177" fmla="*/ 6842 w 10000"/>
              <a:gd name="connsiteY177" fmla="*/ 6263 h 10768"/>
              <a:gd name="connsiteX178" fmla="*/ 6675 w 10000"/>
              <a:gd name="connsiteY178" fmla="*/ 6290 h 10768"/>
              <a:gd name="connsiteX179" fmla="*/ 6517 w 10000"/>
              <a:gd name="connsiteY179" fmla="*/ 6329 h 10768"/>
              <a:gd name="connsiteX180" fmla="*/ 6388 w 10000"/>
              <a:gd name="connsiteY180" fmla="*/ 6365 h 10768"/>
              <a:gd name="connsiteX181" fmla="*/ 6288 w 10000"/>
              <a:gd name="connsiteY181" fmla="*/ 6415 h 10768"/>
              <a:gd name="connsiteX182" fmla="*/ 6213 w 10000"/>
              <a:gd name="connsiteY182" fmla="*/ 6475 h 10768"/>
              <a:gd name="connsiteX183" fmla="*/ 6092 w 10000"/>
              <a:gd name="connsiteY183" fmla="*/ 6648 h 10768"/>
              <a:gd name="connsiteX184" fmla="*/ 6008 w 10000"/>
              <a:gd name="connsiteY184" fmla="*/ 6836 h 10768"/>
              <a:gd name="connsiteX185" fmla="*/ 5942 w 10000"/>
              <a:gd name="connsiteY185" fmla="*/ 7032 h 10768"/>
              <a:gd name="connsiteX186" fmla="*/ 5904 w 10000"/>
              <a:gd name="connsiteY186" fmla="*/ 7232 h 10768"/>
              <a:gd name="connsiteX187" fmla="*/ 5888 w 10000"/>
              <a:gd name="connsiteY187" fmla="*/ 7443 h 10768"/>
              <a:gd name="connsiteX188" fmla="*/ 5879 w 10000"/>
              <a:gd name="connsiteY188" fmla="*/ 7655 h 10768"/>
              <a:gd name="connsiteX189" fmla="*/ 5888 w 10000"/>
              <a:gd name="connsiteY189" fmla="*/ 7867 h 10768"/>
              <a:gd name="connsiteX190" fmla="*/ 5904 w 10000"/>
              <a:gd name="connsiteY190" fmla="*/ 8084 h 10768"/>
              <a:gd name="connsiteX191" fmla="*/ 5925 w 10000"/>
              <a:gd name="connsiteY191" fmla="*/ 8299 h 10768"/>
              <a:gd name="connsiteX192" fmla="*/ 5950 w 10000"/>
              <a:gd name="connsiteY192" fmla="*/ 8510 h 10768"/>
              <a:gd name="connsiteX193" fmla="*/ 5954 w 10000"/>
              <a:gd name="connsiteY193" fmla="*/ 8820 h 10768"/>
              <a:gd name="connsiteX194" fmla="*/ 5933 w 10000"/>
              <a:gd name="connsiteY194" fmla="*/ 9130 h 10768"/>
              <a:gd name="connsiteX195" fmla="*/ 5896 w 10000"/>
              <a:gd name="connsiteY195" fmla="*/ 9428 h 10768"/>
              <a:gd name="connsiteX196" fmla="*/ 5850 w 10000"/>
              <a:gd name="connsiteY196" fmla="*/ 9720 h 10768"/>
              <a:gd name="connsiteX197" fmla="*/ 5756 w 10000"/>
              <a:gd name="connsiteY197" fmla="*/ 10714 h 10768"/>
              <a:gd name="connsiteX198" fmla="*/ 3964 w 10000"/>
              <a:gd name="connsiteY198" fmla="*/ 10768 h 10768"/>
              <a:gd name="connsiteX199" fmla="*/ 3043 w 10000"/>
              <a:gd name="connsiteY199" fmla="*/ 9881 h 10768"/>
              <a:gd name="connsiteX200" fmla="*/ 4546 w 10000"/>
              <a:gd name="connsiteY200" fmla="*/ 9848 h 10768"/>
              <a:gd name="connsiteX201" fmla="*/ 4629 w 10000"/>
              <a:gd name="connsiteY201" fmla="*/ 9687 h 10768"/>
              <a:gd name="connsiteX202" fmla="*/ 4700 w 10000"/>
              <a:gd name="connsiteY202" fmla="*/ 9508 h 10768"/>
              <a:gd name="connsiteX203" fmla="*/ 4767 w 10000"/>
              <a:gd name="connsiteY203" fmla="*/ 9309 h 10768"/>
              <a:gd name="connsiteX204" fmla="*/ 4829 w 10000"/>
              <a:gd name="connsiteY204" fmla="*/ 9097 h 10768"/>
              <a:gd name="connsiteX205" fmla="*/ 4879 w 10000"/>
              <a:gd name="connsiteY205" fmla="*/ 8868 h 10768"/>
              <a:gd name="connsiteX206" fmla="*/ 4917 w 10000"/>
              <a:gd name="connsiteY206" fmla="*/ 8635 h 10768"/>
              <a:gd name="connsiteX207" fmla="*/ 4954 w 10000"/>
              <a:gd name="connsiteY207" fmla="*/ 8391 h 10768"/>
              <a:gd name="connsiteX208" fmla="*/ 4979 w 10000"/>
              <a:gd name="connsiteY208" fmla="*/ 8144 h 10768"/>
              <a:gd name="connsiteX209" fmla="*/ 5000 w 10000"/>
              <a:gd name="connsiteY209" fmla="*/ 7887 h 10768"/>
              <a:gd name="connsiteX210" fmla="*/ 5000 w 10000"/>
              <a:gd name="connsiteY210" fmla="*/ 7634 h 10768"/>
              <a:gd name="connsiteX211" fmla="*/ 5000 w 10000"/>
              <a:gd name="connsiteY211" fmla="*/ 7384 h 10768"/>
              <a:gd name="connsiteX212" fmla="*/ 4979 w 10000"/>
              <a:gd name="connsiteY212" fmla="*/ 7133 h 10768"/>
              <a:gd name="connsiteX213" fmla="*/ 4950 w 10000"/>
              <a:gd name="connsiteY213" fmla="*/ 6892 h 10768"/>
              <a:gd name="connsiteX214" fmla="*/ 4913 w 10000"/>
              <a:gd name="connsiteY214" fmla="*/ 6657 h 10768"/>
              <a:gd name="connsiteX215" fmla="*/ 4858 w 10000"/>
              <a:gd name="connsiteY215" fmla="*/ 6430 h 10768"/>
              <a:gd name="connsiteX216" fmla="*/ 4783 w 10000"/>
              <a:gd name="connsiteY216" fmla="*/ 6219 h 10768"/>
              <a:gd name="connsiteX217" fmla="*/ 4700 w 10000"/>
              <a:gd name="connsiteY217" fmla="*/ 6019 h 10768"/>
              <a:gd name="connsiteX218" fmla="*/ 4600 w 10000"/>
              <a:gd name="connsiteY218" fmla="*/ 5840 h 10768"/>
              <a:gd name="connsiteX219" fmla="*/ 4488 w 10000"/>
              <a:gd name="connsiteY219" fmla="*/ 5682 h 10768"/>
              <a:gd name="connsiteX220" fmla="*/ 4358 w 10000"/>
              <a:gd name="connsiteY220" fmla="*/ 5542 h 10768"/>
              <a:gd name="connsiteX221" fmla="*/ 4213 w 10000"/>
              <a:gd name="connsiteY221" fmla="*/ 5429 h 10768"/>
              <a:gd name="connsiteX222" fmla="*/ 4046 w 10000"/>
              <a:gd name="connsiteY222" fmla="*/ 5343 h 10768"/>
              <a:gd name="connsiteX223" fmla="*/ 3904 w 10000"/>
              <a:gd name="connsiteY223" fmla="*/ 5292 h 10768"/>
              <a:gd name="connsiteX224" fmla="*/ 3746 w 10000"/>
              <a:gd name="connsiteY224" fmla="*/ 5271 h 10768"/>
              <a:gd name="connsiteX225" fmla="*/ 3583 w 10000"/>
              <a:gd name="connsiteY225" fmla="*/ 5271 h 10768"/>
              <a:gd name="connsiteX226" fmla="*/ 3413 w 10000"/>
              <a:gd name="connsiteY226" fmla="*/ 5286 h 10768"/>
              <a:gd name="connsiteX227" fmla="*/ 3246 w 10000"/>
              <a:gd name="connsiteY227" fmla="*/ 5310 h 10768"/>
              <a:gd name="connsiteX228" fmla="*/ 3079 w 10000"/>
              <a:gd name="connsiteY228" fmla="*/ 5343 h 10768"/>
              <a:gd name="connsiteX229" fmla="*/ 2913 w 10000"/>
              <a:gd name="connsiteY229" fmla="*/ 5369 h 10768"/>
              <a:gd name="connsiteX230" fmla="*/ 2750 w 10000"/>
              <a:gd name="connsiteY230" fmla="*/ 5396 h 10768"/>
              <a:gd name="connsiteX231" fmla="*/ 2600 w 10000"/>
              <a:gd name="connsiteY231" fmla="*/ 5411 h 10768"/>
              <a:gd name="connsiteX232" fmla="*/ 2258 w 10000"/>
              <a:gd name="connsiteY232" fmla="*/ 5423 h 10768"/>
              <a:gd name="connsiteX233" fmla="*/ 1925 w 10000"/>
              <a:gd name="connsiteY233" fmla="*/ 5411 h 10768"/>
              <a:gd name="connsiteX234" fmla="*/ 1617 w 10000"/>
              <a:gd name="connsiteY234" fmla="*/ 5384 h 10768"/>
              <a:gd name="connsiteX235" fmla="*/ 1321 w 10000"/>
              <a:gd name="connsiteY235" fmla="*/ 5346 h 10768"/>
              <a:gd name="connsiteX236" fmla="*/ 1033 w 10000"/>
              <a:gd name="connsiteY236" fmla="*/ 5298 h 10768"/>
              <a:gd name="connsiteX237" fmla="*/ 758 w 10000"/>
              <a:gd name="connsiteY237" fmla="*/ 5250 h 10768"/>
              <a:gd name="connsiteX238" fmla="*/ 500 w 10000"/>
              <a:gd name="connsiteY238" fmla="*/ 5197 h 10768"/>
              <a:gd name="connsiteX239" fmla="*/ 517 w 10000"/>
              <a:gd name="connsiteY239" fmla="*/ 5137 h 10768"/>
              <a:gd name="connsiteX240" fmla="*/ 871 w 10000"/>
              <a:gd name="connsiteY240" fmla="*/ 5173 h 10768"/>
              <a:gd name="connsiteX241" fmla="*/ 1221 w 10000"/>
              <a:gd name="connsiteY241" fmla="*/ 5197 h 10768"/>
              <a:gd name="connsiteX242" fmla="*/ 1563 w 10000"/>
              <a:gd name="connsiteY242" fmla="*/ 5206 h 10768"/>
              <a:gd name="connsiteX243" fmla="*/ 1896 w 10000"/>
              <a:gd name="connsiteY243" fmla="*/ 5197 h 10768"/>
              <a:gd name="connsiteX244" fmla="*/ 2221 w 10000"/>
              <a:gd name="connsiteY244" fmla="*/ 5164 h 10768"/>
              <a:gd name="connsiteX245" fmla="*/ 2538 w 10000"/>
              <a:gd name="connsiteY245" fmla="*/ 5113 h 10768"/>
              <a:gd name="connsiteX246" fmla="*/ 2842 w 10000"/>
              <a:gd name="connsiteY246" fmla="*/ 5045 h 10768"/>
              <a:gd name="connsiteX247" fmla="*/ 3129 w 10000"/>
              <a:gd name="connsiteY247" fmla="*/ 4946 h 10768"/>
              <a:gd name="connsiteX248" fmla="*/ 3500 w 10000"/>
              <a:gd name="connsiteY248" fmla="*/ 4815 h 10768"/>
              <a:gd name="connsiteX249" fmla="*/ 2821 w 10000"/>
              <a:gd name="connsiteY249" fmla="*/ 4389 h 10768"/>
              <a:gd name="connsiteX250" fmla="*/ 2213 w 10000"/>
              <a:gd name="connsiteY250" fmla="*/ 3912 h 10768"/>
              <a:gd name="connsiteX251" fmla="*/ 1879 w 10000"/>
              <a:gd name="connsiteY251" fmla="*/ 3939 h 10768"/>
              <a:gd name="connsiteX252" fmla="*/ 1554 w 10000"/>
              <a:gd name="connsiteY252" fmla="*/ 3939 h 10768"/>
              <a:gd name="connsiteX253" fmla="*/ 1258 w 10000"/>
              <a:gd name="connsiteY253" fmla="*/ 3912 h 10768"/>
              <a:gd name="connsiteX254" fmla="*/ 979 w 10000"/>
              <a:gd name="connsiteY254" fmla="*/ 3856 h 10768"/>
              <a:gd name="connsiteX255" fmla="*/ 721 w 10000"/>
              <a:gd name="connsiteY255" fmla="*/ 3775 h 10768"/>
              <a:gd name="connsiteX256" fmla="*/ 496 w 10000"/>
              <a:gd name="connsiteY256" fmla="*/ 3674 h 10768"/>
              <a:gd name="connsiteX257" fmla="*/ 296 w 10000"/>
              <a:gd name="connsiteY257" fmla="*/ 3549 h 10768"/>
              <a:gd name="connsiteX258" fmla="*/ 129 w 10000"/>
              <a:gd name="connsiteY258" fmla="*/ 3403 h 10768"/>
              <a:gd name="connsiteX259" fmla="*/ 0 w 10000"/>
              <a:gd name="connsiteY259" fmla="*/ 3245 h 10768"/>
              <a:gd name="connsiteX260" fmla="*/ 17 w 10000"/>
              <a:gd name="connsiteY260" fmla="*/ 3218 h 10768"/>
              <a:gd name="connsiteX261" fmla="*/ 71 w 10000"/>
              <a:gd name="connsiteY261" fmla="*/ 3245 h 10768"/>
              <a:gd name="connsiteX262" fmla="*/ 138 w 10000"/>
              <a:gd name="connsiteY262" fmla="*/ 3349 h 10768"/>
              <a:gd name="connsiteX263" fmla="*/ 246 w 10000"/>
              <a:gd name="connsiteY263" fmla="*/ 3439 h 10768"/>
              <a:gd name="connsiteX264" fmla="*/ 379 w 10000"/>
              <a:gd name="connsiteY264" fmla="*/ 3528 h 10768"/>
              <a:gd name="connsiteX265" fmla="*/ 538 w 10000"/>
              <a:gd name="connsiteY265" fmla="*/ 3597 h 10768"/>
              <a:gd name="connsiteX266" fmla="*/ 721 w 10000"/>
              <a:gd name="connsiteY266" fmla="*/ 3656 h 10768"/>
              <a:gd name="connsiteX267" fmla="*/ 913 w 10000"/>
              <a:gd name="connsiteY267" fmla="*/ 3701 h 10768"/>
              <a:gd name="connsiteX268" fmla="*/ 1117 w 10000"/>
              <a:gd name="connsiteY268" fmla="*/ 3728 h 10768"/>
              <a:gd name="connsiteX269" fmla="*/ 1329 w 10000"/>
              <a:gd name="connsiteY269" fmla="*/ 3737 h 10768"/>
              <a:gd name="connsiteX270" fmla="*/ 1533 w 10000"/>
              <a:gd name="connsiteY270" fmla="*/ 3734 h 10768"/>
              <a:gd name="connsiteX271" fmla="*/ 1646 w 10000"/>
              <a:gd name="connsiteY271" fmla="*/ 3722 h 10768"/>
              <a:gd name="connsiteX272" fmla="*/ 1746 w 10000"/>
              <a:gd name="connsiteY272" fmla="*/ 3722 h 10768"/>
              <a:gd name="connsiteX273" fmla="*/ 1833 w 10000"/>
              <a:gd name="connsiteY273" fmla="*/ 3710 h 10768"/>
              <a:gd name="connsiteX274" fmla="*/ 1917 w 10000"/>
              <a:gd name="connsiteY274" fmla="*/ 3695 h 10768"/>
              <a:gd name="connsiteX275" fmla="*/ 1988 w 10000"/>
              <a:gd name="connsiteY275" fmla="*/ 3662 h 10768"/>
              <a:gd name="connsiteX276" fmla="*/ 1788 w 10000"/>
              <a:gd name="connsiteY276" fmla="*/ 3391 h 10768"/>
              <a:gd name="connsiteX277" fmla="*/ 1617 w 10000"/>
              <a:gd name="connsiteY277" fmla="*/ 3126 h 10768"/>
              <a:gd name="connsiteX278" fmla="*/ 1454 w 10000"/>
              <a:gd name="connsiteY278" fmla="*/ 2849 h 10768"/>
              <a:gd name="connsiteX279" fmla="*/ 1313 w 10000"/>
              <a:gd name="connsiteY279" fmla="*/ 2563 h 10768"/>
              <a:gd name="connsiteX280" fmla="*/ 1175 w 10000"/>
              <a:gd name="connsiteY280" fmla="*/ 2253 h 10768"/>
              <a:gd name="connsiteX281" fmla="*/ 1046 w 10000"/>
              <a:gd name="connsiteY281" fmla="*/ 1919 h 10768"/>
              <a:gd name="connsiteX282" fmla="*/ 1033 w 10000"/>
              <a:gd name="connsiteY282" fmla="*/ 1859 h 10768"/>
              <a:gd name="connsiteX283" fmla="*/ 1000 w 10000"/>
              <a:gd name="connsiteY283" fmla="*/ 1776 h 10768"/>
              <a:gd name="connsiteX284" fmla="*/ 979 w 10000"/>
              <a:gd name="connsiteY284" fmla="*/ 1684 h 10768"/>
              <a:gd name="connsiteX285" fmla="*/ 950 w 10000"/>
              <a:gd name="connsiteY285" fmla="*/ 1591 h 10768"/>
              <a:gd name="connsiteX286" fmla="*/ 925 w 10000"/>
              <a:gd name="connsiteY286" fmla="*/ 1490 h 10768"/>
              <a:gd name="connsiteX287" fmla="*/ 917 w 10000"/>
              <a:gd name="connsiteY287" fmla="*/ 1397 h 10768"/>
              <a:gd name="connsiteX288" fmla="*/ 917 w 10000"/>
              <a:gd name="connsiteY288" fmla="*/ 1311 h 10768"/>
              <a:gd name="connsiteX289" fmla="*/ 933 w 10000"/>
              <a:gd name="connsiteY289" fmla="*/ 1234 h 10768"/>
              <a:gd name="connsiteX290" fmla="*/ 963 w 10000"/>
              <a:gd name="connsiteY290" fmla="*/ 1180 h 10768"/>
              <a:gd name="connsiteX291" fmla="*/ 1000 w 10000"/>
              <a:gd name="connsiteY291" fmla="*/ 1192 h 10768"/>
              <a:gd name="connsiteX292" fmla="*/ 1033 w 10000"/>
              <a:gd name="connsiteY292" fmla="*/ 1496 h 10768"/>
              <a:gd name="connsiteX293" fmla="*/ 1108 w 10000"/>
              <a:gd name="connsiteY293" fmla="*/ 1800 h 10768"/>
              <a:gd name="connsiteX294" fmla="*/ 1221 w 10000"/>
              <a:gd name="connsiteY294" fmla="*/ 2098 h 10768"/>
              <a:gd name="connsiteX295" fmla="*/ 1358 w 10000"/>
              <a:gd name="connsiteY295" fmla="*/ 2372 h 10768"/>
              <a:gd name="connsiteX296" fmla="*/ 1508 w 10000"/>
              <a:gd name="connsiteY296" fmla="*/ 2628 h 10768"/>
              <a:gd name="connsiteX297" fmla="*/ 1646 w 10000"/>
              <a:gd name="connsiteY297" fmla="*/ 2795 h 10768"/>
              <a:gd name="connsiteX298" fmla="*/ 1629 w 10000"/>
              <a:gd name="connsiteY298" fmla="*/ 2801 h 10768"/>
              <a:gd name="connsiteX299" fmla="*/ 1629 w 10000"/>
              <a:gd name="connsiteY299" fmla="*/ 2807 h 10768"/>
              <a:gd name="connsiteX300" fmla="*/ 1638 w 10000"/>
              <a:gd name="connsiteY300" fmla="*/ 2813 h 10768"/>
              <a:gd name="connsiteX301" fmla="*/ 1646 w 10000"/>
              <a:gd name="connsiteY301" fmla="*/ 2816 h 10768"/>
              <a:gd name="connsiteX302" fmla="*/ 1663 w 10000"/>
              <a:gd name="connsiteY302" fmla="*/ 2822 h 10768"/>
              <a:gd name="connsiteX303" fmla="*/ 1667 w 10000"/>
              <a:gd name="connsiteY303" fmla="*/ 2834 h 10768"/>
              <a:gd name="connsiteX304" fmla="*/ 1675 w 10000"/>
              <a:gd name="connsiteY304" fmla="*/ 2840 h 10768"/>
              <a:gd name="connsiteX305" fmla="*/ 1683 w 10000"/>
              <a:gd name="connsiteY305" fmla="*/ 2849 h 10768"/>
              <a:gd name="connsiteX306" fmla="*/ 1683 w 10000"/>
              <a:gd name="connsiteY306" fmla="*/ 2843 h 10768"/>
              <a:gd name="connsiteX307" fmla="*/ 1675 w 10000"/>
              <a:gd name="connsiteY307" fmla="*/ 2840 h 10768"/>
              <a:gd name="connsiteX308" fmla="*/ 1675 w 10000"/>
              <a:gd name="connsiteY308" fmla="*/ 2840 h 10768"/>
              <a:gd name="connsiteX309" fmla="*/ 1646 w 10000"/>
              <a:gd name="connsiteY309" fmla="*/ 2795 h 10768"/>
              <a:gd name="connsiteX310" fmla="*/ 1746 w 10000"/>
              <a:gd name="connsiteY310" fmla="*/ 2741 h 10768"/>
              <a:gd name="connsiteX311" fmla="*/ 1842 w 10000"/>
              <a:gd name="connsiteY311" fmla="*/ 2649 h 10768"/>
              <a:gd name="connsiteX312" fmla="*/ 1933 w 10000"/>
              <a:gd name="connsiteY312" fmla="*/ 2542 h 10768"/>
              <a:gd name="connsiteX313" fmla="*/ 2017 w 10000"/>
              <a:gd name="connsiteY313" fmla="*/ 2411 h 10768"/>
              <a:gd name="connsiteX314" fmla="*/ 2092 w 10000"/>
              <a:gd name="connsiteY314" fmla="*/ 2265 h 10768"/>
              <a:gd name="connsiteX315" fmla="*/ 2163 w 10000"/>
              <a:gd name="connsiteY315" fmla="*/ 2113 h 10768"/>
              <a:gd name="connsiteX316" fmla="*/ 2221 w 10000"/>
              <a:gd name="connsiteY316" fmla="*/ 1955 h 10768"/>
              <a:gd name="connsiteX317" fmla="*/ 2275 w 10000"/>
              <a:gd name="connsiteY317" fmla="*/ 1803 h 10768"/>
              <a:gd name="connsiteX318" fmla="*/ 2321 w 10000"/>
              <a:gd name="connsiteY318" fmla="*/ 1657 h 10768"/>
              <a:gd name="connsiteX319" fmla="*/ 2329 w 10000"/>
              <a:gd name="connsiteY319" fmla="*/ 1853 h 10768"/>
              <a:gd name="connsiteX320" fmla="*/ 2321 w 10000"/>
              <a:gd name="connsiteY320" fmla="*/ 2032 h 10768"/>
              <a:gd name="connsiteX321" fmla="*/ 2283 w 10000"/>
              <a:gd name="connsiteY321" fmla="*/ 2199 h 10768"/>
              <a:gd name="connsiteX322" fmla="*/ 2229 w 10000"/>
              <a:gd name="connsiteY322" fmla="*/ 2366 h 10768"/>
              <a:gd name="connsiteX323" fmla="*/ 2154 w 10000"/>
              <a:gd name="connsiteY323" fmla="*/ 2524 h 10768"/>
              <a:gd name="connsiteX324" fmla="*/ 2046 w 10000"/>
              <a:gd name="connsiteY324" fmla="*/ 2682 h 10768"/>
              <a:gd name="connsiteX325" fmla="*/ 1796 w 10000"/>
              <a:gd name="connsiteY325" fmla="*/ 3027 h 10768"/>
              <a:gd name="connsiteX326" fmla="*/ 2054 w 10000"/>
              <a:gd name="connsiteY326" fmla="*/ 3305 h 10768"/>
              <a:gd name="connsiteX327" fmla="*/ 2333 w 10000"/>
              <a:gd name="connsiteY327" fmla="*/ 3564 h 10768"/>
              <a:gd name="connsiteX328" fmla="*/ 2638 w 10000"/>
              <a:gd name="connsiteY328" fmla="*/ 3808 h 10768"/>
              <a:gd name="connsiteX329" fmla="*/ 2963 w 10000"/>
              <a:gd name="connsiteY329" fmla="*/ 4032 h 10768"/>
              <a:gd name="connsiteX330" fmla="*/ 4129 w 10000"/>
              <a:gd name="connsiteY330" fmla="*/ 4610 h 10768"/>
              <a:gd name="connsiteX331" fmla="*/ 4167 w 10000"/>
              <a:gd name="connsiteY331" fmla="*/ 4589 h 10768"/>
              <a:gd name="connsiteX332" fmla="*/ 4071 w 10000"/>
              <a:gd name="connsiteY332" fmla="*/ 4333 h 10768"/>
              <a:gd name="connsiteX333" fmla="*/ 3996 w 10000"/>
              <a:gd name="connsiteY333" fmla="*/ 4058 h 10768"/>
              <a:gd name="connsiteX334" fmla="*/ 3933 w 10000"/>
              <a:gd name="connsiteY334" fmla="*/ 3760 h 10768"/>
              <a:gd name="connsiteX335" fmla="*/ 3904 w 10000"/>
              <a:gd name="connsiteY335" fmla="*/ 3456 h 10768"/>
              <a:gd name="connsiteX336" fmla="*/ 3879 w 10000"/>
              <a:gd name="connsiteY336" fmla="*/ 3138 h 10768"/>
              <a:gd name="connsiteX337" fmla="*/ 3879 w 10000"/>
              <a:gd name="connsiteY337" fmla="*/ 2813 h 10768"/>
              <a:gd name="connsiteX338" fmla="*/ 3896 w 10000"/>
              <a:gd name="connsiteY338" fmla="*/ 2485 h 10768"/>
              <a:gd name="connsiteX339" fmla="*/ 3933 w 10000"/>
              <a:gd name="connsiteY339" fmla="*/ 2160 h 10768"/>
              <a:gd name="connsiteX340" fmla="*/ 3988 w 10000"/>
              <a:gd name="connsiteY340" fmla="*/ 1836 h 10768"/>
              <a:gd name="connsiteX341" fmla="*/ 4046 w 10000"/>
              <a:gd name="connsiteY341" fmla="*/ 1523 h 10768"/>
              <a:gd name="connsiteX342" fmla="*/ 4129 w 10000"/>
              <a:gd name="connsiteY342" fmla="*/ 1219 h 10768"/>
              <a:gd name="connsiteX343" fmla="*/ 4229 w 10000"/>
              <a:gd name="connsiteY343" fmla="*/ 933 h 10768"/>
              <a:gd name="connsiteX344" fmla="*/ 4333 w 10000"/>
              <a:gd name="connsiteY344" fmla="*/ 662 h 10768"/>
              <a:gd name="connsiteX345" fmla="*/ 4454 w 10000"/>
              <a:gd name="connsiteY345" fmla="*/ 417 h 10768"/>
              <a:gd name="connsiteX346" fmla="*/ 4583 w 10000"/>
              <a:gd name="connsiteY346" fmla="*/ 194 h 10768"/>
              <a:gd name="connsiteX347" fmla="*/ 4738 w 10000"/>
              <a:gd name="connsiteY347" fmla="*/ 0 h 10768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4309 w 10000"/>
              <a:gd name="connsiteY199" fmla="*/ 10293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41"/>
              <a:gd name="connsiteX1" fmla="*/ 4721 w 10000"/>
              <a:gd name="connsiteY1" fmla="*/ 48 h 10741"/>
              <a:gd name="connsiteX2" fmla="*/ 4713 w 10000"/>
              <a:gd name="connsiteY2" fmla="*/ 80 h 10741"/>
              <a:gd name="connsiteX3" fmla="*/ 4704 w 10000"/>
              <a:gd name="connsiteY3" fmla="*/ 101 h 10741"/>
              <a:gd name="connsiteX4" fmla="*/ 4704 w 10000"/>
              <a:gd name="connsiteY4" fmla="*/ 113 h 10741"/>
              <a:gd name="connsiteX5" fmla="*/ 4713 w 10000"/>
              <a:gd name="connsiteY5" fmla="*/ 119 h 10741"/>
              <a:gd name="connsiteX6" fmla="*/ 4713 w 10000"/>
              <a:gd name="connsiteY6" fmla="*/ 125 h 10741"/>
              <a:gd name="connsiteX7" fmla="*/ 4721 w 10000"/>
              <a:gd name="connsiteY7" fmla="*/ 125 h 10741"/>
              <a:gd name="connsiteX8" fmla="*/ 4721 w 10000"/>
              <a:gd name="connsiteY8" fmla="*/ 125 h 10741"/>
              <a:gd name="connsiteX9" fmla="*/ 4721 w 10000"/>
              <a:gd name="connsiteY9" fmla="*/ 134 h 10741"/>
              <a:gd name="connsiteX10" fmla="*/ 4713 w 10000"/>
              <a:gd name="connsiteY10" fmla="*/ 152 h 10741"/>
              <a:gd name="connsiteX11" fmla="*/ 4704 w 10000"/>
              <a:gd name="connsiteY11" fmla="*/ 179 h 10741"/>
              <a:gd name="connsiteX12" fmla="*/ 4692 w 10000"/>
              <a:gd name="connsiteY12" fmla="*/ 221 h 10741"/>
              <a:gd name="connsiteX13" fmla="*/ 4667 w 10000"/>
              <a:gd name="connsiteY13" fmla="*/ 280 h 10741"/>
              <a:gd name="connsiteX14" fmla="*/ 4629 w 10000"/>
              <a:gd name="connsiteY14" fmla="*/ 364 h 10741"/>
              <a:gd name="connsiteX15" fmla="*/ 4592 w 10000"/>
              <a:gd name="connsiteY15" fmla="*/ 465 h 10741"/>
              <a:gd name="connsiteX16" fmla="*/ 4533 w 10000"/>
              <a:gd name="connsiteY16" fmla="*/ 596 h 10741"/>
              <a:gd name="connsiteX17" fmla="*/ 4463 w 10000"/>
              <a:gd name="connsiteY17" fmla="*/ 754 h 10741"/>
              <a:gd name="connsiteX18" fmla="*/ 4379 w 10000"/>
              <a:gd name="connsiteY18" fmla="*/ 1001 h 10741"/>
              <a:gd name="connsiteX19" fmla="*/ 4321 w 10000"/>
              <a:gd name="connsiteY19" fmla="*/ 1266 h 10741"/>
              <a:gd name="connsiteX20" fmla="*/ 4275 w 10000"/>
              <a:gd name="connsiteY20" fmla="*/ 1538 h 10741"/>
              <a:gd name="connsiteX21" fmla="*/ 4213 w 10000"/>
              <a:gd name="connsiteY21" fmla="*/ 1827 h 10741"/>
              <a:gd name="connsiteX22" fmla="*/ 4204 w 10000"/>
              <a:gd name="connsiteY22" fmla="*/ 1889 h 10741"/>
              <a:gd name="connsiteX23" fmla="*/ 4192 w 10000"/>
              <a:gd name="connsiteY23" fmla="*/ 1982 h 10741"/>
              <a:gd name="connsiteX24" fmla="*/ 4183 w 10000"/>
              <a:gd name="connsiteY24" fmla="*/ 2080 h 10741"/>
              <a:gd name="connsiteX25" fmla="*/ 4175 w 10000"/>
              <a:gd name="connsiteY25" fmla="*/ 2187 h 10741"/>
              <a:gd name="connsiteX26" fmla="*/ 4175 w 10000"/>
              <a:gd name="connsiteY26" fmla="*/ 2297 h 10741"/>
              <a:gd name="connsiteX27" fmla="*/ 4192 w 10000"/>
              <a:gd name="connsiteY27" fmla="*/ 2396 h 10741"/>
              <a:gd name="connsiteX28" fmla="*/ 4213 w 10000"/>
              <a:gd name="connsiteY28" fmla="*/ 2482 h 10741"/>
              <a:gd name="connsiteX29" fmla="*/ 4250 w 10000"/>
              <a:gd name="connsiteY29" fmla="*/ 2542 h 10741"/>
              <a:gd name="connsiteX30" fmla="*/ 4450 w 10000"/>
              <a:gd name="connsiteY30" fmla="*/ 2530 h 10741"/>
              <a:gd name="connsiteX31" fmla="*/ 4646 w 10000"/>
              <a:gd name="connsiteY31" fmla="*/ 2482 h 10741"/>
              <a:gd name="connsiteX32" fmla="*/ 4833 w 10000"/>
              <a:gd name="connsiteY32" fmla="*/ 2405 h 10741"/>
              <a:gd name="connsiteX33" fmla="*/ 5025 w 10000"/>
              <a:gd name="connsiteY33" fmla="*/ 2297 h 10741"/>
              <a:gd name="connsiteX34" fmla="*/ 5200 w 10000"/>
              <a:gd name="connsiteY34" fmla="*/ 2172 h 10741"/>
              <a:gd name="connsiteX35" fmla="*/ 5371 w 10000"/>
              <a:gd name="connsiteY35" fmla="*/ 2020 h 10741"/>
              <a:gd name="connsiteX36" fmla="*/ 5533 w 10000"/>
              <a:gd name="connsiteY36" fmla="*/ 1859 h 10741"/>
              <a:gd name="connsiteX37" fmla="*/ 5683 w 10000"/>
              <a:gd name="connsiteY37" fmla="*/ 1690 h 10741"/>
              <a:gd name="connsiteX38" fmla="*/ 5829 w 10000"/>
              <a:gd name="connsiteY38" fmla="*/ 1511 h 10741"/>
              <a:gd name="connsiteX39" fmla="*/ 5954 w 10000"/>
              <a:gd name="connsiteY39" fmla="*/ 1326 h 10741"/>
              <a:gd name="connsiteX40" fmla="*/ 6071 w 10000"/>
              <a:gd name="connsiteY40" fmla="*/ 1147 h 10741"/>
              <a:gd name="connsiteX41" fmla="*/ 6167 w 10000"/>
              <a:gd name="connsiteY41" fmla="*/ 974 h 10741"/>
              <a:gd name="connsiteX42" fmla="*/ 6213 w 10000"/>
              <a:gd name="connsiteY42" fmla="*/ 974 h 10741"/>
              <a:gd name="connsiteX43" fmla="*/ 6213 w 10000"/>
              <a:gd name="connsiteY43" fmla="*/ 992 h 10741"/>
              <a:gd name="connsiteX44" fmla="*/ 6138 w 10000"/>
              <a:gd name="connsiteY44" fmla="*/ 1165 h 10741"/>
              <a:gd name="connsiteX45" fmla="*/ 6054 w 10000"/>
              <a:gd name="connsiteY45" fmla="*/ 1344 h 10741"/>
              <a:gd name="connsiteX46" fmla="*/ 5963 w 10000"/>
              <a:gd name="connsiteY46" fmla="*/ 1517 h 10741"/>
              <a:gd name="connsiteX47" fmla="*/ 5871 w 10000"/>
              <a:gd name="connsiteY47" fmla="*/ 1684 h 10741"/>
              <a:gd name="connsiteX48" fmla="*/ 5775 w 10000"/>
              <a:gd name="connsiteY48" fmla="*/ 1847 h 10741"/>
              <a:gd name="connsiteX49" fmla="*/ 5667 w 10000"/>
              <a:gd name="connsiteY49" fmla="*/ 1999 h 10741"/>
              <a:gd name="connsiteX50" fmla="*/ 5554 w 10000"/>
              <a:gd name="connsiteY50" fmla="*/ 2145 h 10741"/>
              <a:gd name="connsiteX51" fmla="*/ 5417 w 10000"/>
              <a:gd name="connsiteY51" fmla="*/ 2279 h 10741"/>
              <a:gd name="connsiteX52" fmla="*/ 5275 w 10000"/>
              <a:gd name="connsiteY52" fmla="*/ 2411 h 10741"/>
              <a:gd name="connsiteX53" fmla="*/ 5108 w 10000"/>
              <a:gd name="connsiteY53" fmla="*/ 2518 h 10741"/>
              <a:gd name="connsiteX54" fmla="*/ 4917 w 10000"/>
              <a:gd name="connsiteY54" fmla="*/ 2616 h 10741"/>
              <a:gd name="connsiteX55" fmla="*/ 4704 w 10000"/>
              <a:gd name="connsiteY55" fmla="*/ 2703 h 10741"/>
              <a:gd name="connsiteX56" fmla="*/ 4479 w 10000"/>
              <a:gd name="connsiteY56" fmla="*/ 2768 h 10741"/>
              <a:gd name="connsiteX57" fmla="*/ 4213 w 10000"/>
              <a:gd name="connsiteY57" fmla="*/ 2813 h 10741"/>
              <a:gd name="connsiteX58" fmla="*/ 4221 w 10000"/>
              <a:gd name="connsiteY58" fmla="*/ 3126 h 10741"/>
              <a:gd name="connsiteX59" fmla="*/ 4258 w 10000"/>
              <a:gd name="connsiteY59" fmla="*/ 3424 h 10741"/>
              <a:gd name="connsiteX60" fmla="*/ 4321 w 10000"/>
              <a:gd name="connsiteY60" fmla="*/ 3707 h 10741"/>
              <a:gd name="connsiteX61" fmla="*/ 4404 w 10000"/>
              <a:gd name="connsiteY61" fmla="*/ 3975 h 10741"/>
              <a:gd name="connsiteX62" fmla="*/ 4508 w 10000"/>
              <a:gd name="connsiteY62" fmla="*/ 4231 h 10741"/>
              <a:gd name="connsiteX63" fmla="*/ 4621 w 10000"/>
              <a:gd name="connsiteY63" fmla="*/ 4476 h 10741"/>
              <a:gd name="connsiteX64" fmla="*/ 4750 w 10000"/>
              <a:gd name="connsiteY64" fmla="*/ 4708 h 10741"/>
              <a:gd name="connsiteX65" fmla="*/ 4879 w 10000"/>
              <a:gd name="connsiteY65" fmla="*/ 4934 h 10741"/>
              <a:gd name="connsiteX66" fmla="*/ 4917 w 10000"/>
              <a:gd name="connsiteY66" fmla="*/ 4988 h 10741"/>
              <a:gd name="connsiteX67" fmla="*/ 4950 w 10000"/>
              <a:gd name="connsiteY67" fmla="*/ 5054 h 10741"/>
              <a:gd name="connsiteX68" fmla="*/ 4996 w 10000"/>
              <a:gd name="connsiteY68" fmla="*/ 5125 h 10741"/>
              <a:gd name="connsiteX69" fmla="*/ 5038 w 10000"/>
              <a:gd name="connsiteY69" fmla="*/ 5200 h 10741"/>
              <a:gd name="connsiteX70" fmla="*/ 5092 w 10000"/>
              <a:gd name="connsiteY70" fmla="*/ 5271 h 10741"/>
              <a:gd name="connsiteX71" fmla="*/ 5154 w 10000"/>
              <a:gd name="connsiteY71" fmla="*/ 5331 h 10741"/>
              <a:gd name="connsiteX72" fmla="*/ 5229 w 10000"/>
              <a:gd name="connsiteY72" fmla="*/ 5384 h 10741"/>
              <a:gd name="connsiteX73" fmla="*/ 5313 w 10000"/>
              <a:gd name="connsiteY73" fmla="*/ 5423 h 10741"/>
              <a:gd name="connsiteX74" fmla="*/ 5413 w 10000"/>
              <a:gd name="connsiteY74" fmla="*/ 5438 h 10741"/>
              <a:gd name="connsiteX75" fmla="*/ 5517 w 10000"/>
              <a:gd name="connsiteY75" fmla="*/ 5435 h 10741"/>
              <a:gd name="connsiteX76" fmla="*/ 5704 w 10000"/>
              <a:gd name="connsiteY76" fmla="*/ 5390 h 10741"/>
              <a:gd name="connsiteX77" fmla="*/ 5871 w 10000"/>
              <a:gd name="connsiteY77" fmla="*/ 5316 h 10741"/>
              <a:gd name="connsiteX78" fmla="*/ 6033 w 10000"/>
              <a:gd name="connsiteY78" fmla="*/ 5223 h 10741"/>
              <a:gd name="connsiteX79" fmla="*/ 6167 w 10000"/>
              <a:gd name="connsiteY79" fmla="*/ 5113 h 10741"/>
              <a:gd name="connsiteX80" fmla="*/ 6296 w 10000"/>
              <a:gd name="connsiteY80" fmla="*/ 4994 h 10741"/>
              <a:gd name="connsiteX81" fmla="*/ 6417 w 10000"/>
              <a:gd name="connsiteY81" fmla="*/ 4869 h 10741"/>
              <a:gd name="connsiteX82" fmla="*/ 6525 w 10000"/>
              <a:gd name="connsiteY82" fmla="*/ 4750 h 10741"/>
              <a:gd name="connsiteX83" fmla="*/ 6617 w 10000"/>
              <a:gd name="connsiteY83" fmla="*/ 4636 h 10741"/>
              <a:gd name="connsiteX84" fmla="*/ 6821 w 10000"/>
              <a:gd name="connsiteY84" fmla="*/ 4377 h 10741"/>
              <a:gd name="connsiteX85" fmla="*/ 7017 w 10000"/>
              <a:gd name="connsiteY85" fmla="*/ 4085 h 10741"/>
              <a:gd name="connsiteX86" fmla="*/ 7213 w 10000"/>
              <a:gd name="connsiteY86" fmla="*/ 3766 h 10741"/>
              <a:gd name="connsiteX87" fmla="*/ 7396 w 10000"/>
              <a:gd name="connsiteY87" fmla="*/ 3418 h 10741"/>
              <a:gd name="connsiteX88" fmla="*/ 7563 w 10000"/>
              <a:gd name="connsiteY88" fmla="*/ 3051 h 10741"/>
              <a:gd name="connsiteX89" fmla="*/ 7713 w 10000"/>
              <a:gd name="connsiteY89" fmla="*/ 2661 h 10741"/>
              <a:gd name="connsiteX90" fmla="*/ 7850 w 10000"/>
              <a:gd name="connsiteY90" fmla="*/ 2253 h 10741"/>
              <a:gd name="connsiteX91" fmla="*/ 7950 w 10000"/>
              <a:gd name="connsiteY91" fmla="*/ 1830 h 10741"/>
              <a:gd name="connsiteX92" fmla="*/ 8025 w 10000"/>
              <a:gd name="connsiteY92" fmla="*/ 1397 h 10741"/>
              <a:gd name="connsiteX93" fmla="*/ 8071 w 10000"/>
              <a:gd name="connsiteY93" fmla="*/ 954 h 10741"/>
              <a:gd name="connsiteX94" fmla="*/ 8108 w 10000"/>
              <a:gd name="connsiteY94" fmla="*/ 974 h 10741"/>
              <a:gd name="connsiteX95" fmla="*/ 8138 w 10000"/>
              <a:gd name="connsiteY95" fmla="*/ 1025 h 10741"/>
              <a:gd name="connsiteX96" fmla="*/ 8163 w 10000"/>
              <a:gd name="connsiteY96" fmla="*/ 1100 h 10741"/>
              <a:gd name="connsiteX97" fmla="*/ 8175 w 10000"/>
              <a:gd name="connsiteY97" fmla="*/ 1198 h 10741"/>
              <a:gd name="connsiteX98" fmla="*/ 8183 w 10000"/>
              <a:gd name="connsiteY98" fmla="*/ 1311 h 10741"/>
              <a:gd name="connsiteX99" fmla="*/ 8183 w 10000"/>
              <a:gd name="connsiteY99" fmla="*/ 1442 h 10741"/>
              <a:gd name="connsiteX100" fmla="*/ 8183 w 10000"/>
              <a:gd name="connsiteY100" fmla="*/ 1582 h 10741"/>
              <a:gd name="connsiteX101" fmla="*/ 8175 w 10000"/>
              <a:gd name="connsiteY101" fmla="*/ 1734 h 10741"/>
              <a:gd name="connsiteX102" fmla="*/ 8163 w 10000"/>
              <a:gd name="connsiteY102" fmla="*/ 1889 h 10741"/>
              <a:gd name="connsiteX103" fmla="*/ 8146 w 10000"/>
              <a:gd name="connsiteY103" fmla="*/ 2047 h 10741"/>
              <a:gd name="connsiteX104" fmla="*/ 8121 w 10000"/>
              <a:gd name="connsiteY104" fmla="*/ 2205 h 10741"/>
              <a:gd name="connsiteX105" fmla="*/ 8108 w 10000"/>
              <a:gd name="connsiteY105" fmla="*/ 2357 h 10741"/>
              <a:gd name="connsiteX106" fmla="*/ 8083 w 10000"/>
              <a:gd name="connsiteY106" fmla="*/ 2497 h 10741"/>
              <a:gd name="connsiteX107" fmla="*/ 8063 w 10000"/>
              <a:gd name="connsiteY107" fmla="*/ 2628 h 10741"/>
              <a:gd name="connsiteX108" fmla="*/ 8038 w 10000"/>
              <a:gd name="connsiteY108" fmla="*/ 2741 h 10741"/>
              <a:gd name="connsiteX109" fmla="*/ 8017 w 10000"/>
              <a:gd name="connsiteY109" fmla="*/ 2834 h 10741"/>
              <a:gd name="connsiteX110" fmla="*/ 8000 w 10000"/>
              <a:gd name="connsiteY110" fmla="*/ 2908 h 10741"/>
              <a:gd name="connsiteX111" fmla="*/ 7700 w 10000"/>
              <a:gd name="connsiteY111" fmla="*/ 3754 h 10741"/>
              <a:gd name="connsiteX112" fmla="*/ 7942 w 10000"/>
              <a:gd name="connsiteY112" fmla="*/ 3737 h 10741"/>
              <a:gd name="connsiteX113" fmla="*/ 8167 w 10000"/>
              <a:gd name="connsiteY113" fmla="*/ 3695 h 10741"/>
              <a:gd name="connsiteX114" fmla="*/ 8379 w 10000"/>
              <a:gd name="connsiteY114" fmla="*/ 3635 h 10741"/>
              <a:gd name="connsiteX115" fmla="*/ 8583 w 10000"/>
              <a:gd name="connsiteY115" fmla="*/ 3558 h 10741"/>
              <a:gd name="connsiteX116" fmla="*/ 8767 w 10000"/>
              <a:gd name="connsiteY116" fmla="*/ 3471 h 10741"/>
              <a:gd name="connsiteX117" fmla="*/ 8933 w 10000"/>
              <a:gd name="connsiteY117" fmla="*/ 3376 h 10741"/>
              <a:gd name="connsiteX118" fmla="*/ 9092 w 10000"/>
              <a:gd name="connsiteY118" fmla="*/ 3278 h 10741"/>
              <a:gd name="connsiteX119" fmla="*/ 9238 w 10000"/>
              <a:gd name="connsiteY119" fmla="*/ 3185 h 10741"/>
              <a:gd name="connsiteX120" fmla="*/ 9250 w 10000"/>
              <a:gd name="connsiteY120" fmla="*/ 3230 h 10741"/>
              <a:gd name="connsiteX121" fmla="*/ 9117 w 10000"/>
              <a:gd name="connsiteY121" fmla="*/ 3376 h 10741"/>
              <a:gd name="connsiteX122" fmla="*/ 8954 w 10000"/>
              <a:gd name="connsiteY122" fmla="*/ 3516 h 10741"/>
              <a:gd name="connsiteX123" fmla="*/ 8758 w 10000"/>
              <a:gd name="connsiteY123" fmla="*/ 3641 h 10741"/>
              <a:gd name="connsiteX124" fmla="*/ 8538 w 10000"/>
              <a:gd name="connsiteY124" fmla="*/ 3754 h 10741"/>
              <a:gd name="connsiteX125" fmla="*/ 8304 w 10000"/>
              <a:gd name="connsiteY125" fmla="*/ 3856 h 10741"/>
              <a:gd name="connsiteX126" fmla="*/ 8054 w 10000"/>
              <a:gd name="connsiteY126" fmla="*/ 3945 h 10741"/>
              <a:gd name="connsiteX127" fmla="*/ 7796 w 10000"/>
              <a:gd name="connsiteY127" fmla="*/ 4014 h 10741"/>
              <a:gd name="connsiteX128" fmla="*/ 7533 w 10000"/>
              <a:gd name="connsiteY128" fmla="*/ 4064 h 10741"/>
              <a:gd name="connsiteX129" fmla="*/ 7479 w 10000"/>
              <a:gd name="connsiteY129" fmla="*/ 4184 h 10741"/>
              <a:gd name="connsiteX130" fmla="*/ 7404 w 10000"/>
              <a:gd name="connsiteY130" fmla="*/ 4324 h 10741"/>
              <a:gd name="connsiteX131" fmla="*/ 7321 w 10000"/>
              <a:gd name="connsiteY131" fmla="*/ 4470 h 10741"/>
              <a:gd name="connsiteX132" fmla="*/ 7213 w 10000"/>
              <a:gd name="connsiteY132" fmla="*/ 4628 h 10741"/>
              <a:gd name="connsiteX133" fmla="*/ 7100 w 10000"/>
              <a:gd name="connsiteY133" fmla="*/ 4794 h 10741"/>
              <a:gd name="connsiteX134" fmla="*/ 6979 w 10000"/>
              <a:gd name="connsiteY134" fmla="*/ 4958 h 10741"/>
              <a:gd name="connsiteX135" fmla="*/ 6850 w 10000"/>
              <a:gd name="connsiteY135" fmla="*/ 5113 h 10741"/>
              <a:gd name="connsiteX136" fmla="*/ 6721 w 10000"/>
              <a:gd name="connsiteY136" fmla="*/ 5265 h 10741"/>
              <a:gd name="connsiteX137" fmla="*/ 6600 w 10000"/>
              <a:gd name="connsiteY137" fmla="*/ 5405 h 10741"/>
              <a:gd name="connsiteX138" fmla="*/ 6471 w 10000"/>
              <a:gd name="connsiteY138" fmla="*/ 5530 h 10741"/>
              <a:gd name="connsiteX139" fmla="*/ 6358 w 10000"/>
              <a:gd name="connsiteY139" fmla="*/ 5641 h 10741"/>
              <a:gd name="connsiteX140" fmla="*/ 6250 w 10000"/>
              <a:gd name="connsiteY140" fmla="*/ 5721 h 10741"/>
              <a:gd name="connsiteX141" fmla="*/ 6267 w 10000"/>
              <a:gd name="connsiteY141" fmla="*/ 5781 h 10741"/>
              <a:gd name="connsiteX142" fmla="*/ 6296 w 10000"/>
              <a:gd name="connsiteY142" fmla="*/ 5793 h 10741"/>
              <a:gd name="connsiteX143" fmla="*/ 6479 w 10000"/>
              <a:gd name="connsiteY143" fmla="*/ 5754 h 10741"/>
              <a:gd name="connsiteX144" fmla="*/ 6663 w 10000"/>
              <a:gd name="connsiteY144" fmla="*/ 5736 h 10741"/>
              <a:gd name="connsiteX145" fmla="*/ 6858 w 10000"/>
              <a:gd name="connsiteY145" fmla="*/ 5736 h 10741"/>
              <a:gd name="connsiteX146" fmla="*/ 7046 w 10000"/>
              <a:gd name="connsiteY146" fmla="*/ 5742 h 10741"/>
              <a:gd name="connsiteX147" fmla="*/ 7246 w 10000"/>
              <a:gd name="connsiteY147" fmla="*/ 5748 h 10741"/>
              <a:gd name="connsiteX148" fmla="*/ 7425 w 10000"/>
              <a:gd name="connsiteY148" fmla="*/ 5748 h 10741"/>
              <a:gd name="connsiteX149" fmla="*/ 7600 w 10000"/>
              <a:gd name="connsiteY149" fmla="*/ 5733 h 10741"/>
              <a:gd name="connsiteX150" fmla="*/ 7950 w 10000"/>
              <a:gd name="connsiteY150" fmla="*/ 5673 h 10741"/>
              <a:gd name="connsiteX151" fmla="*/ 8275 w 10000"/>
              <a:gd name="connsiteY151" fmla="*/ 5596 h 10741"/>
              <a:gd name="connsiteX152" fmla="*/ 8579 w 10000"/>
              <a:gd name="connsiteY152" fmla="*/ 5504 h 10741"/>
              <a:gd name="connsiteX153" fmla="*/ 8858 w 10000"/>
              <a:gd name="connsiteY153" fmla="*/ 5390 h 10741"/>
              <a:gd name="connsiteX154" fmla="*/ 9117 w 10000"/>
              <a:gd name="connsiteY154" fmla="*/ 5265 h 10741"/>
              <a:gd name="connsiteX155" fmla="*/ 9350 w 10000"/>
              <a:gd name="connsiteY155" fmla="*/ 5119 h 10741"/>
              <a:gd name="connsiteX156" fmla="*/ 9563 w 10000"/>
              <a:gd name="connsiteY156" fmla="*/ 4967 h 10741"/>
              <a:gd name="connsiteX157" fmla="*/ 9758 w 10000"/>
              <a:gd name="connsiteY157" fmla="*/ 4794 h 10741"/>
              <a:gd name="connsiteX158" fmla="*/ 9933 w 10000"/>
              <a:gd name="connsiteY158" fmla="*/ 4610 h 10741"/>
              <a:gd name="connsiteX159" fmla="*/ 10000 w 10000"/>
              <a:gd name="connsiteY159" fmla="*/ 4648 h 10741"/>
              <a:gd name="connsiteX160" fmla="*/ 10000 w 10000"/>
              <a:gd name="connsiteY160" fmla="*/ 4660 h 10741"/>
              <a:gd name="connsiteX161" fmla="*/ 9904 w 10000"/>
              <a:gd name="connsiteY161" fmla="*/ 4827 h 10741"/>
              <a:gd name="connsiteX162" fmla="*/ 9767 w 10000"/>
              <a:gd name="connsiteY162" fmla="*/ 5000 h 10741"/>
              <a:gd name="connsiteX163" fmla="*/ 9600 w 10000"/>
              <a:gd name="connsiteY163" fmla="*/ 5173 h 10741"/>
              <a:gd name="connsiteX164" fmla="*/ 9404 w 10000"/>
              <a:gd name="connsiteY164" fmla="*/ 5343 h 10741"/>
              <a:gd name="connsiteX165" fmla="*/ 9183 w 10000"/>
              <a:gd name="connsiteY165" fmla="*/ 5504 h 10741"/>
              <a:gd name="connsiteX166" fmla="*/ 8950 w 10000"/>
              <a:gd name="connsiteY166" fmla="*/ 5662 h 10741"/>
              <a:gd name="connsiteX167" fmla="*/ 8704 w 10000"/>
              <a:gd name="connsiteY167" fmla="*/ 5802 h 10741"/>
              <a:gd name="connsiteX168" fmla="*/ 8463 w 10000"/>
              <a:gd name="connsiteY168" fmla="*/ 5927 h 10741"/>
              <a:gd name="connsiteX169" fmla="*/ 8229 w 10000"/>
              <a:gd name="connsiteY169" fmla="*/ 6025 h 10741"/>
              <a:gd name="connsiteX170" fmla="*/ 8000 w 10000"/>
              <a:gd name="connsiteY170" fmla="*/ 6105 h 10741"/>
              <a:gd name="connsiteX171" fmla="*/ 7879 w 10000"/>
              <a:gd name="connsiteY171" fmla="*/ 6132 h 10741"/>
              <a:gd name="connsiteX172" fmla="*/ 7729 w 10000"/>
              <a:gd name="connsiteY172" fmla="*/ 6153 h 10741"/>
              <a:gd name="connsiteX173" fmla="*/ 7563 w 10000"/>
              <a:gd name="connsiteY173" fmla="*/ 6177 h 10741"/>
              <a:gd name="connsiteX174" fmla="*/ 7388 w 10000"/>
              <a:gd name="connsiteY174" fmla="*/ 6198 h 10741"/>
              <a:gd name="connsiteX175" fmla="*/ 7204 w 10000"/>
              <a:gd name="connsiteY175" fmla="*/ 6219 h 10741"/>
              <a:gd name="connsiteX176" fmla="*/ 7017 w 10000"/>
              <a:gd name="connsiteY176" fmla="*/ 6240 h 10741"/>
              <a:gd name="connsiteX177" fmla="*/ 6842 w 10000"/>
              <a:gd name="connsiteY177" fmla="*/ 6263 h 10741"/>
              <a:gd name="connsiteX178" fmla="*/ 6675 w 10000"/>
              <a:gd name="connsiteY178" fmla="*/ 6290 h 10741"/>
              <a:gd name="connsiteX179" fmla="*/ 6517 w 10000"/>
              <a:gd name="connsiteY179" fmla="*/ 6329 h 10741"/>
              <a:gd name="connsiteX180" fmla="*/ 6388 w 10000"/>
              <a:gd name="connsiteY180" fmla="*/ 6365 h 10741"/>
              <a:gd name="connsiteX181" fmla="*/ 6288 w 10000"/>
              <a:gd name="connsiteY181" fmla="*/ 6415 h 10741"/>
              <a:gd name="connsiteX182" fmla="*/ 6213 w 10000"/>
              <a:gd name="connsiteY182" fmla="*/ 6475 h 10741"/>
              <a:gd name="connsiteX183" fmla="*/ 6092 w 10000"/>
              <a:gd name="connsiteY183" fmla="*/ 6648 h 10741"/>
              <a:gd name="connsiteX184" fmla="*/ 6008 w 10000"/>
              <a:gd name="connsiteY184" fmla="*/ 6836 h 10741"/>
              <a:gd name="connsiteX185" fmla="*/ 5942 w 10000"/>
              <a:gd name="connsiteY185" fmla="*/ 7032 h 10741"/>
              <a:gd name="connsiteX186" fmla="*/ 5904 w 10000"/>
              <a:gd name="connsiteY186" fmla="*/ 7232 h 10741"/>
              <a:gd name="connsiteX187" fmla="*/ 5888 w 10000"/>
              <a:gd name="connsiteY187" fmla="*/ 7443 h 10741"/>
              <a:gd name="connsiteX188" fmla="*/ 5879 w 10000"/>
              <a:gd name="connsiteY188" fmla="*/ 7655 h 10741"/>
              <a:gd name="connsiteX189" fmla="*/ 5888 w 10000"/>
              <a:gd name="connsiteY189" fmla="*/ 7867 h 10741"/>
              <a:gd name="connsiteX190" fmla="*/ 5904 w 10000"/>
              <a:gd name="connsiteY190" fmla="*/ 8084 h 10741"/>
              <a:gd name="connsiteX191" fmla="*/ 5925 w 10000"/>
              <a:gd name="connsiteY191" fmla="*/ 8299 h 10741"/>
              <a:gd name="connsiteX192" fmla="*/ 5950 w 10000"/>
              <a:gd name="connsiteY192" fmla="*/ 8510 h 10741"/>
              <a:gd name="connsiteX193" fmla="*/ 5954 w 10000"/>
              <a:gd name="connsiteY193" fmla="*/ 8820 h 10741"/>
              <a:gd name="connsiteX194" fmla="*/ 5933 w 10000"/>
              <a:gd name="connsiteY194" fmla="*/ 9130 h 10741"/>
              <a:gd name="connsiteX195" fmla="*/ 5896 w 10000"/>
              <a:gd name="connsiteY195" fmla="*/ 9428 h 10741"/>
              <a:gd name="connsiteX196" fmla="*/ 5850 w 10000"/>
              <a:gd name="connsiteY196" fmla="*/ 9720 h 10741"/>
              <a:gd name="connsiteX197" fmla="*/ 5909 w 10000"/>
              <a:gd name="connsiteY197" fmla="*/ 10741 h 10741"/>
              <a:gd name="connsiteX198" fmla="*/ 4117 w 10000"/>
              <a:gd name="connsiteY198" fmla="*/ 10686 h 10741"/>
              <a:gd name="connsiteX199" fmla="*/ 4309 w 10000"/>
              <a:gd name="connsiteY199" fmla="*/ 10293 h 10741"/>
              <a:gd name="connsiteX200" fmla="*/ 4546 w 10000"/>
              <a:gd name="connsiteY200" fmla="*/ 9848 h 10741"/>
              <a:gd name="connsiteX201" fmla="*/ 4629 w 10000"/>
              <a:gd name="connsiteY201" fmla="*/ 9687 h 10741"/>
              <a:gd name="connsiteX202" fmla="*/ 4700 w 10000"/>
              <a:gd name="connsiteY202" fmla="*/ 9508 h 10741"/>
              <a:gd name="connsiteX203" fmla="*/ 4767 w 10000"/>
              <a:gd name="connsiteY203" fmla="*/ 9309 h 10741"/>
              <a:gd name="connsiteX204" fmla="*/ 4829 w 10000"/>
              <a:gd name="connsiteY204" fmla="*/ 9097 h 10741"/>
              <a:gd name="connsiteX205" fmla="*/ 4879 w 10000"/>
              <a:gd name="connsiteY205" fmla="*/ 8868 h 10741"/>
              <a:gd name="connsiteX206" fmla="*/ 4917 w 10000"/>
              <a:gd name="connsiteY206" fmla="*/ 8635 h 10741"/>
              <a:gd name="connsiteX207" fmla="*/ 4954 w 10000"/>
              <a:gd name="connsiteY207" fmla="*/ 8391 h 10741"/>
              <a:gd name="connsiteX208" fmla="*/ 4979 w 10000"/>
              <a:gd name="connsiteY208" fmla="*/ 8144 h 10741"/>
              <a:gd name="connsiteX209" fmla="*/ 5000 w 10000"/>
              <a:gd name="connsiteY209" fmla="*/ 7887 h 10741"/>
              <a:gd name="connsiteX210" fmla="*/ 5000 w 10000"/>
              <a:gd name="connsiteY210" fmla="*/ 7634 h 10741"/>
              <a:gd name="connsiteX211" fmla="*/ 5000 w 10000"/>
              <a:gd name="connsiteY211" fmla="*/ 7384 h 10741"/>
              <a:gd name="connsiteX212" fmla="*/ 4979 w 10000"/>
              <a:gd name="connsiteY212" fmla="*/ 7133 h 10741"/>
              <a:gd name="connsiteX213" fmla="*/ 4950 w 10000"/>
              <a:gd name="connsiteY213" fmla="*/ 6892 h 10741"/>
              <a:gd name="connsiteX214" fmla="*/ 4913 w 10000"/>
              <a:gd name="connsiteY214" fmla="*/ 6657 h 10741"/>
              <a:gd name="connsiteX215" fmla="*/ 4858 w 10000"/>
              <a:gd name="connsiteY215" fmla="*/ 6430 h 10741"/>
              <a:gd name="connsiteX216" fmla="*/ 4783 w 10000"/>
              <a:gd name="connsiteY216" fmla="*/ 6219 h 10741"/>
              <a:gd name="connsiteX217" fmla="*/ 4700 w 10000"/>
              <a:gd name="connsiteY217" fmla="*/ 6019 h 10741"/>
              <a:gd name="connsiteX218" fmla="*/ 4600 w 10000"/>
              <a:gd name="connsiteY218" fmla="*/ 5840 h 10741"/>
              <a:gd name="connsiteX219" fmla="*/ 4488 w 10000"/>
              <a:gd name="connsiteY219" fmla="*/ 5682 h 10741"/>
              <a:gd name="connsiteX220" fmla="*/ 4358 w 10000"/>
              <a:gd name="connsiteY220" fmla="*/ 5542 h 10741"/>
              <a:gd name="connsiteX221" fmla="*/ 4213 w 10000"/>
              <a:gd name="connsiteY221" fmla="*/ 5429 h 10741"/>
              <a:gd name="connsiteX222" fmla="*/ 4046 w 10000"/>
              <a:gd name="connsiteY222" fmla="*/ 5343 h 10741"/>
              <a:gd name="connsiteX223" fmla="*/ 3904 w 10000"/>
              <a:gd name="connsiteY223" fmla="*/ 5292 h 10741"/>
              <a:gd name="connsiteX224" fmla="*/ 3746 w 10000"/>
              <a:gd name="connsiteY224" fmla="*/ 5271 h 10741"/>
              <a:gd name="connsiteX225" fmla="*/ 3583 w 10000"/>
              <a:gd name="connsiteY225" fmla="*/ 5271 h 10741"/>
              <a:gd name="connsiteX226" fmla="*/ 3413 w 10000"/>
              <a:gd name="connsiteY226" fmla="*/ 5286 h 10741"/>
              <a:gd name="connsiteX227" fmla="*/ 3246 w 10000"/>
              <a:gd name="connsiteY227" fmla="*/ 5310 h 10741"/>
              <a:gd name="connsiteX228" fmla="*/ 3079 w 10000"/>
              <a:gd name="connsiteY228" fmla="*/ 5343 h 10741"/>
              <a:gd name="connsiteX229" fmla="*/ 2913 w 10000"/>
              <a:gd name="connsiteY229" fmla="*/ 5369 h 10741"/>
              <a:gd name="connsiteX230" fmla="*/ 2750 w 10000"/>
              <a:gd name="connsiteY230" fmla="*/ 5396 h 10741"/>
              <a:gd name="connsiteX231" fmla="*/ 2600 w 10000"/>
              <a:gd name="connsiteY231" fmla="*/ 5411 h 10741"/>
              <a:gd name="connsiteX232" fmla="*/ 2258 w 10000"/>
              <a:gd name="connsiteY232" fmla="*/ 5423 h 10741"/>
              <a:gd name="connsiteX233" fmla="*/ 1925 w 10000"/>
              <a:gd name="connsiteY233" fmla="*/ 5411 h 10741"/>
              <a:gd name="connsiteX234" fmla="*/ 1617 w 10000"/>
              <a:gd name="connsiteY234" fmla="*/ 5384 h 10741"/>
              <a:gd name="connsiteX235" fmla="*/ 1321 w 10000"/>
              <a:gd name="connsiteY235" fmla="*/ 5346 h 10741"/>
              <a:gd name="connsiteX236" fmla="*/ 1033 w 10000"/>
              <a:gd name="connsiteY236" fmla="*/ 5298 h 10741"/>
              <a:gd name="connsiteX237" fmla="*/ 758 w 10000"/>
              <a:gd name="connsiteY237" fmla="*/ 5250 h 10741"/>
              <a:gd name="connsiteX238" fmla="*/ 500 w 10000"/>
              <a:gd name="connsiteY238" fmla="*/ 5197 h 10741"/>
              <a:gd name="connsiteX239" fmla="*/ 517 w 10000"/>
              <a:gd name="connsiteY239" fmla="*/ 5137 h 10741"/>
              <a:gd name="connsiteX240" fmla="*/ 871 w 10000"/>
              <a:gd name="connsiteY240" fmla="*/ 5173 h 10741"/>
              <a:gd name="connsiteX241" fmla="*/ 1221 w 10000"/>
              <a:gd name="connsiteY241" fmla="*/ 5197 h 10741"/>
              <a:gd name="connsiteX242" fmla="*/ 1563 w 10000"/>
              <a:gd name="connsiteY242" fmla="*/ 5206 h 10741"/>
              <a:gd name="connsiteX243" fmla="*/ 1896 w 10000"/>
              <a:gd name="connsiteY243" fmla="*/ 5197 h 10741"/>
              <a:gd name="connsiteX244" fmla="*/ 2221 w 10000"/>
              <a:gd name="connsiteY244" fmla="*/ 5164 h 10741"/>
              <a:gd name="connsiteX245" fmla="*/ 2538 w 10000"/>
              <a:gd name="connsiteY245" fmla="*/ 5113 h 10741"/>
              <a:gd name="connsiteX246" fmla="*/ 2842 w 10000"/>
              <a:gd name="connsiteY246" fmla="*/ 5045 h 10741"/>
              <a:gd name="connsiteX247" fmla="*/ 3129 w 10000"/>
              <a:gd name="connsiteY247" fmla="*/ 4946 h 10741"/>
              <a:gd name="connsiteX248" fmla="*/ 3500 w 10000"/>
              <a:gd name="connsiteY248" fmla="*/ 4815 h 10741"/>
              <a:gd name="connsiteX249" fmla="*/ 2821 w 10000"/>
              <a:gd name="connsiteY249" fmla="*/ 4389 h 10741"/>
              <a:gd name="connsiteX250" fmla="*/ 2213 w 10000"/>
              <a:gd name="connsiteY250" fmla="*/ 3912 h 10741"/>
              <a:gd name="connsiteX251" fmla="*/ 1879 w 10000"/>
              <a:gd name="connsiteY251" fmla="*/ 3939 h 10741"/>
              <a:gd name="connsiteX252" fmla="*/ 1554 w 10000"/>
              <a:gd name="connsiteY252" fmla="*/ 3939 h 10741"/>
              <a:gd name="connsiteX253" fmla="*/ 1258 w 10000"/>
              <a:gd name="connsiteY253" fmla="*/ 3912 h 10741"/>
              <a:gd name="connsiteX254" fmla="*/ 979 w 10000"/>
              <a:gd name="connsiteY254" fmla="*/ 3856 h 10741"/>
              <a:gd name="connsiteX255" fmla="*/ 721 w 10000"/>
              <a:gd name="connsiteY255" fmla="*/ 3775 h 10741"/>
              <a:gd name="connsiteX256" fmla="*/ 496 w 10000"/>
              <a:gd name="connsiteY256" fmla="*/ 3674 h 10741"/>
              <a:gd name="connsiteX257" fmla="*/ 296 w 10000"/>
              <a:gd name="connsiteY257" fmla="*/ 3549 h 10741"/>
              <a:gd name="connsiteX258" fmla="*/ 129 w 10000"/>
              <a:gd name="connsiteY258" fmla="*/ 3403 h 10741"/>
              <a:gd name="connsiteX259" fmla="*/ 0 w 10000"/>
              <a:gd name="connsiteY259" fmla="*/ 3245 h 10741"/>
              <a:gd name="connsiteX260" fmla="*/ 17 w 10000"/>
              <a:gd name="connsiteY260" fmla="*/ 3218 h 10741"/>
              <a:gd name="connsiteX261" fmla="*/ 71 w 10000"/>
              <a:gd name="connsiteY261" fmla="*/ 3245 h 10741"/>
              <a:gd name="connsiteX262" fmla="*/ 138 w 10000"/>
              <a:gd name="connsiteY262" fmla="*/ 3349 h 10741"/>
              <a:gd name="connsiteX263" fmla="*/ 246 w 10000"/>
              <a:gd name="connsiteY263" fmla="*/ 3439 h 10741"/>
              <a:gd name="connsiteX264" fmla="*/ 379 w 10000"/>
              <a:gd name="connsiteY264" fmla="*/ 3528 h 10741"/>
              <a:gd name="connsiteX265" fmla="*/ 538 w 10000"/>
              <a:gd name="connsiteY265" fmla="*/ 3597 h 10741"/>
              <a:gd name="connsiteX266" fmla="*/ 721 w 10000"/>
              <a:gd name="connsiteY266" fmla="*/ 3656 h 10741"/>
              <a:gd name="connsiteX267" fmla="*/ 913 w 10000"/>
              <a:gd name="connsiteY267" fmla="*/ 3701 h 10741"/>
              <a:gd name="connsiteX268" fmla="*/ 1117 w 10000"/>
              <a:gd name="connsiteY268" fmla="*/ 3728 h 10741"/>
              <a:gd name="connsiteX269" fmla="*/ 1329 w 10000"/>
              <a:gd name="connsiteY269" fmla="*/ 3737 h 10741"/>
              <a:gd name="connsiteX270" fmla="*/ 1533 w 10000"/>
              <a:gd name="connsiteY270" fmla="*/ 3734 h 10741"/>
              <a:gd name="connsiteX271" fmla="*/ 1646 w 10000"/>
              <a:gd name="connsiteY271" fmla="*/ 3722 h 10741"/>
              <a:gd name="connsiteX272" fmla="*/ 1746 w 10000"/>
              <a:gd name="connsiteY272" fmla="*/ 3722 h 10741"/>
              <a:gd name="connsiteX273" fmla="*/ 1833 w 10000"/>
              <a:gd name="connsiteY273" fmla="*/ 3710 h 10741"/>
              <a:gd name="connsiteX274" fmla="*/ 1917 w 10000"/>
              <a:gd name="connsiteY274" fmla="*/ 3695 h 10741"/>
              <a:gd name="connsiteX275" fmla="*/ 1988 w 10000"/>
              <a:gd name="connsiteY275" fmla="*/ 3662 h 10741"/>
              <a:gd name="connsiteX276" fmla="*/ 1788 w 10000"/>
              <a:gd name="connsiteY276" fmla="*/ 3391 h 10741"/>
              <a:gd name="connsiteX277" fmla="*/ 1617 w 10000"/>
              <a:gd name="connsiteY277" fmla="*/ 3126 h 10741"/>
              <a:gd name="connsiteX278" fmla="*/ 1454 w 10000"/>
              <a:gd name="connsiteY278" fmla="*/ 2849 h 10741"/>
              <a:gd name="connsiteX279" fmla="*/ 1313 w 10000"/>
              <a:gd name="connsiteY279" fmla="*/ 2563 h 10741"/>
              <a:gd name="connsiteX280" fmla="*/ 1175 w 10000"/>
              <a:gd name="connsiteY280" fmla="*/ 2253 h 10741"/>
              <a:gd name="connsiteX281" fmla="*/ 1046 w 10000"/>
              <a:gd name="connsiteY281" fmla="*/ 1919 h 10741"/>
              <a:gd name="connsiteX282" fmla="*/ 1033 w 10000"/>
              <a:gd name="connsiteY282" fmla="*/ 1859 h 10741"/>
              <a:gd name="connsiteX283" fmla="*/ 1000 w 10000"/>
              <a:gd name="connsiteY283" fmla="*/ 1776 h 10741"/>
              <a:gd name="connsiteX284" fmla="*/ 979 w 10000"/>
              <a:gd name="connsiteY284" fmla="*/ 1684 h 10741"/>
              <a:gd name="connsiteX285" fmla="*/ 950 w 10000"/>
              <a:gd name="connsiteY285" fmla="*/ 1591 h 10741"/>
              <a:gd name="connsiteX286" fmla="*/ 925 w 10000"/>
              <a:gd name="connsiteY286" fmla="*/ 1490 h 10741"/>
              <a:gd name="connsiteX287" fmla="*/ 917 w 10000"/>
              <a:gd name="connsiteY287" fmla="*/ 1397 h 10741"/>
              <a:gd name="connsiteX288" fmla="*/ 917 w 10000"/>
              <a:gd name="connsiteY288" fmla="*/ 1311 h 10741"/>
              <a:gd name="connsiteX289" fmla="*/ 933 w 10000"/>
              <a:gd name="connsiteY289" fmla="*/ 1234 h 10741"/>
              <a:gd name="connsiteX290" fmla="*/ 963 w 10000"/>
              <a:gd name="connsiteY290" fmla="*/ 1180 h 10741"/>
              <a:gd name="connsiteX291" fmla="*/ 1000 w 10000"/>
              <a:gd name="connsiteY291" fmla="*/ 1192 h 10741"/>
              <a:gd name="connsiteX292" fmla="*/ 1033 w 10000"/>
              <a:gd name="connsiteY292" fmla="*/ 1496 h 10741"/>
              <a:gd name="connsiteX293" fmla="*/ 1108 w 10000"/>
              <a:gd name="connsiteY293" fmla="*/ 1800 h 10741"/>
              <a:gd name="connsiteX294" fmla="*/ 1221 w 10000"/>
              <a:gd name="connsiteY294" fmla="*/ 2098 h 10741"/>
              <a:gd name="connsiteX295" fmla="*/ 1358 w 10000"/>
              <a:gd name="connsiteY295" fmla="*/ 2372 h 10741"/>
              <a:gd name="connsiteX296" fmla="*/ 1508 w 10000"/>
              <a:gd name="connsiteY296" fmla="*/ 2628 h 10741"/>
              <a:gd name="connsiteX297" fmla="*/ 1646 w 10000"/>
              <a:gd name="connsiteY297" fmla="*/ 2795 h 10741"/>
              <a:gd name="connsiteX298" fmla="*/ 1629 w 10000"/>
              <a:gd name="connsiteY298" fmla="*/ 2801 h 10741"/>
              <a:gd name="connsiteX299" fmla="*/ 1629 w 10000"/>
              <a:gd name="connsiteY299" fmla="*/ 2807 h 10741"/>
              <a:gd name="connsiteX300" fmla="*/ 1638 w 10000"/>
              <a:gd name="connsiteY300" fmla="*/ 2813 h 10741"/>
              <a:gd name="connsiteX301" fmla="*/ 1646 w 10000"/>
              <a:gd name="connsiteY301" fmla="*/ 2816 h 10741"/>
              <a:gd name="connsiteX302" fmla="*/ 1663 w 10000"/>
              <a:gd name="connsiteY302" fmla="*/ 2822 h 10741"/>
              <a:gd name="connsiteX303" fmla="*/ 1667 w 10000"/>
              <a:gd name="connsiteY303" fmla="*/ 2834 h 10741"/>
              <a:gd name="connsiteX304" fmla="*/ 1675 w 10000"/>
              <a:gd name="connsiteY304" fmla="*/ 2840 h 10741"/>
              <a:gd name="connsiteX305" fmla="*/ 1683 w 10000"/>
              <a:gd name="connsiteY305" fmla="*/ 2849 h 10741"/>
              <a:gd name="connsiteX306" fmla="*/ 1683 w 10000"/>
              <a:gd name="connsiteY306" fmla="*/ 2843 h 10741"/>
              <a:gd name="connsiteX307" fmla="*/ 1675 w 10000"/>
              <a:gd name="connsiteY307" fmla="*/ 2840 h 10741"/>
              <a:gd name="connsiteX308" fmla="*/ 1675 w 10000"/>
              <a:gd name="connsiteY308" fmla="*/ 2840 h 10741"/>
              <a:gd name="connsiteX309" fmla="*/ 1646 w 10000"/>
              <a:gd name="connsiteY309" fmla="*/ 2795 h 10741"/>
              <a:gd name="connsiteX310" fmla="*/ 1746 w 10000"/>
              <a:gd name="connsiteY310" fmla="*/ 2741 h 10741"/>
              <a:gd name="connsiteX311" fmla="*/ 1842 w 10000"/>
              <a:gd name="connsiteY311" fmla="*/ 2649 h 10741"/>
              <a:gd name="connsiteX312" fmla="*/ 1933 w 10000"/>
              <a:gd name="connsiteY312" fmla="*/ 2542 h 10741"/>
              <a:gd name="connsiteX313" fmla="*/ 2017 w 10000"/>
              <a:gd name="connsiteY313" fmla="*/ 2411 h 10741"/>
              <a:gd name="connsiteX314" fmla="*/ 2092 w 10000"/>
              <a:gd name="connsiteY314" fmla="*/ 2265 h 10741"/>
              <a:gd name="connsiteX315" fmla="*/ 2163 w 10000"/>
              <a:gd name="connsiteY315" fmla="*/ 2113 h 10741"/>
              <a:gd name="connsiteX316" fmla="*/ 2221 w 10000"/>
              <a:gd name="connsiteY316" fmla="*/ 1955 h 10741"/>
              <a:gd name="connsiteX317" fmla="*/ 2275 w 10000"/>
              <a:gd name="connsiteY317" fmla="*/ 1803 h 10741"/>
              <a:gd name="connsiteX318" fmla="*/ 2321 w 10000"/>
              <a:gd name="connsiteY318" fmla="*/ 1657 h 10741"/>
              <a:gd name="connsiteX319" fmla="*/ 2329 w 10000"/>
              <a:gd name="connsiteY319" fmla="*/ 1853 h 10741"/>
              <a:gd name="connsiteX320" fmla="*/ 2321 w 10000"/>
              <a:gd name="connsiteY320" fmla="*/ 2032 h 10741"/>
              <a:gd name="connsiteX321" fmla="*/ 2283 w 10000"/>
              <a:gd name="connsiteY321" fmla="*/ 2199 h 10741"/>
              <a:gd name="connsiteX322" fmla="*/ 2229 w 10000"/>
              <a:gd name="connsiteY322" fmla="*/ 2366 h 10741"/>
              <a:gd name="connsiteX323" fmla="*/ 2154 w 10000"/>
              <a:gd name="connsiteY323" fmla="*/ 2524 h 10741"/>
              <a:gd name="connsiteX324" fmla="*/ 2046 w 10000"/>
              <a:gd name="connsiteY324" fmla="*/ 2682 h 10741"/>
              <a:gd name="connsiteX325" fmla="*/ 1796 w 10000"/>
              <a:gd name="connsiteY325" fmla="*/ 3027 h 10741"/>
              <a:gd name="connsiteX326" fmla="*/ 2054 w 10000"/>
              <a:gd name="connsiteY326" fmla="*/ 3305 h 10741"/>
              <a:gd name="connsiteX327" fmla="*/ 2333 w 10000"/>
              <a:gd name="connsiteY327" fmla="*/ 3564 h 10741"/>
              <a:gd name="connsiteX328" fmla="*/ 2638 w 10000"/>
              <a:gd name="connsiteY328" fmla="*/ 3808 h 10741"/>
              <a:gd name="connsiteX329" fmla="*/ 2963 w 10000"/>
              <a:gd name="connsiteY329" fmla="*/ 4032 h 10741"/>
              <a:gd name="connsiteX330" fmla="*/ 4129 w 10000"/>
              <a:gd name="connsiteY330" fmla="*/ 4610 h 10741"/>
              <a:gd name="connsiteX331" fmla="*/ 4167 w 10000"/>
              <a:gd name="connsiteY331" fmla="*/ 4589 h 10741"/>
              <a:gd name="connsiteX332" fmla="*/ 4071 w 10000"/>
              <a:gd name="connsiteY332" fmla="*/ 4333 h 10741"/>
              <a:gd name="connsiteX333" fmla="*/ 3996 w 10000"/>
              <a:gd name="connsiteY333" fmla="*/ 4058 h 10741"/>
              <a:gd name="connsiteX334" fmla="*/ 3933 w 10000"/>
              <a:gd name="connsiteY334" fmla="*/ 3760 h 10741"/>
              <a:gd name="connsiteX335" fmla="*/ 3904 w 10000"/>
              <a:gd name="connsiteY335" fmla="*/ 3456 h 10741"/>
              <a:gd name="connsiteX336" fmla="*/ 3879 w 10000"/>
              <a:gd name="connsiteY336" fmla="*/ 3138 h 10741"/>
              <a:gd name="connsiteX337" fmla="*/ 3879 w 10000"/>
              <a:gd name="connsiteY337" fmla="*/ 2813 h 10741"/>
              <a:gd name="connsiteX338" fmla="*/ 3896 w 10000"/>
              <a:gd name="connsiteY338" fmla="*/ 2485 h 10741"/>
              <a:gd name="connsiteX339" fmla="*/ 3933 w 10000"/>
              <a:gd name="connsiteY339" fmla="*/ 2160 h 10741"/>
              <a:gd name="connsiteX340" fmla="*/ 3988 w 10000"/>
              <a:gd name="connsiteY340" fmla="*/ 1836 h 10741"/>
              <a:gd name="connsiteX341" fmla="*/ 4046 w 10000"/>
              <a:gd name="connsiteY341" fmla="*/ 1523 h 10741"/>
              <a:gd name="connsiteX342" fmla="*/ 4129 w 10000"/>
              <a:gd name="connsiteY342" fmla="*/ 1219 h 10741"/>
              <a:gd name="connsiteX343" fmla="*/ 4229 w 10000"/>
              <a:gd name="connsiteY343" fmla="*/ 933 h 10741"/>
              <a:gd name="connsiteX344" fmla="*/ 4333 w 10000"/>
              <a:gd name="connsiteY344" fmla="*/ 662 h 10741"/>
              <a:gd name="connsiteX345" fmla="*/ 4454 w 10000"/>
              <a:gd name="connsiteY345" fmla="*/ 417 h 10741"/>
              <a:gd name="connsiteX346" fmla="*/ 4583 w 10000"/>
              <a:gd name="connsiteY346" fmla="*/ 194 h 10741"/>
              <a:gd name="connsiteX347" fmla="*/ 4738 w 10000"/>
              <a:gd name="connsiteY347" fmla="*/ 0 h 10741"/>
              <a:gd name="connsiteX0" fmla="*/ 4738 w 10000"/>
              <a:gd name="connsiteY0" fmla="*/ 0 h 10686"/>
              <a:gd name="connsiteX1" fmla="*/ 4721 w 10000"/>
              <a:gd name="connsiteY1" fmla="*/ 48 h 10686"/>
              <a:gd name="connsiteX2" fmla="*/ 4713 w 10000"/>
              <a:gd name="connsiteY2" fmla="*/ 80 h 10686"/>
              <a:gd name="connsiteX3" fmla="*/ 4704 w 10000"/>
              <a:gd name="connsiteY3" fmla="*/ 101 h 10686"/>
              <a:gd name="connsiteX4" fmla="*/ 4704 w 10000"/>
              <a:gd name="connsiteY4" fmla="*/ 113 h 10686"/>
              <a:gd name="connsiteX5" fmla="*/ 4713 w 10000"/>
              <a:gd name="connsiteY5" fmla="*/ 119 h 10686"/>
              <a:gd name="connsiteX6" fmla="*/ 4713 w 10000"/>
              <a:gd name="connsiteY6" fmla="*/ 125 h 10686"/>
              <a:gd name="connsiteX7" fmla="*/ 4721 w 10000"/>
              <a:gd name="connsiteY7" fmla="*/ 125 h 10686"/>
              <a:gd name="connsiteX8" fmla="*/ 4721 w 10000"/>
              <a:gd name="connsiteY8" fmla="*/ 125 h 10686"/>
              <a:gd name="connsiteX9" fmla="*/ 4721 w 10000"/>
              <a:gd name="connsiteY9" fmla="*/ 134 h 10686"/>
              <a:gd name="connsiteX10" fmla="*/ 4713 w 10000"/>
              <a:gd name="connsiteY10" fmla="*/ 152 h 10686"/>
              <a:gd name="connsiteX11" fmla="*/ 4704 w 10000"/>
              <a:gd name="connsiteY11" fmla="*/ 179 h 10686"/>
              <a:gd name="connsiteX12" fmla="*/ 4692 w 10000"/>
              <a:gd name="connsiteY12" fmla="*/ 221 h 10686"/>
              <a:gd name="connsiteX13" fmla="*/ 4667 w 10000"/>
              <a:gd name="connsiteY13" fmla="*/ 280 h 10686"/>
              <a:gd name="connsiteX14" fmla="*/ 4629 w 10000"/>
              <a:gd name="connsiteY14" fmla="*/ 364 h 10686"/>
              <a:gd name="connsiteX15" fmla="*/ 4592 w 10000"/>
              <a:gd name="connsiteY15" fmla="*/ 465 h 10686"/>
              <a:gd name="connsiteX16" fmla="*/ 4533 w 10000"/>
              <a:gd name="connsiteY16" fmla="*/ 596 h 10686"/>
              <a:gd name="connsiteX17" fmla="*/ 4463 w 10000"/>
              <a:gd name="connsiteY17" fmla="*/ 754 h 10686"/>
              <a:gd name="connsiteX18" fmla="*/ 4379 w 10000"/>
              <a:gd name="connsiteY18" fmla="*/ 1001 h 10686"/>
              <a:gd name="connsiteX19" fmla="*/ 4321 w 10000"/>
              <a:gd name="connsiteY19" fmla="*/ 1266 h 10686"/>
              <a:gd name="connsiteX20" fmla="*/ 4275 w 10000"/>
              <a:gd name="connsiteY20" fmla="*/ 1538 h 10686"/>
              <a:gd name="connsiteX21" fmla="*/ 4213 w 10000"/>
              <a:gd name="connsiteY21" fmla="*/ 1827 h 10686"/>
              <a:gd name="connsiteX22" fmla="*/ 4204 w 10000"/>
              <a:gd name="connsiteY22" fmla="*/ 1889 h 10686"/>
              <a:gd name="connsiteX23" fmla="*/ 4192 w 10000"/>
              <a:gd name="connsiteY23" fmla="*/ 1982 h 10686"/>
              <a:gd name="connsiteX24" fmla="*/ 4183 w 10000"/>
              <a:gd name="connsiteY24" fmla="*/ 2080 h 10686"/>
              <a:gd name="connsiteX25" fmla="*/ 4175 w 10000"/>
              <a:gd name="connsiteY25" fmla="*/ 2187 h 10686"/>
              <a:gd name="connsiteX26" fmla="*/ 4175 w 10000"/>
              <a:gd name="connsiteY26" fmla="*/ 2297 h 10686"/>
              <a:gd name="connsiteX27" fmla="*/ 4192 w 10000"/>
              <a:gd name="connsiteY27" fmla="*/ 2396 h 10686"/>
              <a:gd name="connsiteX28" fmla="*/ 4213 w 10000"/>
              <a:gd name="connsiteY28" fmla="*/ 2482 h 10686"/>
              <a:gd name="connsiteX29" fmla="*/ 4250 w 10000"/>
              <a:gd name="connsiteY29" fmla="*/ 2542 h 10686"/>
              <a:gd name="connsiteX30" fmla="*/ 4450 w 10000"/>
              <a:gd name="connsiteY30" fmla="*/ 2530 h 10686"/>
              <a:gd name="connsiteX31" fmla="*/ 4646 w 10000"/>
              <a:gd name="connsiteY31" fmla="*/ 2482 h 10686"/>
              <a:gd name="connsiteX32" fmla="*/ 4833 w 10000"/>
              <a:gd name="connsiteY32" fmla="*/ 2405 h 10686"/>
              <a:gd name="connsiteX33" fmla="*/ 5025 w 10000"/>
              <a:gd name="connsiteY33" fmla="*/ 2297 h 10686"/>
              <a:gd name="connsiteX34" fmla="*/ 5200 w 10000"/>
              <a:gd name="connsiteY34" fmla="*/ 2172 h 10686"/>
              <a:gd name="connsiteX35" fmla="*/ 5371 w 10000"/>
              <a:gd name="connsiteY35" fmla="*/ 2020 h 10686"/>
              <a:gd name="connsiteX36" fmla="*/ 5533 w 10000"/>
              <a:gd name="connsiteY36" fmla="*/ 1859 h 10686"/>
              <a:gd name="connsiteX37" fmla="*/ 5683 w 10000"/>
              <a:gd name="connsiteY37" fmla="*/ 1690 h 10686"/>
              <a:gd name="connsiteX38" fmla="*/ 5829 w 10000"/>
              <a:gd name="connsiteY38" fmla="*/ 1511 h 10686"/>
              <a:gd name="connsiteX39" fmla="*/ 5954 w 10000"/>
              <a:gd name="connsiteY39" fmla="*/ 1326 h 10686"/>
              <a:gd name="connsiteX40" fmla="*/ 6071 w 10000"/>
              <a:gd name="connsiteY40" fmla="*/ 1147 h 10686"/>
              <a:gd name="connsiteX41" fmla="*/ 6167 w 10000"/>
              <a:gd name="connsiteY41" fmla="*/ 974 h 10686"/>
              <a:gd name="connsiteX42" fmla="*/ 6213 w 10000"/>
              <a:gd name="connsiteY42" fmla="*/ 974 h 10686"/>
              <a:gd name="connsiteX43" fmla="*/ 6213 w 10000"/>
              <a:gd name="connsiteY43" fmla="*/ 992 h 10686"/>
              <a:gd name="connsiteX44" fmla="*/ 6138 w 10000"/>
              <a:gd name="connsiteY44" fmla="*/ 1165 h 10686"/>
              <a:gd name="connsiteX45" fmla="*/ 6054 w 10000"/>
              <a:gd name="connsiteY45" fmla="*/ 1344 h 10686"/>
              <a:gd name="connsiteX46" fmla="*/ 5963 w 10000"/>
              <a:gd name="connsiteY46" fmla="*/ 1517 h 10686"/>
              <a:gd name="connsiteX47" fmla="*/ 5871 w 10000"/>
              <a:gd name="connsiteY47" fmla="*/ 1684 h 10686"/>
              <a:gd name="connsiteX48" fmla="*/ 5775 w 10000"/>
              <a:gd name="connsiteY48" fmla="*/ 1847 h 10686"/>
              <a:gd name="connsiteX49" fmla="*/ 5667 w 10000"/>
              <a:gd name="connsiteY49" fmla="*/ 1999 h 10686"/>
              <a:gd name="connsiteX50" fmla="*/ 5554 w 10000"/>
              <a:gd name="connsiteY50" fmla="*/ 2145 h 10686"/>
              <a:gd name="connsiteX51" fmla="*/ 5417 w 10000"/>
              <a:gd name="connsiteY51" fmla="*/ 2279 h 10686"/>
              <a:gd name="connsiteX52" fmla="*/ 5275 w 10000"/>
              <a:gd name="connsiteY52" fmla="*/ 2411 h 10686"/>
              <a:gd name="connsiteX53" fmla="*/ 5108 w 10000"/>
              <a:gd name="connsiteY53" fmla="*/ 2518 h 10686"/>
              <a:gd name="connsiteX54" fmla="*/ 4917 w 10000"/>
              <a:gd name="connsiteY54" fmla="*/ 2616 h 10686"/>
              <a:gd name="connsiteX55" fmla="*/ 4704 w 10000"/>
              <a:gd name="connsiteY55" fmla="*/ 2703 h 10686"/>
              <a:gd name="connsiteX56" fmla="*/ 4479 w 10000"/>
              <a:gd name="connsiteY56" fmla="*/ 2768 h 10686"/>
              <a:gd name="connsiteX57" fmla="*/ 4213 w 10000"/>
              <a:gd name="connsiteY57" fmla="*/ 2813 h 10686"/>
              <a:gd name="connsiteX58" fmla="*/ 4221 w 10000"/>
              <a:gd name="connsiteY58" fmla="*/ 3126 h 10686"/>
              <a:gd name="connsiteX59" fmla="*/ 4258 w 10000"/>
              <a:gd name="connsiteY59" fmla="*/ 3424 h 10686"/>
              <a:gd name="connsiteX60" fmla="*/ 4321 w 10000"/>
              <a:gd name="connsiteY60" fmla="*/ 3707 h 10686"/>
              <a:gd name="connsiteX61" fmla="*/ 4404 w 10000"/>
              <a:gd name="connsiteY61" fmla="*/ 3975 h 10686"/>
              <a:gd name="connsiteX62" fmla="*/ 4508 w 10000"/>
              <a:gd name="connsiteY62" fmla="*/ 4231 h 10686"/>
              <a:gd name="connsiteX63" fmla="*/ 4621 w 10000"/>
              <a:gd name="connsiteY63" fmla="*/ 4476 h 10686"/>
              <a:gd name="connsiteX64" fmla="*/ 4750 w 10000"/>
              <a:gd name="connsiteY64" fmla="*/ 4708 h 10686"/>
              <a:gd name="connsiteX65" fmla="*/ 4879 w 10000"/>
              <a:gd name="connsiteY65" fmla="*/ 4934 h 10686"/>
              <a:gd name="connsiteX66" fmla="*/ 4917 w 10000"/>
              <a:gd name="connsiteY66" fmla="*/ 4988 h 10686"/>
              <a:gd name="connsiteX67" fmla="*/ 4950 w 10000"/>
              <a:gd name="connsiteY67" fmla="*/ 5054 h 10686"/>
              <a:gd name="connsiteX68" fmla="*/ 4996 w 10000"/>
              <a:gd name="connsiteY68" fmla="*/ 5125 h 10686"/>
              <a:gd name="connsiteX69" fmla="*/ 5038 w 10000"/>
              <a:gd name="connsiteY69" fmla="*/ 5200 h 10686"/>
              <a:gd name="connsiteX70" fmla="*/ 5092 w 10000"/>
              <a:gd name="connsiteY70" fmla="*/ 5271 h 10686"/>
              <a:gd name="connsiteX71" fmla="*/ 5154 w 10000"/>
              <a:gd name="connsiteY71" fmla="*/ 5331 h 10686"/>
              <a:gd name="connsiteX72" fmla="*/ 5229 w 10000"/>
              <a:gd name="connsiteY72" fmla="*/ 5384 h 10686"/>
              <a:gd name="connsiteX73" fmla="*/ 5313 w 10000"/>
              <a:gd name="connsiteY73" fmla="*/ 5423 h 10686"/>
              <a:gd name="connsiteX74" fmla="*/ 5413 w 10000"/>
              <a:gd name="connsiteY74" fmla="*/ 5438 h 10686"/>
              <a:gd name="connsiteX75" fmla="*/ 5517 w 10000"/>
              <a:gd name="connsiteY75" fmla="*/ 5435 h 10686"/>
              <a:gd name="connsiteX76" fmla="*/ 5704 w 10000"/>
              <a:gd name="connsiteY76" fmla="*/ 5390 h 10686"/>
              <a:gd name="connsiteX77" fmla="*/ 5871 w 10000"/>
              <a:gd name="connsiteY77" fmla="*/ 5316 h 10686"/>
              <a:gd name="connsiteX78" fmla="*/ 6033 w 10000"/>
              <a:gd name="connsiteY78" fmla="*/ 5223 h 10686"/>
              <a:gd name="connsiteX79" fmla="*/ 6167 w 10000"/>
              <a:gd name="connsiteY79" fmla="*/ 5113 h 10686"/>
              <a:gd name="connsiteX80" fmla="*/ 6296 w 10000"/>
              <a:gd name="connsiteY80" fmla="*/ 4994 h 10686"/>
              <a:gd name="connsiteX81" fmla="*/ 6417 w 10000"/>
              <a:gd name="connsiteY81" fmla="*/ 4869 h 10686"/>
              <a:gd name="connsiteX82" fmla="*/ 6525 w 10000"/>
              <a:gd name="connsiteY82" fmla="*/ 4750 h 10686"/>
              <a:gd name="connsiteX83" fmla="*/ 6617 w 10000"/>
              <a:gd name="connsiteY83" fmla="*/ 4636 h 10686"/>
              <a:gd name="connsiteX84" fmla="*/ 6821 w 10000"/>
              <a:gd name="connsiteY84" fmla="*/ 4377 h 10686"/>
              <a:gd name="connsiteX85" fmla="*/ 7017 w 10000"/>
              <a:gd name="connsiteY85" fmla="*/ 4085 h 10686"/>
              <a:gd name="connsiteX86" fmla="*/ 7213 w 10000"/>
              <a:gd name="connsiteY86" fmla="*/ 3766 h 10686"/>
              <a:gd name="connsiteX87" fmla="*/ 7396 w 10000"/>
              <a:gd name="connsiteY87" fmla="*/ 3418 h 10686"/>
              <a:gd name="connsiteX88" fmla="*/ 7563 w 10000"/>
              <a:gd name="connsiteY88" fmla="*/ 3051 h 10686"/>
              <a:gd name="connsiteX89" fmla="*/ 7713 w 10000"/>
              <a:gd name="connsiteY89" fmla="*/ 2661 h 10686"/>
              <a:gd name="connsiteX90" fmla="*/ 7850 w 10000"/>
              <a:gd name="connsiteY90" fmla="*/ 2253 h 10686"/>
              <a:gd name="connsiteX91" fmla="*/ 7950 w 10000"/>
              <a:gd name="connsiteY91" fmla="*/ 1830 h 10686"/>
              <a:gd name="connsiteX92" fmla="*/ 8025 w 10000"/>
              <a:gd name="connsiteY92" fmla="*/ 1397 h 10686"/>
              <a:gd name="connsiteX93" fmla="*/ 8071 w 10000"/>
              <a:gd name="connsiteY93" fmla="*/ 954 h 10686"/>
              <a:gd name="connsiteX94" fmla="*/ 8108 w 10000"/>
              <a:gd name="connsiteY94" fmla="*/ 974 h 10686"/>
              <a:gd name="connsiteX95" fmla="*/ 8138 w 10000"/>
              <a:gd name="connsiteY95" fmla="*/ 1025 h 10686"/>
              <a:gd name="connsiteX96" fmla="*/ 8163 w 10000"/>
              <a:gd name="connsiteY96" fmla="*/ 1100 h 10686"/>
              <a:gd name="connsiteX97" fmla="*/ 8175 w 10000"/>
              <a:gd name="connsiteY97" fmla="*/ 1198 h 10686"/>
              <a:gd name="connsiteX98" fmla="*/ 8183 w 10000"/>
              <a:gd name="connsiteY98" fmla="*/ 1311 h 10686"/>
              <a:gd name="connsiteX99" fmla="*/ 8183 w 10000"/>
              <a:gd name="connsiteY99" fmla="*/ 1442 h 10686"/>
              <a:gd name="connsiteX100" fmla="*/ 8183 w 10000"/>
              <a:gd name="connsiteY100" fmla="*/ 1582 h 10686"/>
              <a:gd name="connsiteX101" fmla="*/ 8175 w 10000"/>
              <a:gd name="connsiteY101" fmla="*/ 1734 h 10686"/>
              <a:gd name="connsiteX102" fmla="*/ 8163 w 10000"/>
              <a:gd name="connsiteY102" fmla="*/ 1889 h 10686"/>
              <a:gd name="connsiteX103" fmla="*/ 8146 w 10000"/>
              <a:gd name="connsiteY103" fmla="*/ 2047 h 10686"/>
              <a:gd name="connsiteX104" fmla="*/ 8121 w 10000"/>
              <a:gd name="connsiteY104" fmla="*/ 2205 h 10686"/>
              <a:gd name="connsiteX105" fmla="*/ 8108 w 10000"/>
              <a:gd name="connsiteY105" fmla="*/ 2357 h 10686"/>
              <a:gd name="connsiteX106" fmla="*/ 8083 w 10000"/>
              <a:gd name="connsiteY106" fmla="*/ 2497 h 10686"/>
              <a:gd name="connsiteX107" fmla="*/ 8063 w 10000"/>
              <a:gd name="connsiteY107" fmla="*/ 2628 h 10686"/>
              <a:gd name="connsiteX108" fmla="*/ 8038 w 10000"/>
              <a:gd name="connsiteY108" fmla="*/ 2741 h 10686"/>
              <a:gd name="connsiteX109" fmla="*/ 8017 w 10000"/>
              <a:gd name="connsiteY109" fmla="*/ 2834 h 10686"/>
              <a:gd name="connsiteX110" fmla="*/ 8000 w 10000"/>
              <a:gd name="connsiteY110" fmla="*/ 2908 h 10686"/>
              <a:gd name="connsiteX111" fmla="*/ 7700 w 10000"/>
              <a:gd name="connsiteY111" fmla="*/ 3754 h 10686"/>
              <a:gd name="connsiteX112" fmla="*/ 7942 w 10000"/>
              <a:gd name="connsiteY112" fmla="*/ 3737 h 10686"/>
              <a:gd name="connsiteX113" fmla="*/ 8167 w 10000"/>
              <a:gd name="connsiteY113" fmla="*/ 3695 h 10686"/>
              <a:gd name="connsiteX114" fmla="*/ 8379 w 10000"/>
              <a:gd name="connsiteY114" fmla="*/ 3635 h 10686"/>
              <a:gd name="connsiteX115" fmla="*/ 8583 w 10000"/>
              <a:gd name="connsiteY115" fmla="*/ 3558 h 10686"/>
              <a:gd name="connsiteX116" fmla="*/ 8767 w 10000"/>
              <a:gd name="connsiteY116" fmla="*/ 3471 h 10686"/>
              <a:gd name="connsiteX117" fmla="*/ 8933 w 10000"/>
              <a:gd name="connsiteY117" fmla="*/ 3376 h 10686"/>
              <a:gd name="connsiteX118" fmla="*/ 9092 w 10000"/>
              <a:gd name="connsiteY118" fmla="*/ 3278 h 10686"/>
              <a:gd name="connsiteX119" fmla="*/ 9238 w 10000"/>
              <a:gd name="connsiteY119" fmla="*/ 3185 h 10686"/>
              <a:gd name="connsiteX120" fmla="*/ 9250 w 10000"/>
              <a:gd name="connsiteY120" fmla="*/ 3230 h 10686"/>
              <a:gd name="connsiteX121" fmla="*/ 9117 w 10000"/>
              <a:gd name="connsiteY121" fmla="*/ 3376 h 10686"/>
              <a:gd name="connsiteX122" fmla="*/ 8954 w 10000"/>
              <a:gd name="connsiteY122" fmla="*/ 3516 h 10686"/>
              <a:gd name="connsiteX123" fmla="*/ 8758 w 10000"/>
              <a:gd name="connsiteY123" fmla="*/ 3641 h 10686"/>
              <a:gd name="connsiteX124" fmla="*/ 8538 w 10000"/>
              <a:gd name="connsiteY124" fmla="*/ 3754 h 10686"/>
              <a:gd name="connsiteX125" fmla="*/ 8304 w 10000"/>
              <a:gd name="connsiteY125" fmla="*/ 3856 h 10686"/>
              <a:gd name="connsiteX126" fmla="*/ 8054 w 10000"/>
              <a:gd name="connsiteY126" fmla="*/ 3945 h 10686"/>
              <a:gd name="connsiteX127" fmla="*/ 7796 w 10000"/>
              <a:gd name="connsiteY127" fmla="*/ 4014 h 10686"/>
              <a:gd name="connsiteX128" fmla="*/ 7533 w 10000"/>
              <a:gd name="connsiteY128" fmla="*/ 4064 h 10686"/>
              <a:gd name="connsiteX129" fmla="*/ 7479 w 10000"/>
              <a:gd name="connsiteY129" fmla="*/ 4184 h 10686"/>
              <a:gd name="connsiteX130" fmla="*/ 7404 w 10000"/>
              <a:gd name="connsiteY130" fmla="*/ 4324 h 10686"/>
              <a:gd name="connsiteX131" fmla="*/ 7321 w 10000"/>
              <a:gd name="connsiteY131" fmla="*/ 4470 h 10686"/>
              <a:gd name="connsiteX132" fmla="*/ 7213 w 10000"/>
              <a:gd name="connsiteY132" fmla="*/ 4628 h 10686"/>
              <a:gd name="connsiteX133" fmla="*/ 7100 w 10000"/>
              <a:gd name="connsiteY133" fmla="*/ 4794 h 10686"/>
              <a:gd name="connsiteX134" fmla="*/ 6979 w 10000"/>
              <a:gd name="connsiteY134" fmla="*/ 4958 h 10686"/>
              <a:gd name="connsiteX135" fmla="*/ 6850 w 10000"/>
              <a:gd name="connsiteY135" fmla="*/ 5113 h 10686"/>
              <a:gd name="connsiteX136" fmla="*/ 6721 w 10000"/>
              <a:gd name="connsiteY136" fmla="*/ 5265 h 10686"/>
              <a:gd name="connsiteX137" fmla="*/ 6600 w 10000"/>
              <a:gd name="connsiteY137" fmla="*/ 5405 h 10686"/>
              <a:gd name="connsiteX138" fmla="*/ 6471 w 10000"/>
              <a:gd name="connsiteY138" fmla="*/ 5530 h 10686"/>
              <a:gd name="connsiteX139" fmla="*/ 6358 w 10000"/>
              <a:gd name="connsiteY139" fmla="*/ 5641 h 10686"/>
              <a:gd name="connsiteX140" fmla="*/ 6250 w 10000"/>
              <a:gd name="connsiteY140" fmla="*/ 5721 h 10686"/>
              <a:gd name="connsiteX141" fmla="*/ 6267 w 10000"/>
              <a:gd name="connsiteY141" fmla="*/ 5781 h 10686"/>
              <a:gd name="connsiteX142" fmla="*/ 6296 w 10000"/>
              <a:gd name="connsiteY142" fmla="*/ 5793 h 10686"/>
              <a:gd name="connsiteX143" fmla="*/ 6479 w 10000"/>
              <a:gd name="connsiteY143" fmla="*/ 5754 h 10686"/>
              <a:gd name="connsiteX144" fmla="*/ 6663 w 10000"/>
              <a:gd name="connsiteY144" fmla="*/ 5736 h 10686"/>
              <a:gd name="connsiteX145" fmla="*/ 6858 w 10000"/>
              <a:gd name="connsiteY145" fmla="*/ 5736 h 10686"/>
              <a:gd name="connsiteX146" fmla="*/ 7046 w 10000"/>
              <a:gd name="connsiteY146" fmla="*/ 5742 h 10686"/>
              <a:gd name="connsiteX147" fmla="*/ 7246 w 10000"/>
              <a:gd name="connsiteY147" fmla="*/ 5748 h 10686"/>
              <a:gd name="connsiteX148" fmla="*/ 7425 w 10000"/>
              <a:gd name="connsiteY148" fmla="*/ 5748 h 10686"/>
              <a:gd name="connsiteX149" fmla="*/ 7600 w 10000"/>
              <a:gd name="connsiteY149" fmla="*/ 5733 h 10686"/>
              <a:gd name="connsiteX150" fmla="*/ 7950 w 10000"/>
              <a:gd name="connsiteY150" fmla="*/ 5673 h 10686"/>
              <a:gd name="connsiteX151" fmla="*/ 8275 w 10000"/>
              <a:gd name="connsiteY151" fmla="*/ 5596 h 10686"/>
              <a:gd name="connsiteX152" fmla="*/ 8579 w 10000"/>
              <a:gd name="connsiteY152" fmla="*/ 5504 h 10686"/>
              <a:gd name="connsiteX153" fmla="*/ 8858 w 10000"/>
              <a:gd name="connsiteY153" fmla="*/ 5390 h 10686"/>
              <a:gd name="connsiteX154" fmla="*/ 9117 w 10000"/>
              <a:gd name="connsiteY154" fmla="*/ 5265 h 10686"/>
              <a:gd name="connsiteX155" fmla="*/ 9350 w 10000"/>
              <a:gd name="connsiteY155" fmla="*/ 5119 h 10686"/>
              <a:gd name="connsiteX156" fmla="*/ 9563 w 10000"/>
              <a:gd name="connsiteY156" fmla="*/ 4967 h 10686"/>
              <a:gd name="connsiteX157" fmla="*/ 9758 w 10000"/>
              <a:gd name="connsiteY157" fmla="*/ 4794 h 10686"/>
              <a:gd name="connsiteX158" fmla="*/ 9933 w 10000"/>
              <a:gd name="connsiteY158" fmla="*/ 4610 h 10686"/>
              <a:gd name="connsiteX159" fmla="*/ 10000 w 10000"/>
              <a:gd name="connsiteY159" fmla="*/ 4648 h 10686"/>
              <a:gd name="connsiteX160" fmla="*/ 10000 w 10000"/>
              <a:gd name="connsiteY160" fmla="*/ 4660 h 10686"/>
              <a:gd name="connsiteX161" fmla="*/ 9904 w 10000"/>
              <a:gd name="connsiteY161" fmla="*/ 4827 h 10686"/>
              <a:gd name="connsiteX162" fmla="*/ 9767 w 10000"/>
              <a:gd name="connsiteY162" fmla="*/ 5000 h 10686"/>
              <a:gd name="connsiteX163" fmla="*/ 9600 w 10000"/>
              <a:gd name="connsiteY163" fmla="*/ 5173 h 10686"/>
              <a:gd name="connsiteX164" fmla="*/ 9404 w 10000"/>
              <a:gd name="connsiteY164" fmla="*/ 5343 h 10686"/>
              <a:gd name="connsiteX165" fmla="*/ 9183 w 10000"/>
              <a:gd name="connsiteY165" fmla="*/ 5504 h 10686"/>
              <a:gd name="connsiteX166" fmla="*/ 8950 w 10000"/>
              <a:gd name="connsiteY166" fmla="*/ 5662 h 10686"/>
              <a:gd name="connsiteX167" fmla="*/ 8704 w 10000"/>
              <a:gd name="connsiteY167" fmla="*/ 5802 h 10686"/>
              <a:gd name="connsiteX168" fmla="*/ 8463 w 10000"/>
              <a:gd name="connsiteY168" fmla="*/ 5927 h 10686"/>
              <a:gd name="connsiteX169" fmla="*/ 8229 w 10000"/>
              <a:gd name="connsiteY169" fmla="*/ 6025 h 10686"/>
              <a:gd name="connsiteX170" fmla="*/ 8000 w 10000"/>
              <a:gd name="connsiteY170" fmla="*/ 6105 h 10686"/>
              <a:gd name="connsiteX171" fmla="*/ 7879 w 10000"/>
              <a:gd name="connsiteY171" fmla="*/ 6132 h 10686"/>
              <a:gd name="connsiteX172" fmla="*/ 7729 w 10000"/>
              <a:gd name="connsiteY172" fmla="*/ 6153 h 10686"/>
              <a:gd name="connsiteX173" fmla="*/ 7563 w 10000"/>
              <a:gd name="connsiteY173" fmla="*/ 6177 h 10686"/>
              <a:gd name="connsiteX174" fmla="*/ 7388 w 10000"/>
              <a:gd name="connsiteY174" fmla="*/ 6198 h 10686"/>
              <a:gd name="connsiteX175" fmla="*/ 7204 w 10000"/>
              <a:gd name="connsiteY175" fmla="*/ 6219 h 10686"/>
              <a:gd name="connsiteX176" fmla="*/ 7017 w 10000"/>
              <a:gd name="connsiteY176" fmla="*/ 6240 h 10686"/>
              <a:gd name="connsiteX177" fmla="*/ 6842 w 10000"/>
              <a:gd name="connsiteY177" fmla="*/ 6263 h 10686"/>
              <a:gd name="connsiteX178" fmla="*/ 6675 w 10000"/>
              <a:gd name="connsiteY178" fmla="*/ 6290 h 10686"/>
              <a:gd name="connsiteX179" fmla="*/ 6517 w 10000"/>
              <a:gd name="connsiteY179" fmla="*/ 6329 h 10686"/>
              <a:gd name="connsiteX180" fmla="*/ 6388 w 10000"/>
              <a:gd name="connsiteY180" fmla="*/ 6365 h 10686"/>
              <a:gd name="connsiteX181" fmla="*/ 6288 w 10000"/>
              <a:gd name="connsiteY181" fmla="*/ 6415 h 10686"/>
              <a:gd name="connsiteX182" fmla="*/ 6213 w 10000"/>
              <a:gd name="connsiteY182" fmla="*/ 6475 h 10686"/>
              <a:gd name="connsiteX183" fmla="*/ 6092 w 10000"/>
              <a:gd name="connsiteY183" fmla="*/ 6648 h 10686"/>
              <a:gd name="connsiteX184" fmla="*/ 6008 w 10000"/>
              <a:gd name="connsiteY184" fmla="*/ 6836 h 10686"/>
              <a:gd name="connsiteX185" fmla="*/ 5942 w 10000"/>
              <a:gd name="connsiteY185" fmla="*/ 7032 h 10686"/>
              <a:gd name="connsiteX186" fmla="*/ 5904 w 10000"/>
              <a:gd name="connsiteY186" fmla="*/ 7232 h 10686"/>
              <a:gd name="connsiteX187" fmla="*/ 5888 w 10000"/>
              <a:gd name="connsiteY187" fmla="*/ 7443 h 10686"/>
              <a:gd name="connsiteX188" fmla="*/ 5879 w 10000"/>
              <a:gd name="connsiteY188" fmla="*/ 7655 h 10686"/>
              <a:gd name="connsiteX189" fmla="*/ 5888 w 10000"/>
              <a:gd name="connsiteY189" fmla="*/ 7867 h 10686"/>
              <a:gd name="connsiteX190" fmla="*/ 5904 w 10000"/>
              <a:gd name="connsiteY190" fmla="*/ 8084 h 10686"/>
              <a:gd name="connsiteX191" fmla="*/ 5925 w 10000"/>
              <a:gd name="connsiteY191" fmla="*/ 8299 h 10686"/>
              <a:gd name="connsiteX192" fmla="*/ 5950 w 10000"/>
              <a:gd name="connsiteY192" fmla="*/ 8510 h 10686"/>
              <a:gd name="connsiteX193" fmla="*/ 5954 w 10000"/>
              <a:gd name="connsiteY193" fmla="*/ 8820 h 10686"/>
              <a:gd name="connsiteX194" fmla="*/ 5933 w 10000"/>
              <a:gd name="connsiteY194" fmla="*/ 9130 h 10686"/>
              <a:gd name="connsiteX195" fmla="*/ 5896 w 10000"/>
              <a:gd name="connsiteY195" fmla="*/ 9428 h 10686"/>
              <a:gd name="connsiteX196" fmla="*/ 5850 w 10000"/>
              <a:gd name="connsiteY196" fmla="*/ 9720 h 10686"/>
              <a:gd name="connsiteX197" fmla="*/ 5794 w 10000"/>
              <a:gd name="connsiteY197" fmla="*/ 10686 h 10686"/>
              <a:gd name="connsiteX198" fmla="*/ 4117 w 10000"/>
              <a:gd name="connsiteY198" fmla="*/ 10686 h 10686"/>
              <a:gd name="connsiteX199" fmla="*/ 4309 w 10000"/>
              <a:gd name="connsiteY199" fmla="*/ 10293 h 10686"/>
              <a:gd name="connsiteX200" fmla="*/ 4546 w 10000"/>
              <a:gd name="connsiteY200" fmla="*/ 9848 h 10686"/>
              <a:gd name="connsiteX201" fmla="*/ 4629 w 10000"/>
              <a:gd name="connsiteY201" fmla="*/ 9687 h 10686"/>
              <a:gd name="connsiteX202" fmla="*/ 4700 w 10000"/>
              <a:gd name="connsiteY202" fmla="*/ 9508 h 10686"/>
              <a:gd name="connsiteX203" fmla="*/ 4767 w 10000"/>
              <a:gd name="connsiteY203" fmla="*/ 9309 h 10686"/>
              <a:gd name="connsiteX204" fmla="*/ 4829 w 10000"/>
              <a:gd name="connsiteY204" fmla="*/ 9097 h 10686"/>
              <a:gd name="connsiteX205" fmla="*/ 4879 w 10000"/>
              <a:gd name="connsiteY205" fmla="*/ 8868 h 10686"/>
              <a:gd name="connsiteX206" fmla="*/ 4917 w 10000"/>
              <a:gd name="connsiteY206" fmla="*/ 8635 h 10686"/>
              <a:gd name="connsiteX207" fmla="*/ 4954 w 10000"/>
              <a:gd name="connsiteY207" fmla="*/ 8391 h 10686"/>
              <a:gd name="connsiteX208" fmla="*/ 4979 w 10000"/>
              <a:gd name="connsiteY208" fmla="*/ 8144 h 10686"/>
              <a:gd name="connsiteX209" fmla="*/ 5000 w 10000"/>
              <a:gd name="connsiteY209" fmla="*/ 7887 h 10686"/>
              <a:gd name="connsiteX210" fmla="*/ 5000 w 10000"/>
              <a:gd name="connsiteY210" fmla="*/ 7634 h 10686"/>
              <a:gd name="connsiteX211" fmla="*/ 5000 w 10000"/>
              <a:gd name="connsiteY211" fmla="*/ 7384 h 10686"/>
              <a:gd name="connsiteX212" fmla="*/ 4979 w 10000"/>
              <a:gd name="connsiteY212" fmla="*/ 7133 h 10686"/>
              <a:gd name="connsiteX213" fmla="*/ 4950 w 10000"/>
              <a:gd name="connsiteY213" fmla="*/ 6892 h 10686"/>
              <a:gd name="connsiteX214" fmla="*/ 4913 w 10000"/>
              <a:gd name="connsiteY214" fmla="*/ 6657 h 10686"/>
              <a:gd name="connsiteX215" fmla="*/ 4858 w 10000"/>
              <a:gd name="connsiteY215" fmla="*/ 6430 h 10686"/>
              <a:gd name="connsiteX216" fmla="*/ 4783 w 10000"/>
              <a:gd name="connsiteY216" fmla="*/ 6219 h 10686"/>
              <a:gd name="connsiteX217" fmla="*/ 4700 w 10000"/>
              <a:gd name="connsiteY217" fmla="*/ 6019 h 10686"/>
              <a:gd name="connsiteX218" fmla="*/ 4600 w 10000"/>
              <a:gd name="connsiteY218" fmla="*/ 5840 h 10686"/>
              <a:gd name="connsiteX219" fmla="*/ 4488 w 10000"/>
              <a:gd name="connsiteY219" fmla="*/ 5682 h 10686"/>
              <a:gd name="connsiteX220" fmla="*/ 4358 w 10000"/>
              <a:gd name="connsiteY220" fmla="*/ 5542 h 10686"/>
              <a:gd name="connsiteX221" fmla="*/ 4213 w 10000"/>
              <a:gd name="connsiteY221" fmla="*/ 5429 h 10686"/>
              <a:gd name="connsiteX222" fmla="*/ 4046 w 10000"/>
              <a:gd name="connsiteY222" fmla="*/ 5343 h 10686"/>
              <a:gd name="connsiteX223" fmla="*/ 3904 w 10000"/>
              <a:gd name="connsiteY223" fmla="*/ 5292 h 10686"/>
              <a:gd name="connsiteX224" fmla="*/ 3746 w 10000"/>
              <a:gd name="connsiteY224" fmla="*/ 5271 h 10686"/>
              <a:gd name="connsiteX225" fmla="*/ 3583 w 10000"/>
              <a:gd name="connsiteY225" fmla="*/ 5271 h 10686"/>
              <a:gd name="connsiteX226" fmla="*/ 3413 w 10000"/>
              <a:gd name="connsiteY226" fmla="*/ 5286 h 10686"/>
              <a:gd name="connsiteX227" fmla="*/ 3246 w 10000"/>
              <a:gd name="connsiteY227" fmla="*/ 5310 h 10686"/>
              <a:gd name="connsiteX228" fmla="*/ 3079 w 10000"/>
              <a:gd name="connsiteY228" fmla="*/ 5343 h 10686"/>
              <a:gd name="connsiteX229" fmla="*/ 2913 w 10000"/>
              <a:gd name="connsiteY229" fmla="*/ 5369 h 10686"/>
              <a:gd name="connsiteX230" fmla="*/ 2750 w 10000"/>
              <a:gd name="connsiteY230" fmla="*/ 5396 h 10686"/>
              <a:gd name="connsiteX231" fmla="*/ 2600 w 10000"/>
              <a:gd name="connsiteY231" fmla="*/ 5411 h 10686"/>
              <a:gd name="connsiteX232" fmla="*/ 2258 w 10000"/>
              <a:gd name="connsiteY232" fmla="*/ 5423 h 10686"/>
              <a:gd name="connsiteX233" fmla="*/ 1925 w 10000"/>
              <a:gd name="connsiteY233" fmla="*/ 5411 h 10686"/>
              <a:gd name="connsiteX234" fmla="*/ 1617 w 10000"/>
              <a:gd name="connsiteY234" fmla="*/ 5384 h 10686"/>
              <a:gd name="connsiteX235" fmla="*/ 1321 w 10000"/>
              <a:gd name="connsiteY235" fmla="*/ 5346 h 10686"/>
              <a:gd name="connsiteX236" fmla="*/ 1033 w 10000"/>
              <a:gd name="connsiteY236" fmla="*/ 5298 h 10686"/>
              <a:gd name="connsiteX237" fmla="*/ 758 w 10000"/>
              <a:gd name="connsiteY237" fmla="*/ 5250 h 10686"/>
              <a:gd name="connsiteX238" fmla="*/ 500 w 10000"/>
              <a:gd name="connsiteY238" fmla="*/ 5197 h 10686"/>
              <a:gd name="connsiteX239" fmla="*/ 517 w 10000"/>
              <a:gd name="connsiteY239" fmla="*/ 5137 h 10686"/>
              <a:gd name="connsiteX240" fmla="*/ 871 w 10000"/>
              <a:gd name="connsiteY240" fmla="*/ 5173 h 10686"/>
              <a:gd name="connsiteX241" fmla="*/ 1221 w 10000"/>
              <a:gd name="connsiteY241" fmla="*/ 5197 h 10686"/>
              <a:gd name="connsiteX242" fmla="*/ 1563 w 10000"/>
              <a:gd name="connsiteY242" fmla="*/ 5206 h 10686"/>
              <a:gd name="connsiteX243" fmla="*/ 1896 w 10000"/>
              <a:gd name="connsiteY243" fmla="*/ 5197 h 10686"/>
              <a:gd name="connsiteX244" fmla="*/ 2221 w 10000"/>
              <a:gd name="connsiteY244" fmla="*/ 5164 h 10686"/>
              <a:gd name="connsiteX245" fmla="*/ 2538 w 10000"/>
              <a:gd name="connsiteY245" fmla="*/ 5113 h 10686"/>
              <a:gd name="connsiteX246" fmla="*/ 2842 w 10000"/>
              <a:gd name="connsiteY246" fmla="*/ 5045 h 10686"/>
              <a:gd name="connsiteX247" fmla="*/ 3129 w 10000"/>
              <a:gd name="connsiteY247" fmla="*/ 4946 h 10686"/>
              <a:gd name="connsiteX248" fmla="*/ 3500 w 10000"/>
              <a:gd name="connsiteY248" fmla="*/ 4815 h 10686"/>
              <a:gd name="connsiteX249" fmla="*/ 2821 w 10000"/>
              <a:gd name="connsiteY249" fmla="*/ 4389 h 10686"/>
              <a:gd name="connsiteX250" fmla="*/ 2213 w 10000"/>
              <a:gd name="connsiteY250" fmla="*/ 3912 h 10686"/>
              <a:gd name="connsiteX251" fmla="*/ 1879 w 10000"/>
              <a:gd name="connsiteY251" fmla="*/ 3939 h 10686"/>
              <a:gd name="connsiteX252" fmla="*/ 1554 w 10000"/>
              <a:gd name="connsiteY252" fmla="*/ 3939 h 10686"/>
              <a:gd name="connsiteX253" fmla="*/ 1258 w 10000"/>
              <a:gd name="connsiteY253" fmla="*/ 3912 h 10686"/>
              <a:gd name="connsiteX254" fmla="*/ 979 w 10000"/>
              <a:gd name="connsiteY254" fmla="*/ 3856 h 10686"/>
              <a:gd name="connsiteX255" fmla="*/ 721 w 10000"/>
              <a:gd name="connsiteY255" fmla="*/ 3775 h 10686"/>
              <a:gd name="connsiteX256" fmla="*/ 496 w 10000"/>
              <a:gd name="connsiteY256" fmla="*/ 3674 h 10686"/>
              <a:gd name="connsiteX257" fmla="*/ 296 w 10000"/>
              <a:gd name="connsiteY257" fmla="*/ 3549 h 10686"/>
              <a:gd name="connsiteX258" fmla="*/ 129 w 10000"/>
              <a:gd name="connsiteY258" fmla="*/ 3403 h 10686"/>
              <a:gd name="connsiteX259" fmla="*/ 0 w 10000"/>
              <a:gd name="connsiteY259" fmla="*/ 3245 h 10686"/>
              <a:gd name="connsiteX260" fmla="*/ 17 w 10000"/>
              <a:gd name="connsiteY260" fmla="*/ 3218 h 10686"/>
              <a:gd name="connsiteX261" fmla="*/ 71 w 10000"/>
              <a:gd name="connsiteY261" fmla="*/ 3245 h 10686"/>
              <a:gd name="connsiteX262" fmla="*/ 138 w 10000"/>
              <a:gd name="connsiteY262" fmla="*/ 3349 h 10686"/>
              <a:gd name="connsiteX263" fmla="*/ 246 w 10000"/>
              <a:gd name="connsiteY263" fmla="*/ 3439 h 10686"/>
              <a:gd name="connsiteX264" fmla="*/ 379 w 10000"/>
              <a:gd name="connsiteY264" fmla="*/ 3528 h 10686"/>
              <a:gd name="connsiteX265" fmla="*/ 538 w 10000"/>
              <a:gd name="connsiteY265" fmla="*/ 3597 h 10686"/>
              <a:gd name="connsiteX266" fmla="*/ 721 w 10000"/>
              <a:gd name="connsiteY266" fmla="*/ 3656 h 10686"/>
              <a:gd name="connsiteX267" fmla="*/ 913 w 10000"/>
              <a:gd name="connsiteY267" fmla="*/ 3701 h 10686"/>
              <a:gd name="connsiteX268" fmla="*/ 1117 w 10000"/>
              <a:gd name="connsiteY268" fmla="*/ 3728 h 10686"/>
              <a:gd name="connsiteX269" fmla="*/ 1329 w 10000"/>
              <a:gd name="connsiteY269" fmla="*/ 3737 h 10686"/>
              <a:gd name="connsiteX270" fmla="*/ 1533 w 10000"/>
              <a:gd name="connsiteY270" fmla="*/ 3734 h 10686"/>
              <a:gd name="connsiteX271" fmla="*/ 1646 w 10000"/>
              <a:gd name="connsiteY271" fmla="*/ 3722 h 10686"/>
              <a:gd name="connsiteX272" fmla="*/ 1746 w 10000"/>
              <a:gd name="connsiteY272" fmla="*/ 3722 h 10686"/>
              <a:gd name="connsiteX273" fmla="*/ 1833 w 10000"/>
              <a:gd name="connsiteY273" fmla="*/ 3710 h 10686"/>
              <a:gd name="connsiteX274" fmla="*/ 1917 w 10000"/>
              <a:gd name="connsiteY274" fmla="*/ 3695 h 10686"/>
              <a:gd name="connsiteX275" fmla="*/ 1988 w 10000"/>
              <a:gd name="connsiteY275" fmla="*/ 3662 h 10686"/>
              <a:gd name="connsiteX276" fmla="*/ 1788 w 10000"/>
              <a:gd name="connsiteY276" fmla="*/ 3391 h 10686"/>
              <a:gd name="connsiteX277" fmla="*/ 1617 w 10000"/>
              <a:gd name="connsiteY277" fmla="*/ 3126 h 10686"/>
              <a:gd name="connsiteX278" fmla="*/ 1454 w 10000"/>
              <a:gd name="connsiteY278" fmla="*/ 2849 h 10686"/>
              <a:gd name="connsiteX279" fmla="*/ 1313 w 10000"/>
              <a:gd name="connsiteY279" fmla="*/ 2563 h 10686"/>
              <a:gd name="connsiteX280" fmla="*/ 1175 w 10000"/>
              <a:gd name="connsiteY280" fmla="*/ 2253 h 10686"/>
              <a:gd name="connsiteX281" fmla="*/ 1046 w 10000"/>
              <a:gd name="connsiteY281" fmla="*/ 1919 h 10686"/>
              <a:gd name="connsiteX282" fmla="*/ 1033 w 10000"/>
              <a:gd name="connsiteY282" fmla="*/ 1859 h 10686"/>
              <a:gd name="connsiteX283" fmla="*/ 1000 w 10000"/>
              <a:gd name="connsiteY283" fmla="*/ 1776 h 10686"/>
              <a:gd name="connsiteX284" fmla="*/ 979 w 10000"/>
              <a:gd name="connsiteY284" fmla="*/ 1684 h 10686"/>
              <a:gd name="connsiteX285" fmla="*/ 950 w 10000"/>
              <a:gd name="connsiteY285" fmla="*/ 1591 h 10686"/>
              <a:gd name="connsiteX286" fmla="*/ 925 w 10000"/>
              <a:gd name="connsiteY286" fmla="*/ 1490 h 10686"/>
              <a:gd name="connsiteX287" fmla="*/ 917 w 10000"/>
              <a:gd name="connsiteY287" fmla="*/ 1397 h 10686"/>
              <a:gd name="connsiteX288" fmla="*/ 917 w 10000"/>
              <a:gd name="connsiteY288" fmla="*/ 1311 h 10686"/>
              <a:gd name="connsiteX289" fmla="*/ 933 w 10000"/>
              <a:gd name="connsiteY289" fmla="*/ 1234 h 10686"/>
              <a:gd name="connsiteX290" fmla="*/ 963 w 10000"/>
              <a:gd name="connsiteY290" fmla="*/ 1180 h 10686"/>
              <a:gd name="connsiteX291" fmla="*/ 1000 w 10000"/>
              <a:gd name="connsiteY291" fmla="*/ 1192 h 10686"/>
              <a:gd name="connsiteX292" fmla="*/ 1033 w 10000"/>
              <a:gd name="connsiteY292" fmla="*/ 1496 h 10686"/>
              <a:gd name="connsiteX293" fmla="*/ 1108 w 10000"/>
              <a:gd name="connsiteY293" fmla="*/ 1800 h 10686"/>
              <a:gd name="connsiteX294" fmla="*/ 1221 w 10000"/>
              <a:gd name="connsiteY294" fmla="*/ 2098 h 10686"/>
              <a:gd name="connsiteX295" fmla="*/ 1358 w 10000"/>
              <a:gd name="connsiteY295" fmla="*/ 2372 h 10686"/>
              <a:gd name="connsiteX296" fmla="*/ 1508 w 10000"/>
              <a:gd name="connsiteY296" fmla="*/ 2628 h 10686"/>
              <a:gd name="connsiteX297" fmla="*/ 1646 w 10000"/>
              <a:gd name="connsiteY297" fmla="*/ 2795 h 10686"/>
              <a:gd name="connsiteX298" fmla="*/ 1629 w 10000"/>
              <a:gd name="connsiteY298" fmla="*/ 2801 h 10686"/>
              <a:gd name="connsiteX299" fmla="*/ 1629 w 10000"/>
              <a:gd name="connsiteY299" fmla="*/ 2807 h 10686"/>
              <a:gd name="connsiteX300" fmla="*/ 1638 w 10000"/>
              <a:gd name="connsiteY300" fmla="*/ 2813 h 10686"/>
              <a:gd name="connsiteX301" fmla="*/ 1646 w 10000"/>
              <a:gd name="connsiteY301" fmla="*/ 2816 h 10686"/>
              <a:gd name="connsiteX302" fmla="*/ 1663 w 10000"/>
              <a:gd name="connsiteY302" fmla="*/ 2822 h 10686"/>
              <a:gd name="connsiteX303" fmla="*/ 1667 w 10000"/>
              <a:gd name="connsiteY303" fmla="*/ 2834 h 10686"/>
              <a:gd name="connsiteX304" fmla="*/ 1675 w 10000"/>
              <a:gd name="connsiteY304" fmla="*/ 2840 h 10686"/>
              <a:gd name="connsiteX305" fmla="*/ 1683 w 10000"/>
              <a:gd name="connsiteY305" fmla="*/ 2849 h 10686"/>
              <a:gd name="connsiteX306" fmla="*/ 1683 w 10000"/>
              <a:gd name="connsiteY306" fmla="*/ 2843 h 10686"/>
              <a:gd name="connsiteX307" fmla="*/ 1675 w 10000"/>
              <a:gd name="connsiteY307" fmla="*/ 2840 h 10686"/>
              <a:gd name="connsiteX308" fmla="*/ 1675 w 10000"/>
              <a:gd name="connsiteY308" fmla="*/ 2840 h 10686"/>
              <a:gd name="connsiteX309" fmla="*/ 1646 w 10000"/>
              <a:gd name="connsiteY309" fmla="*/ 2795 h 10686"/>
              <a:gd name="connsiteX310" fmla="*/ 1746 w 10000"/>
              <a:gd name="connsiteY310" fmla="*/ 2741 h 10686"/>
              <a:gd name="connsiteX311" fmla="*/ 1842 w 10000"/>
              <a:gd name="connsiteY311" fmla="*/ 2649 h 10686"/>
              <a:gd name="connsiteX312" fmla="*/ 1933 w 10000"/>
              <a:gd name="connsiteY312" fmla="*/ 2542 h 10686"/>
              <a:gd name="connsiteX313" fmla="*/ 2017 w 10000"/>
              <a:gd name="connsiteY313" fmla="*/ 2411 h 10686"/>
              <a:gd name="connsiteX314" fmla="*/ 2092 w 10000"/>
              <a:gd name="connsiteY314" fmla="*/ 2265 h 10686"/>
              <a:gd name="connsiteX315" fmla="*/ 2163 w 10000"/>
              <a:gd name="connsiteY315" fmla="*/ 2113 h 10686"/>
              <a:gd name="connsiteX316" fmla="*/ 2221 w 10000"/>
              <a:gd name="connsiteY316" fmla="*/ 1955 h 10686"/>
              <a:gd name="connsiteX317" fmla="*/ 2275 w 10000"/>
              <a:gd name="connsiteY317" fmla="*/ 1803 h 10686"/>
              <a:gd name="connsiteX318" fmla="*/ 2321 w 10000"/>
              <a:gd name="connsiteY318" fmla="*/ 1657 h 10686"/>
              <a:gd name="connsiteX319" fmla="*/ 2329 w 10000"/>
              <a:gd name="connsiteY319" fmla="*/ 1853 h 10686"/>
              <a:gd name="connsiteX320" fmla="*/ 2321 w 10000"/>
              <a:gd name="connsiteY320" fmla="*/ 2032 h 10686"/>
              <a:gd name="connsiteX321" fmla="*/ 2283 w 10000"/>
              <a:gd name="connsiteY321" fmla="*/ 2199 h 10686"/>
              <a:gd name="connsiteX322" fmla="*/ 2229 w 10000"/>
              <a:gd name="connsiteY322" fmla="*/ 2366 h 10686"/>
              <a:gd name="connsiteX323" fmla="*/ 2154 w 10000"/>
              <a:gd name="connsiteY323" fmla="*/ 2524 h 10686"/>
              <a:gd name="connsiteX324" fmla="*/ 2046 w 10000"/>
              <a:gd name="connsiteY324" fmla="*/ 2682 h 10686"/>
              <a:gd name="connsiteX325" fmla="*/ 1796 w 10000"/>
              <a:gd name="connsiteY325" fmla="*/ 3027 h 10686"/>
              <a:gd name="connsiteX326" fmla="*/ 2054 w 10000"/>
              <a:gd name="connsiteY326" fmla="*/ 3305 h 10686"/>
              <a:gd name="connsiteX327" fmla="*/ 2333 w 10000"/>
              <a:gd name="connsiteY327" fmla="*/ 3564 h 10686"/>
              <a:gd name="connsiteX328" fmla="*/ 2638 w 10000"/>
              <a:gd name="connsiteY328" fmla="*/ 3808 h 10686"/>
              <a:gd name="connsiteX329" fmla="*/ 2963 w 10000"/>
              <a:gd name="connsiteY329" fmla="*/ 4032 h 10686"/>
              <a:gd name="connsiteX330" fmla="*/ 4129 w 10000"/>
              <a:gd name="connsiteY330" fmla="*/ 4610 h 10686"/>
              <a:gd name="connsiteX331" fmla="*/ 4167 w 10000"/>
              <a:gd name="connsiteY331" fmla="*/ 4589 h 10686"/>
              <a:gd name="connsiteX332" fmla="*/ 4071 w 10000"/>
              <a:gd name="connsiteY332" fmla="*/ 4333 h 10686"/>
              <a:gd name="connsiteX333" fmla="*/ 3996 w 10000"/>
              <a:gd name="connsiteY333" fmla="*/ 4058 h 10686"/>
              <a:gd name="connsiteX334" fmla="*/ 3933 w 10000"/>
              <a:gd name="connsiteY334" fmla="*/ 3760 h 10686"/>
              <a:gd name="connsiteX335" fmla="*/ 3904 w 10000"/>
              <a:gd name="connsiteY335" fmla="*/ 3456 h 10686"/>
              <a:gd name="connsiteX336" fmla="*/ 3879 w 10000"/>
              <a:gd name="connsiteY336" fmla="*/ 3138 h 10686"/>
              <a:gd name="connsiteX337" fmla="*/ 3879 w 10000"/>
              <a:gd name="connsiteY337" fmla="*/ 2813 h 10686"/>
              <a:gd name="connsiteX338" fmla="*/ 3896 w 10000"/>
              <a:gd name="connsiteY338" fmla="*/ 2485 h 10686"/>
              <a:gd name="connsiteX339" fmla="*/ 3933 w 10000"/>
              <a:gd name="connsiteY339" fmla="*/ 2160 h 10686"/>
              <a:gd name="connsiteX340" fmla="*/ 3988 w 10000"/>
              <a:gd name="connsiteY340" fmla="*/ 1836 h 10686"/>
              <a:gd name="connsiteX341" fmla="*/ 4046 w 10000"/>
              <a:gd name="connsiteY341" fmla="*/ 1523 h 10686"/>
              <a:gd name="connsiteX342" fmla="*/ 4129 w 10000"/>
              <a:gd name="connsiteY342" fmla="*/ 1219 h 10686"/>
              <a:gd name="connsiteX343" fmla="*/ 4229 w 10000"/>
              <a:gd name="connsiteY343" fmla="*/ 933 h 10686"/>
              <a:gd name="connsiteX344" fmla="*/ 4333 w 10000"/>
              <a:gd name="connsiteY344" fmla="*/ 662 h 10686"/>
              <a:gd name="connsiteX345" fmla="*/ 4454 w 10000"/>
              <a:gd name="connsiteY345" fmla="*/ 417 h 10686"/>
              <a:gd name="connsiteX346" fmla="*/ 4583 w 10000"/>
              <a:gd name="connsiteY346" fmla="*/ 194 h 10686"/>
              <a:gd name="connsiteX347" fmla="*/ 4738 w 10000"/>
              <a:gd name="connsiteY347" fmla="*/ 0 h 1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0000" h="10686">
                <a:moveTo>
                  <a:pt x="4738" y="0"/>
                </a:moveTo>
                <a:cubicBezTo>
                  <a:pt x="4732" y="16"/>
                  <a:pt x="4727" y="32"/>
                  <a:pt x="4721" y="48"/>
                </a:cubicBezTo>
                <a:cubicBezTo>
                  <a:pt x="4718" y="59"/>
                  <a:pt x="4716" y="69"/>
                  <a:pt x="4713" y="80"/>
                </a:cubicBezTo>
                <a:lnTo>
                  <a:pt x="4704" y="101"/>
                </a:lnTo>
                <a:lnTo>
                  <a:pt x="4704" y="113"/>
                </a:lnTo>
                <a:lnTo>
                  <a:pt x="4713" y="119"/>
                </a:lnTo>
                <a:lnTo>
                  <a:pt x="4713" y="125"/>
                </a:lnTo>
                <a:lnTo>
                  <a:pt x="4721" y="125"/>
                </a:lnTo>
                <a:lnTo>
                  <a:pt x="4721" y="125"/>
                </a:lnTo>
                <a:lnTo>
                  <a:pt x="4721" y="134"/>
                </a:lnTo>
                <a:cubicBezTo>
                  <a:pt x="4718" y="140"/>
                  <a:pt x="4716" y="146"/>
                  <a:pt x="4713" y="152"/>
                </a:cubicBezTo>
                <a:lnTo>
                  <a:pt x="4704" y="179"/>
                </a:lnTo>
                <a:lnTo>
                  <a:pt x="4692" y="221"/>
                </a:lnTo>
                <a:cubicBezTo>
                  <a:pt x="4684" y="241"/>
                  <a:pt x="4675" y="260"/>
                  <a:pt x="4667" y="280"/>
                </a:cubicBezTo>
                <a:cubicBezTo>
                  <a:pt x="4654" y="308"/>
                  <a:pt x="4642" y="336"/>
                  <a:pt x="4629" y="364"/>
                </a:cubicBezTo>
                <a:cubicBezTo>
                  <a:pt x="4617" y="398"/>
                  <a:pt x="4604" y="431"/>
                  <a:pt x="4592" y="465"/>
                </a:cubicBezTo>
                <a:cubicBezTo>
                  <a:pt x="4572" y="509"/>
                  <a:pt x="4553" y="552"/>
                  <a:pt x="4533" y="596"/>
                </a:cubicBezTo>
                <a:cubicBezTo>
                  <a:pt x="4510" y="649"/>
                  <a:pt x="4486" y="701"/>
                  <a:pt x="4463" y="754"/>
                </a:cubicBezTo>
                <a:cubicBezTo>
                  <a:pt x="4435" y="836"/>
                  <a:pt x="4407" y="919"/>
                  <a:pt x="4379" y="1001"/>
                </a:cubicBezTo>
                <a:cubicBezTo>
                  <a:pt x="4360" y="1089"/>
                  <a:pt x="4340" y="1178"/>
                  <a:pt x="4321" y="1266"/>
                </a:cubicBezTo>
                <a:cubicBezTo>
                  <a:pt x="4306" y="1357"/>
                  <a:pt x="4290" y="1447"/>
                  <a:pt x="4275" y="1538"/>
                </a:cubicBezTo>
                <a:cubicBezTo>
                  <a:pt x="4254" y="1634"/>
                  <a:pt x="4234" y="1731"/>
                  <a:pt x="4213" y="1827"/>
                </a:cubicBezTo>
                <a:cubicBezTo>
                  <a:pt x="4210" y="1848"/>
                  <a:pt x="4207" y="1868"/>
                  <a:pt x="4204" y="1889"/>
                </a:cubicBezTo>
                <a:lnTo>
                  <a:pt x="4192" y="1982"/>
                </a:lnTo>
                <a:cubicBezTo>
                  <a:pt x="4189" y="2015"/>
                  <a:pt x="4186" y="2047"/>
                  <a:pt x="4183" y="2080"/>
                </a:cubicBezTo>
                <a:cubicBezTo>
                  <a:pt x="4180" y="2116"/>
                  <a:pt x="4178" y="2151"/>
                  <a:pt x="4175" y="2187"/>
                </a:cubicBezTo>
                <a:lnTo>
                  <a:pt x="4175" y="2297"/>
                </a:lnTo>
                <a:cubicBezTo>
                  <a:pt x="4181" y="2330"/>
                  <a:pt x="4186" y="2363"/>
                  <a:pt x="4192" y="2396"/>
                </a:cubicBezTo>
                <a:cubicBezTo>
                  <a:pt x="4199" y="2425"/>
                  <a:pt x="4206" y="2453"/>
                  <a:pt x="4213" y="2482"/>
                </a:cubicBezTo>
                <a:cubicBezTo>
                  <a:pt x="4225" y="2502"/>
                  <a:pt x="4238" y="2522"/>
                  <a:pt x="4250" y="2542"/>
                </a:cubicBezTo>
                <a:lnTo>
                  <a:pt x="4450" y="2530"/>
                </a:lnTo>
                <a:lnTo>
                  <a:pt x="4646" y="2482"/>
                </a:lnTo>
                <a:lnTo>
                  <a:pt x="4833" y="2405"/>
                </a:lnTo>
                <a:lnTo>
                  <a:pt x="5025" y="2297"/>
                </a:lnTo>
                <a:lnTo>
                  <a:pt x="5200" y="2172"/>
                </a:lnTo>
                <a:lnTo>
                  <a:pt x="5371" y="2020"/>
                </a:lnTo>
                <a:lnTo>
                  <a:pt x="5533" y="1859"/>
                </a:lnTo>
                <a:lnTo>
                  <a:pt x="5683" y="1690"/>
                </a:lnTo>
                <a:lnTo>
                  <a:pt x="5829" y="1511"/>
                </a:lnTo>
                <a:lnTo>
                  <a:pt x="5954" y="1326"/>
                </a:lnTo>
                <a:lnTo>
                  <a:pt x="6071" y="1147"/>
                </a:lnTo>
                <a:cubicBezTo>
                  <a:pt x="6103" y="1089"/>
                  <a:pt x="6135" y="1032"/>
                  <a:pt x="6167" y="974"/>
                </a:cubicBezTo>
                <a:lnTo>
                  <a:pt x="6213" y="974"/>
                </a:lnTo>
                <a:lnTo>
                  <a:pt x="6213" y="992"/>
                </a:lnTo>
                <a:cubicBezTo>
                  <a:pt x="6188" y="1050"/>
                  <a:pt x="6163" y="1107"/>
                  <a:pt x="6138" y="1165"/>
                </a:cubicBezTo>
                <a:cubicBezTo>
                  <a:pt x="6110" y="1225"/>
                  <a:pt x="6082" y="1284"/>
                  <a:pt x="6054" y="1344"/>
                </a:cubicBezTo>
                <a:cubicBezTo>
                  <a:pt x="6024" y="1402"/>
                  <a:pt x="5993" y="1459"/>
                  <a:pt x="5963" y="1517"/>
                </a:cubicBezTo>
                <a:lnTo>
                  <a:pt x="5871" y="1684"/>
                </a:lnTo>
                <a:cubicBezTo>
                  <a:pt x="5839" y="1738"/>
                  <a:pt x="5807" y="1793"/>
                  <a:pt x="5775" y="1847"/>
                </a:cubicBezTo>
                <a:lnTo>
                  <a:pt x="5667" y="1999"/>
                </a:lnTo>
                <a:lnTo>
                  <a:pt x="5554" y="2145"/>
                </a:lnTo>
                <a:lnTo>
                  <a:pt x="5417" y="2279"/>
                </a:lnTo>
                <a:lnTo>
                  <a:pt x="5275" y="2411"/>
                </a:lnTo>
                <a:lnTo>
                  <a:pt x="5108" y="2518"/>
                </a:lnTo>
                <a:lnTo>
                  <a:pt x="4917" y="2616"/>
                </a:lnTo>
                <a:lnTo>
                  <a:pt x="4704" y="2703"/>
                </a:lnTo>
                <a:lnTo>
                  <a:pt x="4479" y="2768"/>
                </a:lnTo>
                <a:lnTo>
                  <a:pt x="4213" y="2813"/>
                </a:lnTo>
                <a:cubicBezTo>
                  <a:pt x="4216" y="2917"/>
                  <a:pt x="4218" y="3022"/>
                  <a:pt x="4221" y="3126"/>
                </a:cubicBezTo>
                <a:cubicBezTo>
                  <a:pt x="4233" y="3225"/>
                  <a:pt x="4246" y="3325"/>
                  <a:pt x="4258" y="3424"/>
                </a:cubicBezTo>
                <a:cubicBezTo>
                  <a:pt x="4279" y="3518"/>
                  <a:pt x="4300" y="3613"/>
                  <a:pt x="4321" y="3707"/>
                </a:cubicBezTo>
                <a:cubicBezTo>
                  <a:pt x="4349" y="3796"/>
                  <a:pt x="4376" y="3886"/>
                  <a:pt x="4404" y="3975"/>
                </a:cubicBezTo>
                <a:cubicBezTo>
                  <a:pt x="4439" y="4060"/>
                  <a:pt x="4473" y="4146"/>
                  <a:pt x="4508" y="4231"/>
                </a:cubicBezTo>
                <a:cubicBezTo>
                  <a:pt x="4546" y="4313"/>
                  <a:pt x="4583" y="4394"/>
                  <a:pt x="4621" y="4476"/>
                </a:cubicBezTo>
                <a:lnTo>
                  <a:pt x="4750" y="4708"/>
                </a:lnTo>
                <a:lnTo>
                  <a:pt x="4879" y="4934"/>
                </a:lnTo>
                <a:cubicBezTo>
                  <a:pt x="4892" y="4952"/>
                  <a:pt x="4904" y="4970"/>
                  <a:pt x="4917" y="4988"/>
                </a:cubicBezTo>
                <a:lnTo>
                  <a:pt x="4950" y="5054"/>
                </a:lnTo>
                <a:cubicBezTo>
                  <a:pt x="4965" y="5078"/>
                  <a:pt x="4981" y="5101"/>
                  <a:pt x="4996" y="5125"/>
                </a:cubicBezTo>
                <a:lnTo>
                  <a:pt x="5038" y="5200"/>
                </a:lnTo>
                <a:cubicBezTo>
                  <a:pt x="5056" y="5224"/>
                  <a:pt x="5074" y="5247"/>
                  <a:pt x="5092" y="5271"/>
                </a:cubicBezTo>
                <a:cubicBezTo>
                  <a:pt x="5113" y="5291"/>
                  <a:pt x="5133" y="5311"/>
                  <a:pt x="5154" y="5331"/>
                </a:cubicBezTo>
                <a:cubicBezTo>
                  <a:pt x="5179" y="5349"/>
                  <a:pt x="5204" y="5366"/>
                  <a:pt x="5229" y="5384"/>
                </a:cubicBezTo>
                <a:lnTo>
                  <a:pt x="5313" y="5423"/>
                </a:lnTo>
                <a:lnTo>
                  <a:pt x="5413" y="5438"/>
                </a:lnTo>
                <a:lnTo>
                  <a:pt x="5517" y="5435"/>
                </a:lnTo>
                <a:lnTo>
                  <a:pt x="5704" y="5390"/>
                </a:lnTo>
                <a:lnTo>
                  <a:pt x="5871" y="5316"/>
                </a:lnTo>
                <a:lnTo>
                  <a:pt x="6033" y="5223"/>
                </a:lnTo>
                <a:lnTo>
                  <a:pt x="6167" y="5113"/>
                </a:lnTo>
                <a:lnTo>
                  <a:pt x="6296" y="4994"/>
                </a:lnTo>
                <a:cubicBezTo>
                  <a:pt x="6336" y="4952"/>
                  <a:pt x="6377" y="4911"/>
                  <a:pt x="6417" y="4869"/>
                </a:cubicBezTo>
                <a:lnTo>
                  <a:pt x="6525" y="4750"/>
                </a:lnTo>
                <a:cubicBezTo>
                  <a:pt x="6556" y="4712"/>
                  <a:pt x="6586" y="4674"/>
                  <a:pt x="6617" y="4636"/>
                </a:cubicBezTo>
                <a:lnTo>
                  <a:pt x="6821" y="4377"/>
                </a:lnTo>
                <a:lnTo>
                  <a:pt x="7017" y="4085"/>
                </a:lnTo>
                <a:lnTo>
                  <a:pt x="7213" y="3766"/>
                </a:lnTo>
                <a:lnTo>
                  <a:pt x="7396" y="3418"/>
                </a:lnTo>
                <a:cubicBezTo>
                  <a:pt x="7452" y="3296"/>
                  <a:pt x="7507" y="3173"/>
                  <a:pt x="7563" y="3051"/>
                </a:cubicBezTo>
                <a:lnTo>
                  <a:pt x="7713" y="2661"/>
                </a:lnTo>
                <a:cubicBezTo>
                  <a:pt x="7759" y="2525"/>
                  <a:pt x="7804" y="2389"/>
                  <a:pt x="7850" y="2253"/>
                </a:cubicBezTo>
                <a:cubicBezTo>
                  <a:pt x="7883" y="2112"/>
                  <a:pt x="7917" y="1971"/>
                  <a:pt x="7950" y="1830"/>
                </a:cubicBezTo>
                <a:cubicBezTo>
                  <a:pt x="7975" y="1686"/>
                  <a:pt x="8000" y="1541"/>
                  <a:pt x="8025" y="1397"/>
                </a:cubicBezTo>
                <a:cubicBezTo>
                  <a:pt x="8040" y="1249"/>
                  <a:pt x="8056" y="1102"/>
                  <a:pt x="8071" y="954"/>
                </a:cubicBezTo>
                <a:cubicBezTo>
                  <a:pt x="8083" y="961"/>
                  <a:pt x="8096" y="967"/>
                  <a:pt x="8108" y="974"/>
                </a:cubicBezTo>
                <a:lnTo>
                  <a:pt x="8138" y="1025"/>
                </a:lnTo>
                <a:cubicBezTo>
                  <a:pt x="8146" y="1050"/>
                  <a:pt x="8155" y="1075"/>
                  <a:pt x="8163" y="1100"/>
                </a:cubicBezTo>
                <a:cubicBezTo>
                  <a:pt x="8167" y="1133"/>
                  <a:pt x="8171" y="1165"/>
                  <a:pt x="8175" y="1198"/>
                </a:cubicBezTo>
                <a:cubicBezTo>
                  <a:pt x="8178" y="1236"/>
                  <a:pt x="8180" y="1273"/>
                  <a:pt x="8183" y="1311"/>
                </a:cubicBezTo>
                <a:lnTo>
                  <a:pt x="8183" y="1442"/>
                </a:lnTo>
                <a:lnTo>
                  <a:pt x="8183" y="1582"/>
                </a:lnTo>
                <a:cubicBezTo>
                  <a:pt x="8180" y="1633"/>
                  <a:pt x="8178" y="1683"/>
                  <a:pt x="8175" y="1734"/>
                </a:cubicBezTo>
                <a:cubicBezTo>
                  <a:pt x="8171" y="1786"/>
                  <a:pt x="8167" y="1837"/>
                  <a:pt x="8163" y="1889"/>
                </a:cubicBezTo>
                <a:cubicBezTo>
                  <a:pt x="8157" y="1942"/>
                  <a:pt x="8152" y="1994"/>
                  <a:pt x="8146" y="2047"/>
                </a:cubicBezTo>
                <a:cubicBezTo>
                  <a:pt x="8138" y="2100"/>
                  <a:pt x="8129" y="2152"/>
                  <a:pt x="8121" y="2205"/>
                </a:cubicBezTo>
                <a:cubicBezTo>
                  <a:pt x="8117" y="2256"/>
                  <a:pt x="8112" y="2306"/>
                  <a:pt x="8108" y="2357"/>
                </a:cubicBezTo>
                <a:cubicBezTo>
                  <a:pt x="8100" y="2404"/>
                  <a:pt x="8091" y="2450"/>
                  <a:pt x="8083" y="2497"/>
                </a:cubicBezTo>
                <a:cubicBezTo>
                  <a:pt x="8076" y="2541"/>
                  <a:pt x="8070" y="2584"/>
                  <a:pt x="8063" y="2628"/>
                </a:cubicBezTo>
                <a:cubicBezTo>
                  <a:pt x="8055" y="2666"/>
                  <a:pt x="8046" y="2703"/>
                  <a:pt x="8038" y="2741"/>
                </a:cubicBezTo>
                <a:lnTo>
                  <a:pt x="8017" y="2834"/>
                </a:lnTo>
                <a:cubicBezTo>
                  <a:pt x="8011" y="2859"/>
                  <a:pt x="8006" y="2883"/>
                  <a:pt x="8000" y="2908"/>
                </a:cubicBezTo>
                <a:lnTo>
                  <a:pt x="7700" y="3754"/>
                </a:lnTo>
                <a:lnTo>
                  <a:pt x="7942" y="3737"/>
                </a:lnTo>
                <a:lnTo>
                  <a:pt x="8167" y="3695"/>
                </a:lnTo>
                <a:lnTo>
                  <a:pt x="8379" y="3635"/>
                </a:lnTo>
                <a:lnTo>
                  <a:pt x="8583" y="3558"/>
                </a:lnTo>
                <a:lnTo>
                  <a:pt x="8767" y="3471"/>
                </a:lnTo>
                <a:lnTo>
                  <a:pt x="8933" y="3376"/>
                </a:lnTo>
                <a:lnTo>
                  <a:pt x="9092" y="3278"/>
                </a:lnTo>
                <a:lnTo>
                  <a:pt x="9238" y="3185"/>
                </a:lnTo>
                <a:lnTo>
                  <a:pt x="9250" y="3230"/>
                </a:lnTo>
                <a:cubicBezTo>
                  <a:pt x="9206" y="3279"/>
                  <a:pt x="9161" y="3327"/>
                  <a:pt x="9117" y="3376"/>
                </a:cubicBezTo>
                <a:cubicBezTo>
                  <a:pt x="9063" y="3423"/>
                  <a:pt x="9008" y="3469"/>
                  <a:pt x="8954" y="3516"/>
                </a:cubicBezTo>
                <a:lnTo>
                  <a:pt x="8758" y="3641"/>
                </a:lnTo>
                <a:lnTo>
                  <a:pt x="8538" y="3754"/>
                </a:lnTo>
                <a:lnTo>
                  <a:pt x="8304" y="3856"/>
                </a:lnTo>
                <a:lnTo>
                  <a:pt x="8054" y="3945"/>
                </a:lnTo>
                <a:lnTo>
                  <a:pt x="7796" y="4014"/>
                </a:lnTo>
                <a:lnTo>
                  <a:pt x="7533" y="4064"/>
                </a:lnTo>
                <a:lnTo>
                  <a:pt x="7479" y="4184"/>
                </a:lnTo>
                <a:cubicBezTo>
                  <a:pt x="7454" y="4231"/>
                  <a:pt x="7429" y="4277"/>
                  <a:pt x="7404" y="4324"/>
                </a:cubicBezTo>
                <a:lnTo>
                  <a:pt x="7321" y="4470"/>
                </a:lnTo>
                <a:lnTo>
                  <a:pt x="7213" y="4628"/>
                </a:lnTo>
                <a:cubicBezTo>
                  <a:pt x="7175" y="4683"/>
                  <a:pt x="7138" y="4739"/>
                  <a:pt x="7100" y="4794"/>
                </a:cubicBezTo>
                <a:cubicBezTo>
                  <a:pt x="7060" y="4849"/>
                  <a:pt x="7019" y="4903"/>
                  <a:pt x="6979" y="4958"/>
                </a:cubicBezTo>
                <a:lnTo>
                  <a:pt x="6850" y="5113"/>
                </a:lnTo>
                <a:lnTo>
                  <a:pt x="6721" y="5265"/>
                </a:lnTo>
                <a:cubicBezTo>
                  <a:pt x="6681" y="5312"/>
                  <a:pt x="6640" y="5358"/>
                  <a:pt x="6600" y="5405"/>
                </a:cubicBezTo>
                <a:lnTo>
                  <a:pt x="6471" y="5530"/>
                </a:lnTo>
                <a:lnTo>
                  <a:pt x="6358" y="5641"/>
                </a:lnTo>
                <a:lnTo>
                  <a:pt x="6250" y="5721"/>
                </a:lnTo>
                <a:cubicBezTo>
                  <a:pt x="6256" y="5741"/>
                  <a:pt x="6261" y="5761"/>
                  <a:pt x="6267" y="5781"/>
                </a:cubicBezTo>
                <a:cubicBezTo>
                  <a:pt x="6277" y="5785"/>
                  <a:pt x="6286" y="5789"/>
                  <a:pt x="6296" y="5793"/>
                </a:cubicBezTo>
                <a:lnTo>
                  <a:pt x="6479" y="5754"/>
                </a:lnTo>
                <a:lnTo>
                  <a:pt x="6663" y="5736"/>
                </a:lnTo>
                <a:lnTo>
                  <a:pt x="6858" y="5736"/>
                </a:lnTo>
                <a:lnTo>
                  <a:pt x="7046" y="5742"/>
                </a:lnTo>
                <a:lnTo>
                  <a:pt x="7246" y="5748"/>
                </a:lnTo>
                <a:lnTo>
                  <a:pt x="7425" y="5748"/>
                </a:lnTo>
                <a:lnTo>
                  <a:pt x="7600" y="5733"/>
                </a:lnTo>
                <a:lnTo>
                  <a:pt x="7950" y="5673"/>
                </a:lnTo>
                <a:lnTo>
                  <a:pt x="8275" y="5596"/>
                </a:lnTo>
                <a:lnTo>
                  <a:pt x="8579" y="5504"/>
                </a:lnTo>
                <a:lnTo>
                  <a:pt x="8858" y="5390"/>
                </a:lnTo>
                <a:lnTo>
                  <a:pt x="9117" y="5265"/>
                </a:lnTo>
                <a:lnTo>
                  <a:pt x="9350" y="5119"/>
                </a:lnTo>
                <a:lnTo>
                  <a:pt x="9563" y="4967"/>
                </a:lnTo>
                <a:lnTo>
                  <a:pt x="9758" y="4794"/>
                </a:lnTo>
                <a:lnTo>
                  <a:pt x="9933" y="4610"/>
                </a:lnTo>
                <a:cubicBezTo>
                  <a:pt x="9955" y="4623"/>
                  <a:pt x="9978" y="4635"/>
                  <a:pt x="10000" y="4648"/>
                </a:cubicBezTo>
                <a:lnTo>
                  <a:pt x="10000" y="4660"/>
                </a:lnTo>
                <a:cubicBezTo>
                  <a:pt x="9968" y="4716"/>
                  <a:pt x="9936" y="4771"/>
                  <a:pt x="9904" y="4827"/>
                </a:cubicBezTo>
                <a:lnTo>
                  <a:pt x="9767" y="5000"/>
                </a:lnTo>
                <a:lnTo>
                  <a:pt x="9600" y="5173"/>
                </a:lnTo>
                <a:lnTo>
                  <a:pt x="9404" y="5343"/>
                </a:lnTo>
                <a:lnTo>
                  <a:pt x="9183" y="5504"/>
                </a:lnTo>
                <a:lnTo>
                  <a:pt x="8950" y="5662"/>
                </a:lnTo>
                <a:lnTo>
                  <a:pt x="8704" y="5802"/>
                </a:lnTo>
                <a:lnTo>
                  <a:pt x="8463" y="5927"/>
                </a:lnTo>
                <a:lnTo>
                  <a:pt x="8229" y="6025"/>
                </a:lnTo>
                <a:lnTo>
                  <a:pt x="8000" y="6105"/>
                </a:lnTo>
                <a:lnTo>
                  <a:pt x="7879" y="6132"/>
                </a:lnTo>
                <a:lnTo>
                  <a:pt x="7729" y="6153"/>
                </a:lnTo>
                <a:lnTo>
                  <a:pt x="7563" y="6177"/>
                </a:lnTo>
                <a:lnTo>
                  <a:pt x="7388" y="6198"/>
                </a:lnTo>
                <a:lnTo>
                  <a:pt x="7204" y="6219"/>
                </a:lnTo>
                <a:lnTo>
                  <a:pt x="7017" y="6240"/>
                </a:lnTo>
                <a:lnTo>
                  <a:pt x="6842" y="6263"/>
                </a:lnTo>
                <a:lnTo>
                  <a:pt x="6675" y="6290"/>
                </a:lnTo>
                <a:lnTo>
                  <a:pt x="6517" y="6329"/>
                </a:lnTo>
                <a:lnTo>
                  <a:pt x="6388" y="6365"/>
                </a:lnTo>
                <a:cubicBezTo>
                  <a:pt x="6355" y="6382"/>
                  <a:pt x="6321" y="6398"/>
                  <a:pt x="6288" y="6415"/>
                </a:cubicBezTo>
                <a:lnTo>
                  <a:pt x="6213" y="6475"/>
                </a:lnTo>
                <a:cubicBezTo>
                  <a:pt x="6173" y="6533"/>
                  <a:pt x="6132" y="6590"/>
                  <a:pt x="6092" y="6648"/>
                </a:cubicBezTo>
                <a:cubicBezTo>
                  <a:pt x="6064" y="6711"/>
                  <a:pt x="6036" y="6773"/>
                  <a:pt x="6008" y="6836"/>
                </a:cubicBezTo>
                <a:cubicBezTo>
                  <a:pt x="5986" y="6901"/>
                  <a:pt x="5964" y="6967"/>
                  <a:pt x="5942" y="7032"/>
                </a:cubicBezTo>
                <a:cubicBezTo>
                  <a:pt x="5929" y="7099"/>
                  <a:pt x="5917" y="7165"/>
                  <a:pt x="5904" y="7232"/>
                </a:cubicBezTo>
                <a:cubicBezTo>
                  <a:pt x="5899" y="7302"/>
                  <a:pt x="5893" y="7373"/>
                  <a:pt x="5888" y="7443"/>
                </a:cubicBezTo>
                <a:cubicBezTo>
                  <a:pt x="5885" y="7514"/>
                  <a:pt x="5882" y="7584"/>
                  <a:pt x="5879" y="7655"/>
                </a:cubicBezTo>
                <a:cubicBezTo>
                  <a:pt x="5882" y="7726"/>
                  <a:pt x="5885" y="7796"/>
                  <a:pt x="5888" y="7867"/>
                </a:cubicBezTo>
                <a:cubicBezTo>
                  <a:pt x="5893" y="7939"/>
                  <a:pt x="5899" y="8012"/>
                  <a:pt x="5904" y="8084"/>
                </a:cubicBezTo>
                <a:cubicBezTo>
                  <a:pt x="5911" y="8156"/>
                  <a:pt x="5918" y="8227"/>
                  <a:pt x="5925" y="8299"/>
                </a:cubicBezTo>
                <a:cubicBezTo>
                  <a:pt x="5933" y="8369"/>
                  <a:pt x="5942" y="8440"/>
                  <a:pt x="5950" y="8510"/>
                </a:cubicBezTo>
                <a:cubicBezTo>
                  <a:pt x="5951" y="8613"/>
                  <a:pt x="5953" y="8717"/>
                  <a:pt x="5954" y="8820"/>
                </a:cubicBezTo>
                <a:cubicBezTo>
                  <a:pt x="5947" y="8923"/>
                  <a:pt x="5940" y="9027"/>
                  <a:pt x="5933" y="9130"/>
                </a:cubicBezTo>
                <a:cubicBezTo>
                  <a:pt x="5921" y="9229"/>
                  <a:pt x="5908" y="9329"/>
                  <a:pt x="5896" y="9428"/>
                </a:cubicBezTo>
                <a:cubicBezTo>
                  <a:pt x="5881" y="9525"/>
                  <a:pt x="5865" y="9623"/>
                  <a:pt x="5850" y="9720"/>
                </a:cubicBezTo>
                <a:cubicBezTo>
                  <a:pt x="5819" y="10051"/>
                  <a:pt x="5825" y="10355"/>
                  <a:pt x="5794" y="10686"/>
                </a:cubicBezTo>
                <a:lnTo>
                  <a:pt x="4117" y="10686"/>
                </a:lnTo>
                <a:lnTo>
                  <a:pt x="4309" y="10293"/>
                </a:lnTo>
                <a:lnTo>
                  <a:pt x="4546" y="9848"/>
                </a:lnTo>
                <a:cubicBezTo>
                  <a:pt x="4574" y="9794"/>
                  <a:pt x="4601" y="9741"/>
                  <a:pt x="4629" y="9687"/>
                </a:cubicBezTo>
                <a:cubicBezTo>
                  <a:pt x="4653" y="9627"/>
                  <a:pt x="4676" y="9568"/>
                  <a:pt x="4700" y="9508"/>
                </a:cubicBezTo>
                <a:cubicBezTo>
                  <a:pt x="4722" y="9442"/>
                  <a:pt x="4745" y="9375"/>
                  <a:pt x="4767" y="9309"/>
                </a:cubicBezTo>
                <a:cubicBezTo>
                  <a:pt x="4788" y="9238"/>
                  <a:pt x="4808" y="9168"/>
                  <a:pt x="4829" y="9097"/>
                </a:cubicBezTo>
                <a:cubicBezTo>
                  <a:pt x="4846" y="9021"/>
                  <a:pt x="4862" y="8944"/>
                  <a:pt x="4879" y="8868"/>
                </a:cubicBezTo>
                <a:cubicBezTo>
                  <a:pt x="4892" y="8790"/>
                  <a:pt x="4904" y="8713"/>
                  <a:pt x="4917" y="8635"/>
                </a:cubicBezTo>
                <a:cubicBezTo>
                  <a:pt x="4929" y="8554"/>
                  <a:pt x="4942" y="8472"/>
                  <a:pt x="4954" y="8391"/>
                </a:cubicBezTo>
                <a:cubicBezTo>
                  <a:pt x="4962" y="8309"/>
                  <a:pt x="4971" y="8226"/>
                  <a:pt x="4979" y="8144"/>
                </a:cubicBezTo>
                <a:cubicBezTo>
                  <a:pt x="4986" y="8058"/>
                  <a:pt x="4993" y="7973"/>
                  <a:pt x="5000" y="7887"/>
                </a:cubicBezTo>
                <a:lnTo>
                  <a:pt x="5000" y="7634"/>
                </a:lnTo>
                <a:lnTo>
                  <a:pt x="5000" y="7384"/>
                </a:lnTo>
                <a:cubicBezTo>
                  <a:pt x="4993" y="7300"/>
                  <a:pt x="4986" y="7217"/>
                  <a:pt x="4979" y="7133"/>
                </a:cubicBezTo>
                <a:cubicBezTo>
                  <a:pt x="4969" y="7053"/>
                  <a:pt x="4960" y="6972"/>
                  <a:pt x="4950" y="6892"/>
                </a:cubicBezTo>
                <a:cubicBezTo>
                  <a:pt x="4938" y="6814"/>
                  <a:pt x="4925" y="6735"/>
                  <a:pt x="4913" y="6657"/>
                </a:cubicBezTo>
                <a:cubicBezTo>
                  <a:pt x="4895" y="6581"/>
                  <a:pt x="4876" y="6506"/>
                  <a:pt x="4858" y="6430"/>
                </a:cubicBezTo>
                <a:cubicBezTo>
                  <a:pt x="4833" y="6360"/>
                  <a:pt x="4808" y="6289"/>
                  <a:pt x="4783" y="6219"/>
                </a:cubicBezTo>
                <a:cubicBezTo>
                  <a:pt x="4755" y="6152"/>
                  <a:pt x="4728" y="6086"/>
                  <a:pt x="4700" y="6019"/>
                </a:cubicBezTo>
                <a:cubicBezTo>
                  <a:pt x="4667" y="5959"/>
                  <a:pt x="4633" y="5900"/>
                  <a:pt x="4600" y="5840"/>
                </a:cubicBezTo>
                <a:cubicBezTo>
                  <a:pt x="4563" y="5787"/>
                  <a:pt x="4525" y="5735"/>
                  <a:pt x="4488" y="5682"/>
                </a:cubicBezTo>
                <a:cubicBezTo>
                  <a:pt x="4445" y="5635"/>
                  <a:pt x="4401" y="5589"/>
                  <a:pt x="4358" y="5542"/>
                </a:cubicBezTo>
                <a:cubicBezTo>
                  <a:pt x="4310" y="5504"/>
                  <a:pt x="4261" y="5467"/>
                  <a:pt x="4213" y="5429"/>
                </a:cubicBezTo>
                <a:lnTo>
                  <a:pt x="4046" y="5343"/>
                </a:lnTo>
                <a:lnTo>
                  <a:pt x="3904" y="5292"/>
                </a:lnTo>
                <a:lnTo>
                  <a:pt x="3746" y="5271"/>
                </a:lnTo>
                <a:lnTo>
                  <a:pt x="3583" y="5271"/>
                </a:lnTo>
                <a:lnTo>
                  <a:pt x="3413" y="5286"/>
                </a:lnTo>
                <a:lnTo>
                  <a:pt x="3246" y="5310"/>
                </a:lnTo>
                <a:lnTo>
                  <a:pt x="3079" y="5343"/>
                </a:lnTo>
                <a:lnTo>
                  <a:pt x="2913" y="5369"/>
                </a:lnTo>
                <a:lnTo>
                  <a:pt x="2750" y="5396"/>
                </a:lnTo>
                <a:lnTo>
                  <a:pt x="2600" y="5411"/>
                </a:lnTo>
                <a:lnTo>
                  <a:pt x="2258" y="5423"/>
                </a:lnTo>
                <a:lnTo>
                  <a:pt x="1925" y="5411"/>
                </a:lnTo>
                <a:lnTo>
                  <a:pt x="1617" y="5384"/>
                </a:lnTo>
                <a:lnTo>
                  <a:pt x="1321" y="5346"/>
                </a:lnTo>
                <a:lnTo>
                  <a:pt x="1033" y="5298"/>
                </a:lnTo>
                <a:lnTo>
                  <a:pt x="758" y="5250"/>
                </a:lnTo>
                <a:lnTo>
                  <a:pt x="500" y="5197"/>
                </a:lnTo>
                <a:cubicBezTo>
                  <a:pt x="506" y="5177"/>
                  <a:pt x="511" y="5157"/>
                  <a:pt x="517" y="5137"/>
                </a:cubicBezTo>
                <a:lnTo>
                  <a:pt x="871" y="5173"/>
                </a:lnTo>
                <a:lnTo>
                  <a:pt x="1221" y="5197"/>
                </a:lnTo>
                <a:lnTo>
                  <a:pt x="1563" y="5206"/>
                </a:lnTo>
                <a:lnTo>
                  <a:pt x="1896" y="5197"/>
                </a:lnTo>
                <a:lnTo>
                  <a:pt x="2221" y="5164"/>
                </a:lnTo>
                <a:lnTo>
                  <a:pt x="2538" y="5113"/>
                </a:lnTo>
                <a:lnTo>
                  <a:pt x="2842" y="5045"/>
                </a:lnTo>
                <a:lnTo>
                  <a:pt x="3129" y="4946"/>
                </a:lnTo>
                <a:lnTo>
                  <a:pt x="3500" y="4815"/>
                </a:lnTo>
                <a:lnTo>
                  <a:pt x="2821" y="4389"/>
                </a:lnTo>
                <a:lnTo>
                  <a:pt x="2213" y="3912"/>
                </a:lnTo>
                <a:lnTo>
                  <a:pt x="1879" y="3939"/>
                </a:lnTo>
                <a:lnTo>
                  <a:pt x="1554" y="3939"/>
                </a:lnTo>
                <a:lnTo>
                  <a:pt x="1258" y="3912"/>
                </a:lnTo>
                <a:lnTo>
                  <a:pt x="979" y="3856"/>
                </a:lnTo>
                <a:lnTo>
                  <a:pt x="721" y="3775"/>
                </a:lnTo>
                <a:lnTo>
                  <a:pt x="496" y="3674"/>
                </a:lnTo>
                <a:lnTo>
                  <a:pt x="296" y="3549"/>
                </a:lnTo>
                <a:lnTo>
                  <a:pt x="129" y="3403"/>
                </a:lnTo>
                <a:lnTo>
                  <a:pt x="0" y="3245"/>
                </a:lnTo>
                <a:cubicBezTo>
                  <a:pt x="6" y="3236"/>
                  <a:pt x="11" y="3227"/>
                  <a:pt x="17" y="3218"/>
                </a:cubicBezTo>
                <a:lnTo>
                  <a:pt x="71" y="3245"/>
                </a:lnTo>
                <a:cubicBezTo>
                  <a:pt x="93" y="3280"/>
                  <a:pt x="116" y="3314"/>
                  <a:pt x="138" y="3349"/>
                </a:cubicBezTo>
                <a:lnTo>
                  <a:pt x="246" y="3439"/>
                </a:lnTo>
                <a:cubicBezTo>
                  <a:pt x="290" y="3469"/>
                  <a:pt x="335" y="3498"/>
                  <a:pt x="379" y="3528"/>
                </a:cubicBezTo>
                <a:lnTo>
                  <a:pt x="538" y="3597"/>
                </a:lnTo>
                <a:lnTo>
                  <a:pt x="721" y="3656"/>
                </a:lnTo>
                <a:lnTo>
                  <a:pt x="913" y="3701"/>
                </a:lnTo>
                <a:lnTo>
                  <a:pt x="1117" y="3728"/>
                </a:lnTo>
                <a:lnTo>
                  <a:pt x="1329" y="3737"/>
                </a:lnTo>
                <a:lnTo>
                  <a:pt x="1533" y="3734"/>
                </a:lnTo>
                <a:lnTo>
                  <a:pt x="1646" y="3722"/>
                </a:lnTo>
                <a:lnTo>
                  <a:pt x="1746" y="3722"/>
                </a:lnTo>
                <a:lnTo>
                  <a:pt x="1833" y="3710"/>
                </a:lnTo>
                <a:lnTo>
                  <a:pt x="1917" y="3695"/>
                </a:lnTo>
                <a:lnTo>
                  <a:pt x="1988" y="3662"/>
                </a:lnTo>
                <a:cubicBezTo>
                  <a:pt x="1921" y="3572"/>
                  <a:pt x="1855" y="3481"/>
                  <a:pt x="1788" y="3391"/>
                </a:cubicBezTo>
                <a:lnTo>
                  <a:pt x="1617" y="3126"/>
                </a:lnTo>
                <a:lnTo>
                  <a:pt x="1454" y="2849"/>
                </a:lnTo>
                <a:lnTo>
                  <a:pt x="1313" y="2563"/>
                </a:lnTo>
                <a:lnTo>
                  <a:pt x="1175" y="2253"/>
                </a:lnTo>
                <a:lnTo>
                  <a:pt x="1046" y="1919"/>
                </a:lnTo>
                <a:cubicBezTo>
                  <a:pt x="1042" y="1899"/>
                  <a:pt x="1037" y="1879"/>
                  <a:pt x="1033" y="1859"/>
                </a:cubicBezTo>
                <a:cubicBezTo>
                  <a:pt x="1022" y="1831"/>
                  <a:pt x="1011" y="1804"/>
                  <a:pt x="1000" y="1776"/>
                </a:cubicBezTo>
                <a:cubicBezTo>
                  <a:pt x="993" y="1745"/>
                  <a:pt x="986" y="1715"/>
                  <a:pt x="979" y="1684"/>
                </a:cubicBezTo>
                <a:cubicBezTo>
                  <a:pt x="969" y="1653"/>
                  <a:pt x="960" y="1622"/>
                  <a:pt x="950" y="1591"/>
                </a:cubicBezTo>
                <a:cubicBezTo>
                  <a:pt x="942" y="1557"/>
                  <a:pt x="933" y="1524"/>
                  <a:pt x="925" y="1490"/>
                </a:cubicBezTo>
                <a:cubicBezTo>
                  <a:pt x="922" y="1459"/>
                  <a:pt x="920" y="1428"/>
                  <a:pt x="917" y="1397"/>
                </a:cubicBezTo>
                <a:lnTo>
                  <a:pt x="917" y="1311"/>
                </a:lnTo>
                <a:cubicBezTo>
                  <a:pt x="922" y="1285"/>
                  <a:pt x="928" y="1260"/>
                  <a:pt x="933" y="1234"/>
                </a:cubicBezTo>
                <a:lnTo>
                  <a:pt x="963" y="1180"/>
                </a:lnTo>
                <a:lnTo>
                  <a:pt x="1000" y="1192"/>
                </a:lnTo>
                <a:cubicBezTo>
                  <a:pt x="1011" y="1293"/>
                  <a:pt x="1022" y="1395"/>
                  <a:pt x="1033" y="1496"/>
                </a:cubicBezTo>
                <a:cubicBezTo>
                  <a:pt x="1058" y="1597"/>
                  <a:pt x="1083" y="1699"/>
                  <a:pt x="1108" y="1800"/>
                </a:cubicBezTo>
                <a:cubicBezTo>
                  <a:pt x="1146" y="1899"/>
                  <a:pt x="1183" y="1999"/>
                  <a:pt x="1221" y="2098"/>
                </a:cubicBezTo>
                <a:cubicBezTo>
                  <a:pt x="1267" y="2189"/>
                  <a:pt x="1312" y="2281"/>
                  <a:pt x="1358" y="2372"/>
                </a:cubicBezTo>
                <a:lnTo>
                  <a:pt x="1508" y="2628"/>
                </a:lnTo>
                <a:lnTo>
                  <a:pt x="1646" y="2795"/>
                </a:lnTo>
                <a:cubicBezTo>
                  <a:pt x="1640" y="2797"/>
                  <a:pt x="1635" y="2799"/>
                  <a:pt x="1629" y="2801"/>
                </a:cubicBezTo>
                <a:lnTo>
                  <a:pt x="1629" y="2807"/>
                </a:lnTo>
                <a:lnTo>
                  <a:pt x="1638" y="2813"/>
                </a:lnTo>
                <a:cubicBezTo>
                  <a:pt x="1641" y="2814"/>
                  <a:pt x="1643" y="2815"/>
                  <a:pt x="1646" y="2816"/>
                </a:cubicBezTo>
                <a:cubicBezTo>
                  <a:pt x="1652" y="2818"/>
                  <a:pt x="1657" y="2820"/>
                  <a:pt x="1663" y="2822"/>
                </a:cubicBezTo>
                <a:cubicBezTo>
                  <a:pt x="1664" y="2826"/>
                  <a:pt x="1666" y="2830"/>
                  <a:pt x="1667" y="2834"/>
                </a:cubicBezTo>
                <a:cubicBezTo>
                  <a:pt x="1670" y="2836"/>
                  <a:pt x="1672" y="2838"/>
                  <a:pt x="1675" y="2840"/>
                </a:cubicBezTo>
                <a:cubicBezTo>
                  <a:pt x="1678" y="2843"/>
                  <a:pt x="1680" y="2846"/>
                  <a:pt x="1683" y="2849"/>
                </a:cubicBezTo>
                <a:lnTo>
                  <a:pt x="1683" y="2843"/>
                </a:lnTo>
                <a:cubicBezTo>
                  <a:pt x="1680" y="2842"/>
                  <a:pt x="1678" y="2841"/>
                  <a:pt x="1675" y="2840"/>
                </a:cubicBezTo>
                <a:lnTo>
                  <a:pt x="1675" y="2840"/>
                </a:lnTo>
                <a:cubicBezTo>
                  <a:pt x="1665" y="2825"/>
                  <a:pt x="1656" y="2810"/>
                  <a:pt x="1646" y="2795"/>
                </a:cubicBezTo>
                <a:lnTo>
                  <a:pt x="1746" y="2741"/>
                </a:lnTo>
                <a:cubicBezTo>
                  <a:pt x="1778" y="2710"/>
                  <a:pt x="1810" y="2680"/>
                  <a:pt x="1842" y="2649"/>
                </a:cubicBezTo>
                <a:cubicBezTo>
                  <a:pt x="1872" y="2613"/>
                  <a:pt x="1903" y="2578"/>
                  <a:pt x="1933" y="2542"/>
                </a:cubicBezTo>
                <a:cubicBezTo>
                  <a:pt x="1961" y="2498"/>
                  <a:pt x="1989" y="2455"/>
                  <a:pt x="2017" y="2411"/>
                </a:cubicBezTo>
                <a:cubicBezTo>
                  <a:pt x="2042" y="2362"/>
                  <a:pt x="2067" y="2314"/>
                  <a:pt x="2092" y="2265"/>
                </a:cubicBezTo>
                <a:cubicBezTo>
                  <a:pt x="2116" y="2214"/>
                  <a:pt x="2139" y="2164"/>
                  <a:pt x="2163" y="2113"/>
                </a:cubicBezTo>
                <a:cubicBezTo>
                  <a:pt x="2182" y="2060"/>
                  <a:pt x="2202" y="2008"/>
                  <a:pt x="2221" y="1955"/>
                </a:cubicBezTo>
                <a:cubicBezTo>
                  <a:pt x="2239" y="1904"/>
                  <a:pt x="2257" y="1854"/>
                  <a:pt x="2275" y="1803"/>
                </a:cubicBezTo>
                <a:cubicBezTo>
                  <a:pt x="2290" y="1754"/>
                  <a:pt x="2306" y="1706"/>
                  <a:pt x="2321" y="1657"/>
                </a:cubicBezTo>
                <a:cubicBezTo>
                  <a:pt x="2324" y="1722"/>
                  <a:pt x="2326" y="1788"/>
                  <a:pt x="2329" y="1853"/>
                </a:cubicBezTo>
                <a:cubicBezTo>
                  <a:pt x="2326" y="1913"/>
                  <a:pt x="2324" y="1972"/>
                  <a:pt x="2321" y="2032"/>
                </a:cubicBezTo>
                <a:cubicBezTo>
                  <a:pt x="2308" y="2088"/>
                  <a:pt x="2296" y="2143"/>
                  <a:pt x="2283" y="2199"/>
                </a:cubicBezTo>
                <a:cubicBezTo>
                  <a:pt x="2265" y="2255"/>
                  <a:pt x="2247" y="2310"/>
                  <a:pt x="2229" y="2366"/>
                </a:cubicBezTo>
                <a:cubicBezTo>
                  <a:pt x="2204" y="2419"/>
                  <a:pt x="2179" y="2471"/>
                  <a:pt x="2154" y="2524"/>
                </a:cubicBezTo>
                <a:lnTo>
                  <a:pt x="2046" y="2682"/>
                </a:lnTo>
                <a:lnTo>
                  <a:pt x="1796" y="3027"/>
                </a:lnTo>
                <a:lnTo>
                  <a:pt x="2054" y="3305"/>
                </a:lnTo>
                <a:lnTo>
                  <a:pt x="2333" y="3564"/>
                </a:lnTo>
                <a:lnTo>
                  <a:pt x="2638" y="3808"/>
                </a:lnTo>
                <a:lnTo>
                  <a:pt x="2963" y="4032"/>
                </a:lnTo>
                <a:lnTo>
                  <a:pt x="4129" y="4610"/>
                </a:lnTo>
                <a:cubicBezTo>
                  <a:pt x="4142" y="4603"/>
                  <a:pt x="4154" y="4596"/>
                  <a:pt x="4167" y="4589"/>
                </a:cubicBezTo>
                <a:cubicBezTo>
                  <a:pt x="4135" y="4504"/>
                  <a:pt x="4103" y="4418"/>
                  <a:pt x="4071" y="4333"/>
                </a:cubicBezTo>
                <a:cubicBezTo>
                  <a:pt x="4046" y="4241"/>
                  <a:pt x="4021" y="4150"/>
                  <a:pt x="3996" y="4058"/>
                </a:cubicBezTo>
                <a:cubicBezTo>
                  <a:pt x="3975" y="3959"/>
                  <a:pt x="3954" y="3859"/>
                  <a:pt x="3933" y="3760"/>
                </a:cubicBezTo>
                <a:cubicBezTo>
                  <a:pt x="3923" y="3659"/>
                  <a:pt x="3914" y="3557"/>
                  <a:pt x="3904" y="3456"/>
                </a:cubicBezTo>
                <a:cubicBezTo>
                  <a:pt x="3896" y="3350"/>
                  <a:pt x="3887" y="3244"/>
                  <a:pt x="3879" y="3138"/>
                </a:cubicBezTo>
                <a:lnTo>
                  <a:pt x="3879" y="2813"/>
                </a:lnTo>
                <a:cubicBezTo>
                  <a:pt x="3885" y="2704"/>
                  <a:pt x="3890" y="2594"/>
                  <a:pt x="3896" y="2485"/>
                </a:cubicBezTo>
                <a:cubicBezTo>
                  <a:pt x="3908" y="2377"/>
                  <a:pt x="3921" y="2268"/>
                  <a:pt x="3933" y="2160"/>
                </a:cubicBezTo>
                <a:cubicBezTo>
                  <a:pt x="3951" y="2052"/>
                  <a:pt x="3970" y="1944"/>
                  <a:pt x="3988" y="1836"/>
                </a:cubicBezTo>
                <a:cubicBezTo>
                  <a:pt x="4007" y="1732"/>
                  <a:pt x="4027" y="1627"/>
                  <a:pt x="4046" y="1523"/>
                </a:cubicBezTo>
                <a:cubicBezTo>
                  <a:pt x="4074" y="1422"/>
                  <a:pt x="4101" y="1320"/>
                  <a:pt x="4129" y="1219"/>
                </a:cubicBezTo>
                <a:cubicBezTo>
                  <a:pt x="4162" y="1124"/>
                  <a:pt x="4196" y="1028"/>
                  <a:pt x="4229" y="933"/>
                </a:cubicBezTo>
                <a:cubicBezTo>
                  <a:pt x="4264" y="843"/>
                  <a:pt x="4298" y="752"/>
                  <a:pt x="4333" y="662"/>
                </a:cubicBezTo>
                <a:cubicBezTo>
                  <a:pt x="4373" y="580"/>
                  <a:pt x="4414" y="499"/>
                  <a:pt x="4454" y="417"/>
                </a:cubicBezTo>
                <a:lnTo>
                  <a:pt x="4583" y="194"/>
                </a:lnTo>
                <a:lnTo>
                  <a:pt x="47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5D09F2A-B041-4E75-BE42-1EF32A0635B3}"/>
              </a:ext>
            </a:extLst>
          </p:cNvPr>
          <p:cNvSpPr>
            <a:spLocks noEditPoints="1"/>
          </p:cNvSpPr>
          <p:nvPr/>
        </p:nvSpPr>
        <p:spPr bwMode="auto">
          <a:xfrm>
            <a:off x="0" y="5860972"/>
            <a:ext cx="9144000" cy="997028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D1CB6BCE-3F2A-4F1C-BF62-29840358312F}"/>
              </a:ext>
            </a:extLst>
          </p:cNvPr>
          <p:cNvSpPr>
            <a:spLocks noEditPoints="1"/>
          </p:cNvSpPr>
          <p:nvPr/>
        </p:nvSpPr>
        <p:spPr bwMode="auto">
          <a:xfrm>
            <a:off x="3048000" y="5860972"/>
            <a:ext cx="9144000" cy="997028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443A2A-7A49-4514-98BA-BCA02E03DD24}"/>
              </a:ext>
            </a:extLst>
          </p:cNvPr>
          <p:cNvSpPr/>
          <p:nvPr/>
        </p:nvSpPr>
        <p:spPr>
          <a:xfrm>
            <a:off x="5256200" y="3354250"/>
            <a:ext cx="348146" cy="3481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99832C-437A-4D35-A5FC-012EBEC098FF}"/>
              </a:ext>
            </a:extLst>
          </p:cNvPr>
          <p:cNvSpPr/>
          <p:nvPr/>
        </p:nvSpPr>
        <p:spPr>
          <a:xfrm>
            <a:off x="5920972" y="1761241"/>
            <a:ext cx="756085" cy="7560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1E185E-525C-4BA8-865C-B9DE200FC274}"/>
              </a:ext>
            </a:extLst>
          </p:cNvPr>
          <p:cNvSpPr/>
          <p:nvPr/>
        </p:nvSpPr>
        <p:spPr>
          <a:xfrm>
            <a:off x="4031212" y="3449358"/>
            <a:ext cx="378042" cy="3780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8DE3C-AAEA-43D3-A654-B3167A298F64}"/>
              </a:ext>
            </a:extLst>
          </p:cNvPr>
          <p:cNvSpPr/>
          <p:nvPr/>
        </p:nvSpPr>
        <p:spPr>
          <a:xfrm>
            <a:off x="7826837" y="3332691"/>
            <a:ext cx="621680" cy="621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8CDE65-E65F-4C95-92BF-DE284E78A00A}"/>
              </a:ext>
            </a:extLst>
          </p:cNvPr>
          <p:cNvSpPr/>
          <p:nvPr/>
        </p:nvSpPr>
        <p:spPr>
          <a:xfrm>
            <a:off x="7389732" y="4035766"/>
            <a:ext cx="952157" cy="952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C6CC38-D3C7-4112-A57D-140D6F3D0266}"/>
              </a:ext>
            </a:extLst>
          </p:cNvPr>
          <p:cNvSpPr/>
          <p:nvPr/>
        </p:nvSpPr>
        <p:spPr>
          <a:xfrm>
            <a:off x="6688346" y="1700475"/>
            <a:ext cx="1748880" cy="1748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E83C54-D9F2-47F2-A13F-4DBE89826660}"/>
              </a:ext>
            </a:extLst>
          </p:cNvPr>
          <p:cNvSpPr/>
          <p:nvPr/>
        </p:nvSpPr>
        <p:spPr>
          <a:xfrm>
            <a:off x="3977069" y="1861346"/>
            <a:ext cx="1268288" cy="12682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926A7B-5C1A-4A9E-AE5A-9496C534FC42}"/>
              </a:ext>
            </a:extLst>
          </p:cNvPr>
          <p:cNvSpPr/>
          <p:nvPr/>
        </p:nvSpPr>
        <p:spPr>
          <a:xfrm>
            <a:off x="4356259" y="4124350"/>
            <a:ext cx="1421600" cy="142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C7BC1D-8344-4EE3-AD6A-78B7A4E412FA}"/>
              </a:ext>
            </a:extLst>
          </p:cNvPr>
          <p:cNvSpPr/>
          <p:nvPr/>
        </p:nvSpPr>
        <p:spPr>
          <a:xfrm>
            <a:off x="6221733" y="3643531"/>
            <a:ext cx="621680" cy="6216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9A06AD-B7D0-46D3-9296-773EA0D906FE}"/>
              </a:ext>
            </a:extLst>
          </p:cNvPr>
          <p:cNvSpPr/>
          <p:nvPr/>
        </p:nvSpPr>
        <p:spPr>
          <a:xfrm>
            <a:off x="6075990" y="2961510"/>
            <a:ext cx="265330" cy="2653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9AB51D-00FE-4A49-91AB-BEA31DB96DBB}"/>
              </a:ext>
            </a:extLst>
          </p:cNvPr>
          <p:cNvSpPr/>
          <p:nvPr/>
        </p:nvSpPr>
        <p:spPr>
          <a:xfrm>
            <a:off x="6766515" y="1964259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754431-0A66-4F09-A1D6-5FCD1C5649EF}"/>
              </a:ext>
            </a:extLst>
          </p:cNvPr>
          <p:cNvSpPr/>
          <p:nvPr/>
        </p:nvSpPr>
        <p:spPr>
          <a:xfrm>
            <a:off x="4076108" y="2097023"/>
            <a:ext cx="968618" cy="9686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D9C372-F9FB-4FF2-B573-EE611D2914A3}"/>
              </a:ext>
            </a:extLst>
          </p:cNvPr>
          <p:cNvSpPr/>
          <p:nvPr/>
        </p:nvSpPr>
        <p:spPr>
          <a:xfrm>
            <a:off x="4624802" y="4223346"/>
            <a:ext cx="1080120" cy="10801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94878-7587-4D1E-BA9E-612A17E50C9C}"/>
              </a:ext>
            </a:extLst>
          </p:cNvPr>
          <p:cNvSpPr/>
          <p:nvPr/>
        </p:nvSpPr>
        <p:spPr>
          <a:xfrm>
            <a:off x="7452860" y="4102948"/>
            <a:ext cx="747965" cy="74796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186F1C-D73A-4415-94FE-4676F4BC4EBB}"/>
              </a:ext>
            </a:extLst>
          </p:cNvPr>
          <p:cNvGrpSpPr/>
          <p:nvPr/>
        </p:nvGrpSpPr>
        <p:grpSpPr>
          <a:xfrm>
            <a:off x="8655894" y="1700808"/>
            <a:ext cx="2659805" cy="1077800"/>
            <a:chOff x="3059832" y="2159579"/>
            <a:chExt cx="2960573" cy="9184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F2E446-6A2C-4EA3-B840-0C832B774E93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65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B0AE4E-21F7-4EF7-B33F-E3141C16D9A2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A8ED9-5688-48EA-BD2C-0C98361FFFF1}"/>
              </a:ext>
            </a:extLst>
          </p:cNvPr>
          <p:cNvGrpSpPr/>
          <p:nvPr/>
        </p:nvGrpSpPr>
        <p:grpSpPr>
          <a:xfrm>
            <a:off x="8655894" y="3574832"/>
            <a:ext cx="2659805" cy="1077800"/>
            <a:chOff x="3059832" y="2159579"/>
            <a:chExt cx="2960573" cy="9184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E41F99-4D4F-4DA9-823C-A575E75AAB0C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65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4A7AD5-6DD2-44AF-8E1B-E926DEF6C38E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20AA1B-1D3C-4B22-BC8A-C5195BBAF464}"/>
              </a:ext>
            </a:extLst>
          </p:cNvPr>
          <p:cNvGrpSpPr/>
          <p:nvPr/>
        </p:nvGrpSpPr>
        <p:grpSpPr>
          <a:xfrm>
            <a:off x="852857" y="2637820"/>
            <a:ext cx="2661925" cy="1077800"/>
            <a:chOff x="3059832" y="2159579"/>
            <a:chExt cx="2960573" cy="9184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8D5D11-2C60-4A98-96FC-29BEE357E489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65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615395-2AFB-4FEF-A86C-ECB2E7958643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78B41E-18C2-4D6D-90E0-0D5D4E3D6D00}"/>
              </a:ext>
            </a:extLst>
          </p:cNvPr>
          <p:cNvGrpSpPr/>
          <p:nvPr/>
        </p:nvGrpSpPr>
        <p:grpSpPr>
          <a:xfrm>
            <a:off x="852857" y="4511845"/>
            <a:ext cx="2661925" cy="1077800"/>
            <a:chOff x="3059832" y="2159579"/>
            <a:chExt cx="2960573" cy="91841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1D4552-0519-45FD-8F85-8218605AFE2F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65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852E50-E7D1-4783-A2F6-298AF687CAE0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04863734-E715-4AC7-852B-921E44AF5ED2}"/>
              </a:ext>
            </a:extLst>
          </p:cNvPr>
          <p:cNvSpPr/>
          <p:nvPr/>
        </p:nvSpPr>
        <p:spPr>
          <a:xfrm>
            <a:off x="5074838" y="2945596"/>
            <a:ext cx="265330" cy="2653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20D7848A-87B9-43D5-91D2-833BEE4F53B0}"/>
              </a:ext>
            </a:extLst>
          </p:cNvPr>
          <p:cNvSpPr/>
          <p:nvPr/>
        </p:nvSpPr>
        <p:spPr>
          <a:xfrm rot="20700000">
            <a:off x="7079064" y="2380332"/>
            <a:ext cx="570451" cy="49996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1" name="Trapezoid 3">
            <a:extLst>
              <a:ext uri="{FF2B5EF4-FFF2-40B4-BE49-F238E27FC236}">
                <a16:creationId xmlns:a16="http://schemas.microsoft.com/office/drawing/2014/main" id="{3863C594-9859-430E-8707-D40A137D2174}"/>
              </a:ext>
            </a:extLst>
          </p:cNvPr>
          <p:cNvSpPr/>
          <p:nvPr/>
        </p:nvSpPr>
        <p:spPr>
          <a:xfrm>
            <a:off x="7668664" y="4315723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DDE4B579-1DBD-49E1-9F9C-84BECA59564F}"/>
              </a:ext>
            </a:extLst>
          </p:cNvPr>
          <p:cNvSpPr/>
          <p:nvPr/>
        </p:nvSpPr>
        <p:spPr>
          <a:xfrm rot="14270044">
            <a:off x="4952071" y="4519518"/>
            <a:ext cx="468254" cy="487775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Donut 15">
            <a:extLst>
              <a:ext uri="{FF2B5EF4-FFF2-40B4-BE49-F238E27FC236}">
                <a16:creationId xmlns:a16="http://schemas.microsoft.com/office/drawing/2014/main" id="{1A68660E-2CE9-49CE-9D7F-CEBE2ED80367}"/>
              </a:ext>
            </a:extLst>
          </p:cNvPr>
          <p:cNvSpPr/>
          <p:nvPr/>
        </p:nvSpPr>
        <p:spPr>
          <a:xfrm>
            <a:off x="4333564" y="2357633"/>
            <a:ext cx="453706" cy="45561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7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739DE-FB34-4A15-AC2F-C1ED50155379}"/>
              </a:ext>
            </a:extLst>
          </p:cNvPr>
          <p:cNvSpPr txBox="1"/>
          <p:nvPr/>
        </p:nvSpPr>
        <p:spPr>
          <a:xfrm>
            <a:off x="2190814" y="187000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525845-D726-4F64-B578-4354B91FA1B6}"/>
              </a:ext>
            </a:extLst>
          </p:cNvPr>
          <p:cNvGrpSpPr/>
          <p:nvPr/>
        </p:nvGrpSpPr>
        <p:grpSpPr>
          <a:xfrm>
            <a:off x="2190814" y="2289370"/>
            <a:ext cx="3428602" cy="760839"/>
            <a:chOff x="6565695" y="2005884"/>
            <a:chExt cx="2055606" cy="7608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A94D99-2E22-414F-A034-BB3E93763F6F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3B538C-A36F-49A5-B818-C213699D5F51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6C601B-37DE-4364-817E-84BE7015B295}"/>
              </a:ext>
            </a:extLst>
          </p:cNvPr>
          <p:cNvSpPr txBox="1"/>
          <p:nvPr/>
        </p:nvSpPr>
        <p:spPr>
          <a:xfrm>
            <a:off x="2190814" y="337655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2E39E4-2F84-4A0D-8184-664E924CF1A9}"/>
              </a:ext>
            </a:extLst>
          </p:cNvPr>
          <p:cNvGrpSpPr/>
          <p:nvPr/>
        </p:nvGrpSpPr>
        <p:grpSpPr>
          <a:xfrm>
            <a:off x="2190814" y="3795924"/>
            <a:ext cx="3428602" cy="760839"/>
            <a:chOff x="6565695" y="2005884"/>
            <a:chExt cx="2055606" cy="7608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A70CA7-D1C8-42F1-BF21-0C6453EF617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1F333-7284-4153-8FF1-645E05169299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2CE066-C64A-4B29-974A-68DA035B23A6}"/>
              </a:ext>
            </a:extLst>
          </p:cNvPr>
          <p:cNvSpPr txBox="1"/>
          <p:nvPr/>
        </p:nvSpPr>
        <p:spPr>
          <a:xfrm>
            <a:off x="2190814" y="4883112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6AF2F5-FCE5-4738-A582-283843866D3B}"/>
              </a:ext>
            </a:extLst>
          </p:cNvPr>
          <p:cNvGrpSpPr/>
          <p:nvPr/>
        </p:nvGrpSpPr>
        <p:grpSpPr>
          <a:xfrm>
            <a:off x="2190814" y="5302477"/>
            <a:ext cx="3428602" cy="760839"/>
            <a:chOff x="6565695" y="2005884"/>
            <a:chExt cx="2055606" cy="7608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70A9C7-E89A-41EB-9D4C-E1567C843DD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8CDB3E-8785-4F0A-8D3D-DDECAD26EBFE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CBA0F-1BEA-4BD5-8E2F-7EC3DE053245}"/>
              </a:ext>
            </a:extLst>
          </p:cNvPr>
          <p:cNvSpPr/>
          <p:nvPr/>
        </p:nvSpPr>
        <p:spPr>
          <a:xfrm>
            <a:off x="1174335" y="2015698"/>
            <a:ext cx="810150" cy="81015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Rectangle 41">
            <a:extLst>
              <a:ext uri="{FF2B5EF4-FFF2-40B4-BE49-F238E27FC236}">
                <a16:creationId xmlns:a16="http://schemas.microsoft.com/office/drawing/2014/main" id="{07C534DF-26EC-46B6-8D11-9740E6C86AF5}"/>
              </a:ext>
            </a:extLst>
          </p:cNvPr>
          <p:cNvSpPr>
            <a:spLocks/>
          </p:cNvSpPr>
          <p:nvPr/>
        </p:nvSpPr>
        <p:spPr>
          <a:xfrm>
            <a:off x="1217288" y="5161506"/>
            <a:ext cx="724247" cy="72424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7FDF56-8939-4B0A-8E2A-D45264C06412}"/>
              </a:ext>
            </a:extLst>
          </p:cNvPr>
          <p:cNvSpPr/>
          <p:nvPr/>
        </p:nvSpPr>
        <p:spPr>
          <a:xfrm>
            <a:off x="1123455" y="3607265"/>
            <a:ext cx="911911" cy="801556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0D322-7231-4E14-92A9-47F0827F4D3E}"/>
              </a:ext>
            </a:extLst>
          </p:cNvPr>
          <p:cNvSpPr txBox="1"/>
          <p:nvPr/>
        </p:nvSpPr>
        <p:spPr>
          <a:xfrm>
            <a:off x="6364250" y="3448767"/>
            <a:ext cx="3820609" cy="12926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Quality Professional 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PPT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6308E-0FA4-4946-9E08-73FFD73C51C0}"/>
              </a:ext>
            </a:extLst>
          </p:cNvPr>
          <p:cNvSpPr txBox="1"/>
          <p:nvPr/>
        </p:nvSpPr>
        <p:spPr>
          <a:xfrm>
            <a:off x="6292239" y="4864095"/>
            <a:ext cx="5163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FAA6AB-BE34-4865-9402-3F2750A38A3C}"/>
              </a:ext>
            </a:extLst>
          </p:cNvPr>
          <p:cNvGrpSpPr/>
          <p:nvPr/>
        </p:nvGrpSpPr>
        <p:grpSpPr>
          <a:xfrm>
            <a:off x="6601958" y="1660114"/>
            <a:ext cx="4461228" cy="1597507"/>
            <a:chOff x="2751274" y="4274125"/>
            <a:chExt cx="1502839" cy="53814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69B4954-CAF7-44D5-A64E-CA73D2DCB349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5912EE-7362-4AAF-A5CC-C09E62AEA100}"/>
                </a:ext>
              </a:extLst>
            </p:cNvPr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E0841D-B5F1-46AB-A8CD-9AB5786680A2}"/>
                </a:ext>
              </a:extLst>
            </p:cNvPr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821B1F-0ABE-448B-A119-985E98839051}"/>
                </a:ext>
              </a:extLst>
            </p:cNvPr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944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E75FA7E7-7863-49BF-A993-6B3976B2CB47}"/>
              </a:ext>
            </a:extLst>
          </p:cNvPr>
          <p:cNvSpPr/>
          <p:nvPr/>
        </p:nvSpPr>
        <p:spPr>
          <a:xfrm>
            <a:off x="5022868" y="2592457"/>
            <a:ext cx="2489848" cy="1124119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D765EFD5-5278-4327-8E5A-3ECAD80A6695}"/>
              </a:ext>
            </a:extLst>
          </p:cNvPr>
          <p:cNvSpPr/>
          <p:nvPr/>
        </p:nvSpPr>
        <p:spPr>
          <a:xfrm flipH="1">
            <a:off x="4650340" y="3788220"/>
            <a:ext cx="2489848" cy="1124119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AE7C03-B86B-4BA4-B6BF-2D6EDBF39FB7}"/>
              </a:ext>
            </a:extLst>
          </p:cNvPr>
          <p:cNvGrpSpPr/>
          <p:nvPr/>
        </p:nvGrpSpPr>
        <p:grpSpPr>
          <a:xfrm>
            <a:off x="7482145" y="1643206"/>
            <a:ext cx="1253472" cy="3008333"/>
            <a:chOff x="6156176" y="2337994"/>
            <a:chExt cx="1080120" cy="2592288"/>
          </a:xfrm>
          <a:solidFill>
            <a:schemeClr val="accent3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E80262-0FEC-4B8E-BF07-6AE79B1F745B}"/>
                </a:ext>
              </a:extLst>
            </p:cNvPr>
            <p:cNvSpPr/>
            <p:nvPr/>
          </p:nvSpPr>
          <p:spPr>
            <a:xfrm>
              <a:off x="6156176" y="233799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EE2B697-2BA6-4DAA-AA03-2A44DC30044F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8B6CFE-3D0A-4948-A1FE-C47B2E3326D4}"/>
                </a:ext>
              </a:extLst>
            </p:cNvPr>
            <p:cNvSpPr/>
            <p:nvPr/>
          </p:nvSpPr>
          <p:spPr>
            <a:xfrm>
              <a:off x="6156176" y="4210202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C2F59D-E250-4998-986C-28D5511D854D}"/>
              </a:ext>
            </a:extLst>
          </p:cNvPr>
          <p:cNvGrpSpPr/>
          <p:nvPr/>
        </p:nvGrpSpPr>
        <p:grpSpPr>
          <a:xfrm flipH="1">
            <a:off x="3500636" y="2862998"/>
            <a:ext cx="1253472" cy="2924768"/>
            <a:chOff x="6156176" y="2347590"/>
            <a:chExt cx="1080120" cy="2520280"/>
          </a:xfrm>
          <a:solidFill>
            <a:schemeClr val="accent4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B776DA9-B36D-4CF2-97D4-F74B62D04D0A}"/>
                </a:ext>
              </a:extLst>
            </p:cNvPr>
            <p:cNvSpPr/>
            <p:nvPr/>
          </p:nvSpPr>
          <p:spPr>
            <a:xfrm>
              <a:off x="6156176" y="2347590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23F201-F27A-426D-AAE3-AB226B1A3681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47B5C9-3609-4A80-AF40-BF311C4DC078}"/>
                </a:ext>
              </a:extLst>
            </p:cNvPr>
            <p:cNvSpPr/>
            <p:nvPr/>
          </p:nvSpPr>
          <p:spPr>
            <a:xfrm>
              <a:off x="6156176" y="4147790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39EF94-7B41-4EB5-AEA1-1112ECE00AEB}"/>
              </a:ext>
            </a:extLst>
          </p:cNvPr>
          <p:cNvGrpSpPr/>
          <p:nvPr/>
        </p:nvGrpSpPr>
        <p:grpSpPr>
          <a:xfrm>
            <a:off x="1355170" y="2832355"/>
            <a:ext cx="2384981" cy="850432"/>
            <a:chOff x="2219009" y="2204864"/>
            <a:chExt cx="781194" cy="8504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D88AAE-BB0B-49DC-AFD9-28F3A3EA0806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89BDF2-02E2-4575-A102-B7637A6CD7E4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78C051-76BF-49B5-B430-3ACBEBBF23AB}"/>
              </a:ext>
            </a:extLst>
          </p:cNvPr>
          <p:cNvGrpSpPr/>
          <p:nvPr/>
        </p:nvGrpSpPr>
        <p:grpSpPr>
          <a:xfrm>
            <a:off x="872854" y="3888677"/>
            <a:ext cx="2384981" cy="850432"/>
            <a:chOff x="2219009" y="2204864"/>
            <a:chExt cx="781194" cy="8504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E2F881-9F78-464F-8BBD-C8CA43FE5AEA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5A93E87-A0ED-439F-AFB0-B4786620D2BA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56E650-918C-4180-ABEA-4B4330BC889C}"/>
              </a:ext>
            </a:extLst>
          </p:cNvPr>
          <p:cNvGrpSpPr/>
          <p:nvPr/>
        </p:nvGrpSpPr>
        <p:grpSpPr>
          <a:xfrm>
            <a:off x="1338063" y="4944997"/>
            <a:ext cx="2384981" cy="850432"/>
            <a:chOff x="2219009" y="2204864"/>
            <a:chExt cx="781194" cy="8504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187D3F-3AB5-421E-838F-CCE28759EDC2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8385D0-4395-42C8-AB88-730AF20106FE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6248CB-A056-4005-A82A-C065A7CB6955}"/>
              </a:ext>
            </a:extLst>
          </p:cNvPr>
          <p:cNvGrpSpPr/>
          <p:nvPr/>
        </p:nvGrpSpPr>
        <p:grpSpPr>
          <a:xfrm>
            <a:off x="8515593" y="1652101"/>
            <a:ext cx="2311243" cy="850432"/>
            <a:chOff x="2219009" y="2204864"/>
            <a:chExt cx="781194" cy="8504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059D32-3539-42BD-8C3C-CDC792ED9ED3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B8C8A8-95C8-4C39-93BB-071C169ECC98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4C8F4D-ACBD-4532-9518-05FBCB1A3DF6}"/>
              </a:ext>
            </a:extLst>
          </p:cNvPr>
          <p:cNvGrpSpPr/>
          <p:nvPr/>
        </p:nvGrpSpPr>
        <p:grpSpPr>
          <a:xfrm>
            <a:off x="8934120" y="2733995"/>
            <a:ext cx="2311243" cy="850432"/>
            <a:chOff x="2219009" y="2204864"/>
            <a:chExt cx="781194" cy="8504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D1D20-4762-419A-916E-65134FF0553B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2C88B1-415C-485C-A85E-69C8C58980DA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073314-4E6C-46E9-BDF2-9E1EB1E4E6A3}"/>
              </a:ext>
            </a:extLst>
          </p:cNvPr>
          <p:cNvGrpSpPr/>
          <p:nvPr/>
        </p:nvGrpSpPr>
        <p:grpSpPr>
          <a:xfrm>
            <a:off x="8515593" y="3815891"/>
            <a:ext cx="2311243" cy="850432"/>
            <a:chOff x="2219009" y="2204864"/>
            <a:chExt cx="781194" cy="8504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12E94F-AA9B-42A4-ACEB-D186BF4F42C5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9DC4FB-B9AB-4216-B92F-6D0DB695977F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50B246D-F294-4C31-AF43-D5192527673E}"/>
              </a:ext>
            </a:extLst>
          </p:cNvPr>
          <p:cNvSpPr txBox="1"/>
          <p:nvPr/>
        </p:nvSpPr>
        <p:spPr>
          <a:xfrm>
            <a:off x="4812836" y="2211396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6385A2-9B2D-46A6-9638-CA2B6B7B84A1}"/>
              </a:ext>
            </a:extLst>
          </p:cNvPr>
          <p:cNvSpPr txBox="1"/>
          <p:nvPr/>
        </p:nvSpPr>
        <p:spPr>
          <a:xfrm>
            <a:off x="5711220" y="5026372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Parallelogram 15">
            <a:extLst>
              <a:ext uri="{FF2B5EF4-FFF2-40B4-BE49-F238E27FC236}">
                <a16:creationId xmlns:a16="http://schemas.microsoft.com/office/drawing/2014/main" id="{00F009A0-46E2-4C67-953A-FBEB8C38926B}"/>
              </a:ext>
            </a:extLst>
          </p:cNvPr>
          <p:cNvSpPr/>
          <p:nvPr/>
        </p:nvSpPr>
        <p:spPr>
          <a:xfrm flipH="1">
            <a:off x="3736164" y="4176969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Frame 17">
            <a:extLst>
              <a:ext uri="{FF2B5EF4-FFF2-40B4-BE49-F238E27FC236}">
                <a16:creationId xmlns:a16="http://schemas.microsoft.com/office/drawing/2014/main" id="{57260CEA-4607-484B-880B-C75B3813DA99}"/>
              </a:ext>
            </a:extLst>
          </p:cNvPr>
          <p:cNvSpPr/>
          <p:nvPr/>
        </p:nvSpPr>
        <p:spPr>
          <a:xfrm>
            <a:off x="4177068" y="5234637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Rectangle 130">
            <a:extLst>
              <a:ext uri="{FF2B5EF4-FFF2-40B4-BE49-F238E27FC236}">
                <a16:creationId xmlns:a16="http://schemas.microsoft.com/office/drawing/2014/main" id="{75EDE76F-26CB-4147-A233-E967644048B1}"/>
              </a:ext>
            </a:extLst>
          </p:cNvPr>
          <p:cNvSpPr/>
          <p:nvPr/>
        </p:nvSpPr>
        <p:spPr>
          <a:xfrm>
            <a:off x="7719152" y="407586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95C6DFC8-EC09-4C75-8349-BAA2895B6A52}"/>
              </a:ext>
            </a:extLst>
          </p:cNvPr>
          <p:cNvSpPr/>
          <p:nvPr/>
        </p:nvSpPr>
        <p:spPr>
          <a:xfrm>
            <a:off x="8143810" y="291616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3B2BD435-8808-4F9B-AC03-BF2808D662E8}"/>
              </a:ext>
            </a:extLst>
          </p:cNvPr>
          <p:cNvSpPr/>
          <p:nvPr/>
        </p:nvSpPr>
        <p:spPr>
          <a:xfrm>
            <a:off x="4111448" y="3084577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ed Rectangle 25">
            <a:extLst>
              <a:ext uri="{FF2B5EF4-FFF2-40B4-BE49-F238E27FC236}">
                <a16:creationId xmlns:a16="http://schemas.microsoft.com/office/drawing/2014/main" id="{3AA52583-A410-493B-AB76-2B66936A3EA9}"/>
              </a:ext>
            </a:extLst>
          </p:cNvPr>
          <p:cNvSpPr/>
          <p:nvPr/>
        </p:nvSpPr>
        <p:spPr>
          <a:xfrm>
            <a:off x="6350405" y="4166102"/>
            <a:ext cx="531677" cy="389635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 Same Side Corner Rectangle 36">
            <a:extLst>
              <a:ext uri="{FF2B5EF4-FFF2-40B4-BE49-F238E27FC236}">
                <a16:creationId xmlns:a16="http://schemas.microsoft.com/office/drawing/2014/main" id="{FA4A9BE1-F53F-41BA-85D5-FC935F960E15}"/>
              </a:ext>
            </a:extLst>
          </p:cNvPr>
          <p:cNvSpPr>
            <a:spLocks noChangeAspect="1"/>
          </p:cNvSpPr>
          <p:nvPr/>
        </p:nvSpPr>
        <p:spPr>
          <a:xfrm>
            <a:off x="7719151" y="189831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8BBA7DD6-89FD-4030-96B4-7C26D57A84FC}"/>
              </a:ext>
            </a:extLst>
          </p:cNvPr>
          <p:cNvSpPr/>
          <p:nvPr/>
        </p:nvSpPr>
        <p:spPr>
          <a:xfrm>
            <a:off x="5337068" y="2921933"/>
            <a:ext cx="493773" cy="5062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605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EF93A-376A-4BE5-9C22-95785D57491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F1F4F-12D4-48B8-85F2-C65A28AC6C50}"/>
              </a:ext>
            </a:extLst>
          </p:cNvPr>
          <p:cNvSpPr txBox="1"/>
          <p:nvPr/>
        </p:nvSpPr>
        <p:spPr>
          <a:xfrm rot="16200000">
            <a:off x="9716437" y="4457400"/>
            <a:ext cx="28280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3DCEE-7226-45E4-998E-F918EA1FAD4B}"/>
              </a:ext>
            </a:extLst>
          </p:cNvPr>
          <p:cNvSpPr txBox="1"/>
          <p:nvPr/>
        </p:nvSpPr>
        <p:spPr>
          <a:xfrm rot="16200000">
            <a:off x="9775163" y="1521397"/>
            <a:ext cx="27105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3200" b="1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47042-4E24-4DCB-863C-FF085F85EE53}"/>
              </a:ext>
            </a:extLst>
          </p:cNvPr>
          <p:cNvSpPr txBox="1"/>
          <p:nvPr/>
        </p:nvSpPr>
        <p:spPr>
          <a:xfrm>
            <a:off x="1051133" y="803037"/>
            <a:ext cx="5563312" cy="18059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27854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5BBBF-5663-4624-9199-8B460B719C6E}"/>
              </a:ext>
            </a:extLst>
          </p:cNvPr>
          <p:cNvSpPr txBox="1"/>
          <p:nvPr/>
        </p:nvSpPr>
        <p:spPr>
          <a:xfrm>
            <a:off x="800793" y="3923007"/>
            <a:ext cx="212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48.6%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C9169-DCBA-4031-9187-1393327C1DE9}"/>
              </a:ext>
            </a:extLst>
          </p:cNvPr>
          <p:cNvSpPr txBox="1"/>
          <p:nvPr/>
        </p:nvSpPr>
        <p:spPr>
          <a:xfrm>
            <a:off x="800793" y="3459547"/>
            <a:ext cx="19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57C5D4-7035-4969-A970-8E91E6136275}"/>
              </a:ext>
            </a:extLst>
          </p:cNvPr>
          <p:cNvGrpSpPr/>
          <p:nvPr/>
        </p:nvGrpSpPr>
        <p:grpSpPr>
          <a:xfrm>
            <a:off x="4040500" y="2024099"/>
            <a:ext cx="4088861" cy="3662272"/>
            <a:chOff x="1801611" y="2029937"/>
            <a:chExt cx="3055033" cy="27363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A3492A-E104-4AFE-9F6C-F2D0DF646892}"/>
                </a:ext>
              </a:extLst>
            </p:cNvPr>
            <p:cNvSpPr txBox="1"/>
            <p:nvPr/>
          </p:nvSpPr>
          <p:spPr>
            <a:xfrm rot="19593018">
              <a:off x="1801611" y="2097155"/>
              <a:ext cx="1656185" cy="74393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713692-224A-45B7-BE93-8B9737DA8BA2}"/>
                </a:ext>
              </a:extLst>
            </p:cNvPr>
            <p:cNvSpPr txBox="1"/>
            <p:nvPr/>
          </p:nvSpPr>
          <p:spPr>
            <a:xfrm rot="8503641">
              <a:off x="3200459" y="3943835"/>
              <a:ext cx="1656185" cy="74393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Pie 5">
              <a:extLst>
                <a:ext uri="{FF2B5EF4-FFF2-40B4-BE49-F238E27FC236}">
                  <a16:creationId xmlns:a16="http://schemas.microsoft.com/office/drawing/2014/main" id="{BCAF90A6-82C5-4172-BF03-B729999D429B}"/>
                </a:ext>
              </a:extLst>
            </p:cNvPr>
            <p:cNvSpPr/>
            <p:nvPr/>
          </p:nvSpPr>
          <p:spPr>
            <a:xfrm rot="10800000">
              <a:off x="1965145" y="2029937"/>
              <a:ext cx="2736304" cy="2736304"/>
            </a:xfrm>
            <a:prstGeom prst="pie">
              <a:avLst>
                <a:gd name="adj1" fmla="val 10805857"/>
                <a:gd name="adj2" fmla="val 1509932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Pie 3">
              <a:extLst>
                <a:ext uri="{FF2B5EF4-FFF2-40B4-BE49-F238E27FC236}">
                  <a16:creationId xmlns:a16="http://schemas.microsoft.com/office/drawing/2014/main" id="{0B11E6D3-7D1C-4974-8728-55D443EC00ED}"/>
                </a:ext>
              </a:extLst>
            </p:cNvPr>
            <p:cNvSpPr/>
            <p:nvPr/>
          </p:nvSpPr>
          <p:spPr>
            <a:xfrm>
              <a:off x="1965144" y="2029937"/>
              <a:ext cx="2736304" cy="2736304"/>
            </a:xfrm>
            <a:prstGeom prst="pie">
              <a:avLst>
                <a:gd name="adj1" fmla="val 10783185"/>
                <a:gd name="adj2" fmla="val 177673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2ADE47-A556-44E3-857D-1F831B07A4E8}"/>
                </a:ext>
              </a:extLst>
            </p:cNvPr>
            <p:cNvSpPr/>
            <p:nvPr/>
          </p:nvSpPr>
          <p:spPr>
            <a:xfrm>
              <a:off x="2397192" y="2452878"/>
              <a:ext cx="1872208" cy="1872208"/>
            </a:xfrm>
            <a:prstGeom prst="ellipse">
              <a:avLst/>
            </a:prstGeom>
            <a:solidFill>
              <a:schemeClr val="accent3"/>
            </a:solidFill>
            <a:ln w="136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161483-F43E-4934-8B29-5737B594270C}"/>
                </a:ext>
              </a:extLst>
            </p:cNvPr>
            <p:cNvSpPr txBox="1"/>
            <p:nvPr/>
          </p:nvSpPr>
          <p:spPr>
            <a:xfrm>
              <a:off x="2629704" y="3409072"/>
              <a:ext cx="1407184" cy="252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A3126D6-3E6A-4358-A27A-25CB4F32AA20}"/>
              </a:ext>
            </a:extLst>
          </p:cNvPr>
          <p:cNvSpPr txBox="1"/>
          <p:nvPr/>
        </p:nvSpPr>
        <p:spPr>
          <a:xfrm>
            <a:off x="5648068" y="4231944"/>
            <a:ext cx="140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48.6</a:t>
            </a:r>
            <a:r>
              <a:rPr lang="en-US" altLang="ko-KR" sz="1400" b="1" dirty="0">
                <a:solidFill>
                  <a:schemeClr val="bg1"/>
                </a:solidFill>
              </a:rPr>
              <a:t>%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6" name="그룹 13">
            <a:extLst>
              <a:ext uri="{FF2B5EF4-FFF2-40B4-BE49-F238E27FC236}">
                <a16:creationId xmlns:a16="http://schemas.microsoft.com/office/drawing/2014/main" id="{C17C7939-E55F-4AEF-AB25-EE26EFB348C4}"/>
              </a:ext>
            </a:extLst>
          </p:cNvPr>
          <p:cNvGrpSpPr/>
          <p:nvPr/>
        </p:nvGrpSpPr>
        <p:grpSpPr>
          <a:xfrm>
            <a:off x="800793" y="4848132"/>
            <a:ext cx="4070261" cy="1106860"/>
            <a:chOff x="880173" y="3812940"/>
            <a:chExt cx="2340000" cy="110686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F2DE84-72BA-4141-B4F0-F0E09EB7A411}"/>
                </a:ext>
              </a:extLst>
            </p:cNvPr>
            <p:cNvSpPr txBox="1"/>
            <p:nvPr/>
          </p:nvSpPr>
          <p:spPr>
            <a:xfrm>
              <a:off x="880173" y="3812940"/>
              <a:ext cx="23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1664A6-5C08-4D52-8CE0-FBF2ABF3872C}"/>
                </a:ext>
              </a:extLst>
            </p:cNvPr>
            <p:cNvSpPr txBox="1"/>
            <p:nvPr/>
          </p:nvSpPr>
          <p:spPr>
            <a:xfrm>
              <a:off x="880173" y="4088803"/>
              <a:ext cx="234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4897CCC-473E-439F-9F9B-68D5ACCA94B1}"/>
              </a:ext>
            </a:extLst>
          </p:cNvPr>
          <p:cNvSpPr txBox="1"/>
          <p:nvPr/>
        </p:nvSpPr>
        <p:spPr>
          <a:xfrm>
            <a:off x="9555897" y="1761582"/>
            <a:ext cx="212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4"/>
                </a:solidFill>
              </a:rPr>
              <a:t>48.6%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1E7632-B909-4990-B613-83243DBFEA85}"/>
              </a:ext>
            </a:extLst>
          </p:cNvPr>
          <p:cNvSpPr txBox="1"/>
          <p:nvPr/>
        </p:nvSpPr>
        <p:spPr>
          <a:xfrm>
            <a:off x="9759229" y="1298122"/>
            <a:ext cx="19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그룹 13">
            <a:extLst>
              <a:ext uri="{FF2B5EF4-FFF2-40B4-BE49-F238E27FC236}">
                <a16:creationId xmlns:a16="http://schemas.microsoft.com/office/drawing/2014/main" id="{D89A7E57-7562-4865-928F-FE3604EB5D0A}"/>
              </a:ext>
            </a:extLst>
          </p:cNvPr>
          <p:cNvGrpSpPr/>
          <p:nvPr/>
        </p:nvGrpSpPr>
        <p:grpSpPr>
          <a:xfrm>
            <a:off x="7614338" y="2686707"/>
            <a:ext cx="4070261" cy="1106860"/>
            <a:chOff x="880173" y="3812940"/>
            <a:chExt cx="2340000" cy="110686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DA015D3-0546-43E7-BBF2-19D38942DF49}"/>
                </a:ext>
              </a:extLst>
            </p:cNvPr>
            <p:cNvSpPr txBox="1"/>
            <p:nvPr/>
          </p:nvSpPr>
          <p:spPr>
            <a:xfrm>
              <a:off x="880173" y="3812940"/>
              <a:ext cx="23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718382-4050-4274-8019-2C1F83020478}"/>
                </a:ext>
              </a:extLst>
            </p:cNvPr>
            <p:cNvSpPr txBox="1"/>
            <p:nvPr/>
          </p:nvSpPr>
          <p:spPr>
            <a:xfrm>
              <a:off x="880173" y="4088803"/>
              <a:ext cx="234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B19C846-6D5F-4EDC-9AA0-BB81A3CF4BAB}"/>
              </a:ext>
            </a:extLst>
          </p:cNvPr>
          <p:cNvSpPr/>
          <p:nvPr/>
        </p:nvSpPr>
        <p:spPr>
          <a:xfrm>
            <a:off x="5829310" y="2978333"/>
            <a:ext cx="542562" cy="940440"/>
          </a:xfrm>
          <a:custGeom>
            <a:avLst/>
            <a:gdLst>
              <a:gd name="connsiteX0" fmla="*/ 209564 w 363926"/>
              <a:gd name="connsiteY0" fmla="*/ 379331 h 630806"/>
              <a:gd name="connsiteX1" fmla="*/ 314699 w 363926"/>
              <a:gd name="connsiteY1" fmla="*/ 351834 h 630806"/>
              <a:gd name="connsiteX2" fmla="*/ 183685 w 363926"/>
              <a:gd name="connsiteY2" fmla="*/ 638123 h 630806"/>
              <a:gd name="connsiteX3" fmla="*/ 183685 w 363926"/>
              <a:gd name="connsiteY3" fmla="*/ 456160 h 630806"/>
              <a:gd name="connsiteX4" fmla="*/ 48628 w 363926"/>
              <a:gd name="connsiteY4" fmla="*/ 511153 h 630806"/>
              <a:gd name="connsiteX5" fmla="*/ 115752 w 363926"/>
              <a:gd name="connsiteY5" fmla="*/ 331616 h 630806"/>
              <a:gd name="connsiteX6" fmla="*/ 99577 w 363926"/>
              <a:gd name="connsiteY6" fmla="*/ 286327 h 630806"/>
              <a:gd name="connsiteX7" fmla="*/ 1722 w 363926"/>
              <a:gd name="connsiteY7" fmla="*/ 157740 h 630806"/>
              <a:gd name="connsiteX8" fmla="*/ 22748 w 363926"/>
              <a:gd name="connsiteY8" fmla="*/ 131861 h 630806"/>
              <a:gd name="connsiteX9" fmla="*/ 61567 w 363926"/>
              <a:gd name="connsiteY9" fmla="*/ 94659 h 630806"/>
              <a:gd name="connsiteX10" fmla="*/ 60759 w 363926"/>
              <a:gd name="connsiteY10" fmla="*/ 25918 h 630806"/>
              <a:gd name="connsiteX11" fmla="*/ 83403 w 363926"/>
              <a:gd name="connsiteY11" fmla="*/ 847 h 630806"/>
              <a:gd name="connsiteX12" fmla="*/ 102813 w 363926"/>
              <a:gd name="connsiteY12" fmla="*/ 25918 h 630806"/>
              <a:gd name="connsiteX13" fmla="*/ 102813 w 363926"/>
              <a:gd name="connsiteY13" fmla="*/ 113260 h 630806"/>
              <a:gd name="connsiteX14" fmla="*/ 123031 w 363926"/>
              <a:gd name="connsiteY14" fmla="*/ 132669 h 630806"/>
              <a:gd name="connsiteX15" fmla="*/ 237061 w 363926"/>
              <a:gd name="connsiteY15" fmla="*/ 132669 h 630806"/>
              <a:gd name="connsiteX16" fmla="*/ 259705 w 363926"/>
              <a:gd name="connsiteY16" fmla="*/ 108408 h 630806"/>
              <a:gd name="connsiteX17" fmla="*/ 259705 w 363926"/>
              <a:gd name="connsiteY17" fmla="*/ 27535 h 630806"/>
              <a:gd name="connsiteX18" fmla="*/ 280732 w 363926"/>
              <a:gd name="connsiteY18" fmla="*/ 38 h 630806"/>
              <a:gd name="connsiteX19" fmla="*/ 301759 w 363926"/>
              <a:gd name="connsiteY19" fmla="*/ 26726 h 630806"/>
              <a:gd name="connsiteX20" fmla="*/ 300950 w 363926"/>
              <a:gd name="connsiteY20" fmla="*/ 107599 h 630806"/>
              <a:gd name="connsiteX21" fmla="*/ 325212 w 363926"/>
              <a:gd name="connsiteY21" fmla="*/ 132669 h 630806"/>
              <a:gd name="connsiteX22" fmla="*/ 359987 w 363926"/>
              <a:gd name="connsiteY22" fmla="*/ 181193 h 630806"/>
              <a:gd name="connsiteX23" fmla="*/ 281541 w 363926"/>
              <a:gd name="connsiteY23" fmla="*/ 279049 h 630806"/>
              <a:gd name="connsiteX24" fmla="*/ 222504 w 363926"/>
              <a:gd name="connsiteY24" fmla="*/ 347791 h 630806"/>
              <a:gd name="connsiteX25" fmla="*/ 209564 w 363926"/>
              <a:gd name="connsiteY25" fmla="*/ 379331 h 63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3926" h="630806">
                <a:moveTo>
                  <a:pt x="209564" y="379331"/>
                </a:moveTo>
                <a:cubicBezTo>
                  <a:pt x="246766" y="369626"/>
                  <a:pt x="278306" y="361539"/>
                  <a:pt x="314699" y="351834"/>
                </a:cubicBezTo>
                <a:cubicBezTo>
                  <a:pt x="270219" y="448881"/>
                  <a:pt x="228165" y="541076"/>
                  <a:pt x="183685" y="638123"/>
                </a:cubicBezTo>
                <a:cubicBezTo>
                  <a:pt x="183685" y="575043"/>
                  <a:pt x="183685" y="516814"/>
                  <a:pt x="183685" y="456160"/>
                </a:cubicBezTo>
                <a:cubicBezTo>
                  <a:pt x="140014" y="473952"/>
                  <a:pt x="96343" y="491744"/>
                  <a:pt x="48628" y="511153"/>
                </a:cubicBezTo>
                <a:cubicBezTo>
                  <a:pt x="71272" y="448881"/>
                  <a:pt x="92299" y="389844"/>
                  <a:pt x="115752" y="331616"/>
                </a:cubicBezTo>
                <a:cubicBezTo>
                  <a:pt x="124648" y="308972"/>
                  <a:pt x="126266" y="298458"/>
                  <a:pt x="99577" y="286327"/>
                </a:cubicBezTo>
                <a:cubicBezTo>
                  <a:pt x="45393" y="262066"/>
                  <a:pt x="15470" y="215968"/>
                  <a:pt x="1722" y="157740"/>
                </a:cubicBezTo>
                <a:cubicBezTo>
                  <a:pt x="-2322" y="139948"/>
                  <a:pt x="-705" y="127817"/>
                  <a:pt x="22748" y="131861"/>
                </a:cubicBezTo>
                <a:cubicBezTo>
                  <a:pt x="53480" y="137522"/>
                  <a:pt x="64802" y="126200"/>
                  <a:pt x="61567" y="94659"/>
                </a:cubicBezTo>
                <a:cubicBezTo>
                  <a:pt x="59141" y="72015"/>
                  <a:pt x="60759" y="48562"/>
                  <a:pt x="60759" y="25918"/>
                </a:cubicBezTo>
                <a:cubicBezTo>
                  <a:pt x="60759" y="11360"/>
                  <a:pt x="67228" y="38"/>
                  <a:pt x="83403" y="847"/>
                </a:cubicBezTo>
                <a:cubicBezTo>
                  <a:pt x="97151" y="1656"/>
                  <a:pt x="102813" y="12169"/>
                  <a:pt x="102813" y="25918"/>
                </a:cubicBezTo>
                <a:cubicBezTo>
                  <a:pt x="102813" y="55032"/>
                  <a:pt x="103621" y="84146"/>
                  <a:pt x="102813" y="113260"/>
                </a:cubicBezTo>
                <a:cubicBezTo>
                  <a:pt x="102004" y="129434"/>
                  <a:pt x="107665" y="133478"/>
                  <a:pt x="123031" y="132669"/>
                </a:cubicBezTo>
                <a:cubicBezTo>
                  <a:pt x="161041" y="131861"/>
                  <a:pt x="199051" y="131052"/>
                  <a:pt x="237061" y="132669"/>
                </a:cubicBezTo>
                <a:cubicBezTo>
                  <a:pt x="257279" y="133478"/>
                  <a:pt x="260514" y="125391"/>
                  <a:pt x="259705" y="108408"/>
                </a:cubicBezTo>
                <a:cubicBezTo>
                  <a:pt x="258088" y="81720"/>
                  <a:pt x="259705" y="54223"/>
                  <a:pt x="259705" y="27535"/>
                </a:cubicBezTo>
                <a:cubicBezTo>
                  <a:pt x="259705" y="12169"/>
                  <a:pt x="265366" y="847"/>
                  <a:pt x="280732" y="38"/>
                </a:cubicBezTo>
                <a:cubicBezTo>
                  <a:pt x="296907" y="-771"/>
                  <a:pt x="301759" y="11360"/>
                  <a:pt x="301759" y="26726"/>
                </a:cubicBezTo>
                <a:cubicBezTo>
                  <a:pt x="301759" y="53414"/>
                  <a:pt x="302568" y="80911"/>
                  <a:pt x="300950" y="107599"/>
                </a:cubicBezTo>
                <a:cubicBezTo>
                  <a:pt x="300142" y="127008"/>
                  <a:pt x="304994" y="132669"/>
                  <a:pt x="325212" y="132669"/>
                </a:cubicBezTo>
                <a:cubicBezTo>
                  <a:pt x="373736" y="131861"/>
                  <a:pt x="375353" y="135096"/>
                  <a:pt x="359987" y="181193"/>
                </a:cubicBezTo>
                <a:cubicBezTo>
                  <a:pt x="345430" y="223247"/>
                  <a:pt x="321169" y="259639"/>
                  <a:pt x="281541" y="279049"/>
                </a:cubicBezTo>
                <a:cubicBezTo>
                  <a:pt x="250001" y="294415"/>
                  <a:pt x="232209" y="316250"/>
                  <a:pt x="222504" y="347791"/>
                </a:cubicBezTo>
                <a:cubicBezTo>
                  <a:pt x="219269" y="357495"/>
                  <a:pt x="215225" y="366391"/>
                  <a:pt x="209564" y="379331"/>
                </a:cubicBezTo>
                <a:close/>
              </a:path>
            </a:pathLst>
          </a:custGeom>
          <a:solidFill>
            <a:schemeClr val="bg1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3E1039E-4E29-49A9-A897-D2E73FB835FC}"/>
              </a:ext>
            </a:extLst>
          </p:cNvPr>
          <p:cNvGrpSpPr/>
          <p:nvPr/>
        </p:nvGrpSpPr>
        <p:grpSpPr>
          <a:xfrm rot="6250191">
            <a:off x="7568663" y="4109737"/>
            <a:ext cx="972326" cy="590045"/>
            <a:chOff x="1786971" y="4942919"/>
            <a:chExt cx="2041538" cy="103755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5A1073F-C3A7-4B7F-B039-03056E07658E}"/>
                </a:ext>
              </a:extLst>
            </p:cNvPr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F8F5B5B9-F512-4B0F-9B2F-80D37E7390A5}"/>
                </a:ext>
              </a:extLst>
            </p:cNvPr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72">
              <a:extLst>
                <a:ext uri="{FF2B5EF4-FFF2-40B4-BE49-F238E27FC236}">
                  <a16:creationId xmlns:a16="http://schemas.microsoft.com/office/drawing/2014/main" id="{BC96E0BB-4B1D-4040-9292-5E2F9F130B27}"/>
                </a:ext>
              </a:extLst>
            </p:cNvPr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863A555-1364-4907-9928-9FF6CC2783AB}"/>
                </a:ext>
              </a:extLst>
            </p:cNvPr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5DFA63B-4469-425C-849B-BB729589E40B}"/>
                  </a:ext>
                </a:extLst>
              </p:cNvPr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0B03033-97CB-4D11-AB5A-3D22789640DE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0F600FA-7744-464F-A3C3-F6135A25E3DF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rapezoid 138">
                  <a:extLst>
                    <a:ext uri="{FF2B5EF4-FFF2-40B4-BE49-F238E27FC236}">
                      <a16:creationId xmlns:a16="http://schemas.microsoft.com/office/drawing/2014/main" id="{338A1201-D47D-4AB8-BB70-D6BE9EE88CFA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78E41E1-C968-4216-98E9-E410060FDEA4}"/>
                  </a:ext>
                </a:extLst>
              </p:cNvPr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4CF54CB-F1D0-4126-9DD0-E6B46C918582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D85E7A2-9F22-416C-83D6-28F44B17EF97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rapezoid 135">
                  <a:extLst>
                    <a:ext uri="{FF2B5EF4-FFF2-40B4-BE49-F238E27FC236}">
                      <a16:creationId xmlns:a16="http://schemas.microsoft.com/office/drawing/2014/main" id="{910CF704-AA0F-4A1B-BA86-D918ED8AE94D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080F7EE-0D31-4E0F-85BD-3221C6C1A882}"/>
                  </a:ext>
                </a:extLst>
              </p:cNvPr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2A5D4CD-DD49-4589-B261-DE2AE39C0C5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AB39BB1A-6D08-47BA-A376-F49459E208B9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9961DAD9-B64D-421C-B566-EA9F8373F394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5" name="Trapezoid 74">
              <a:extLst>
                <a:ext uri="{FF2B5EF4-FFF2-40B4-BE49-F238E27FC236}">
                  <a16:creationId xmlns:a16="http://schemas.microsoft.com/office/drawing/2014/main" id="{A4DA0A54-8E0A-4F01-94B5-242AE06127B9}"/>
                </a:ext>
              </a:extLst>
            </p:cNvPr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rapezoid 75">
              <a:extLst>
                <a:ext uri="{FF2B5EF4-FFF2-40B4-BE49-F238E27FC236}">
                  <a16:creationId xmlns:a16="http://schemas.microsoft.com/office/drawing/2014/main" id="{C13A0A1F-7C3C-469F-B162-977537CE54E5}"/>
                </a:ext>
              </a:extLst>
            </p:cNvPr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FEC14674-B04A-4929-9387-10FD11CBA663}"/>
                </a:ext>
              </a:extLst>
            </p:cNvPr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9699C655-8A5E-4FF5-9347-350A25451B9A}"/>
                </a:ext>
              </a:extLst>
            </p:cNvPr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A33B7C8-B28B-4C6C-AC6D-494AB7F7F5DD}"/>
                </a:ext>
              </a:extLst>
            </p:cNvPr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5348AF5B-3D4E-499C-9B2A-0BC8AF8A9BC9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4B29A14-5A66-458C-9FE8-194DB77F6B5B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DBC753C7-DD6E-4B37-918E-273DDDF3E7C1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A9BC80D7-EF2B-44BF-BF20-F48BAC6830D3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67F7DD41-2B51-4CEA-A9FD-BC93F2138B88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12B8DE14-23B6-4FA7-B447-08B381D7E403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C96288A1-94FD-4415-8945-C08B4F328D00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C63C7F36-5E0B-46C5-8755-9720C4005C57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A40214E9-4821-4A71-A673-EA292B8F4FF0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AB64FF51-F1C6-4745-8453-961D05DA48BF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BF9E7F1-8567-463D-B73C-DA1BA4D75D72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9D3D97F-8A8A-4868-AD72-EB8C394CBA74}"/>
                </a:ext>
              </a:extLst>
            </p:cNvPr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6E26FB7F-8517-4064-8D98-3C336673CB22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1234DB13-0824-426D-94D0-7D39DCD6FC81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C2C6FFDE-47EA-41A1-AD1C-79A5D40DBB9D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010B0E3B-A054-4A98-AA52-A24B2E474436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EA983C20-478E-4CC0-80DA-C93B938FD639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1E693BE7-12EC-4A54-97A7-C0204B4E34B3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A1982092-D73A-400C-A27A-F7068E49FDF5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F1D239D3-8496-425F-A0BF-D6865770201C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886E880B-BB15-42B1-B77F-12A10F3F06C8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6102367-CE42-49EC-95AF-0BAA5102DC42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FDDBF52B-338C-473A-928C-D954EB44890D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6DB9633-3C5D-42CE-BBFF-53B1B4055711}"/>
                </a:ext>
              </a:extLst>
            </p:cNvPr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2A4AD13E-3326-4CBF-A10C-6FDA81C69FA5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64999B8A-A4B8-40E1-A356-A1075B50AEF0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C5D90A67-B46A-4555-8A10-D5407FFC9AF6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2F553C32-F959-4548-AD35-A7FBD76C0DA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7660851-AD53-4DB7-A537-EC7B6E79600F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3E4954BD-B4E5-4992-A4D3-E8D9BF03BB1C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E2C018E6-CB6C-4F1B-93F7-EFD91A451A79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194E76A7-CCAD-4805-A421-3C3E1A4F878E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D6F83275-E0A7-4989-B81C-F09F81BE3A5B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FFEAEC9-D993-4865-8877-BC6ABA4CDF4A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2950019-67C4-4D9B-BBC9-416B4F100CC3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F29507B-BD12-40C7-8CBC-96BA3CE30055}"/>
                </a:ext>
              </a:extLst>
            </p:cNvPr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A512164-6155-4EA8-A7F4-0375FB64B956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ACC55575-8146-4BFD-A5D5-E8EF6C4C7C04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AC9160B-7718-479D-86B5-BDF76D22BACC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75D2B86E-1504-4EFD-B24A-8D1B115F111D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F2B62E4-700C-4F43-824C-DA77826F70B6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F1157E55-5677-4C34-9374-9BB3FFE7BAB5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75E66D3-6872-4E72-98B2-1C3E50611868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2BAF0FD-AD82-4DB1-BF48-3EF6D5B0319C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099A4756-872B-4348-A1E8-96B69F8BF9DC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9751F5BD-8038-4ED4-B61A-7002810CA407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4C7BF540-A15F-4192-85C5-D7D3A30B92CC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482BCE5C-EDFC-41EE-8F06-1C61E935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D730DB4-FA8B-4E71-9FEF-707DFCDF4A73}"/>
              </a:ext>
            </a:extLst>
          </p:cNvPr>
          <p:cNvGrpSpPr/>
          <p:nvPr/>
        </p:nvGrpSpPr>
        <p:grpSpPr>
          <a:xfrm rot="17251932">
            <a:off x="3606296" y="3111089"/>
            <a:ext cx="1172336" cy="423292"/>
            <a:chOff x="2751274" y="4274125"/>
            <a:chExt cx="1490433" cy="538144"/>
          </a:xfrm>
          <a:solidFill>
            <a:schemeClr val="accent1"/>
          </a:solidFill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1361DA1-A6CB-4417-92D1-C2F24F5679B2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grpFill/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C47210D-E236-4673-8B82-E9EAEDB5E7CE}"/>
                </a:ext>
              </a:extLst>
            </p:cNvPr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grpFill/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6F26BA6-05B8-46C5-9A23-93EA5D207D82}"/>
                </a:ext>
              </a:extLst>
            </p:cNvPr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grpFill/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9A8BB4E-7461-422E-8330-574C7FAA809A}"/>
                </a:ext>
              </a:extLst>
            </p:cNvPr>
            <p:cNvSpPr/>
            <p:nvPr/>
          </p:nvSpPr>
          <p:spPr>
            <a:xfrm>
              <a:off x="3946303" y="4554975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grpFill/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01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8">
            <a:extLst>
              <a:ext uri="{FF2B5EF4-FFF2-40B4-BE49-F238E27FC236}">
                <a16:creationId xmlns:a16="http://schemas.microsoft.com/office/drawing/2014/main" id="{78BB021F-B017-4C07-8430-A10A704C65FA}"/>
              </a:ext>
            </a:extLst>
          </p:cNvPr>
          <p:cNvSpPr/>
          <p:nvPr/>
        </p:nvSpPr>
        <p:spPr>
          <a:xfrm>
            <a:off x="4120304" y="3654365"/>
            <a:ext cx="2160000" cy="648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BF0832B-1730-4549-A4A4-D4D72A66A6BB}"/>
              </a:ext>
            </a:extLst>
          </p:cNvPr>
          <p:cNvSpPr/>
          <p:nvPr/>
        </p:nvSpPr>
        <p:spPr>
          <a:xfrm>
            <a:off x="6694434" y="3644061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3A4A-725F-4CD2-8324-F279E1FE6094}"/>
              </a:ext>
            </a:extLst>
          </p:cNvPr>
          <p:cNvSpPr/>
          <p:nvPr/>
        </p:nvSpPr>
        <p:spPr>
          <a:xfrm>
            <a:off x="9268565" y="3654365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90B506-E595-4E6C-9B70-56068B6CE99E}"/>
              </a:ext>
            </a:extLst>
          </p:cNvPr>
          <p:cNvGrpSpPr/>
          <p:nvPr/>
        </p:nvGrpSpPr>
        <p:grpSpPr>
          <a:xfrm>
            <a:off x="4490304" y="3745912"/>
            <a:ext cx="1460935" cy="483778"/>
            <a:chOff x="2851759" y="3834561"/>
            <a:chExt cx="1800000" cy="483778"/>
          </a:xfrm>
        </p:grpSpPr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070D57DC-7F50-4EE6-88DC-1496A1A7BF40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E9044838-F750-48AF-A351-C931F64B1CC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Manager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D9BDE0-0E73-43BC-A3CF-B295F14E6A79}"/>
              </a:ext>
            </a:extLst>
          </p:cNvPr>
          <p:cNvGrpSpPr/>
          <p:nvPr/>
        </p:nvGrpSpPr>
        <p:grpSpPr>
          <a:xfrm>
            <a:off x="7076066" y="3745912"/>
            <a:ext cx="1460935" cy="483778"/>
            <a:chOff x="4795420" y="3844865"/>
            <a:chExt cx="1800000" cy="483778"/>
          </a:xfrm>
        </p:grpSpPr>
        <p:sp>
          <p:nvSpPr>
            <p:cNvPr id="13" name="Text Placeholder 8">
              <a:extLst>
                <a:ext uri="{FF2B5EF4-FFF2-40B4-BE49-F238E27FC236}">
                  <a16:creationId xmlns:a16="http://schemas.microsoft.com/office/drawing/2014/main" id="{51F09032-8C1F-4C1C-B0F0-398A5D308C2C}"/>
                </a:ext>
              </a:extLst>
            </p:cNvPr>
            <p:cNvSpPr txBox="1">
              <a:spLocks/>
            </p:cNvSpPr>
            <p:nvPr/>
          </p:nvSpPr>
          <p:spPr>
            <a:xfrm>
              <a:off x="4795420" y="3844865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14" name="Text Placeholder 9">
              <a:extLst>
                <a:ext uri="{FF2B5EF4-FFF2-40B4-BE49-F238E27FC236}">
                  <a16:creationId xmlns:a16="http://schemas.microsoft.com/office/drawing/2014/main" id="{BA3B761C-4FA2-45D3-9CE6-59A6B5F44E84}"/>
                </a:ext>
              </a:extLst>
            </p:cNvPr>
            <p:cNvSpPr txBox="1">
              <a:spLocks/>
            </p:cNvSpPr>
            <p:nvPr/>
          </p:nvSpPr>
          <p:spPr>
            <a:xfrm>
              <a:off x="4795420" y="4096550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7D8C62-A01E-44AF-8D69-AF5D19E49DFB}"/>
              </a:ext>
            </a:extLst>
          </p:cNvPr>
          <p:cNvGrpSpPr/>
          <p:nvPr/>
        </p:nvGrpSpPr>
        <p:grpSpPr>
          <a:xfrm>
            <a:off x="9643420" y="3745912"/>
            <a:ext cx="1460935" cy="483778"/>
            <a:chOff x="6739082" y="3855169"/>
            <a:chExt cx="1800000" cy="483778"/>
          </a:xfrm>
        </p:grpSpPr>
        <p:sp>
          <p:nvSpPr>
            <p:cNvPr id="16" name="Text Placeholder 12">
              <a:extLst>
                <a:ext uri="{FF2B5EF4-FFF2-40B4-BE49-F238E27FC236}">
                  <a16:creationId xmlns:a16="http://schemas.microsoft.com/office/drawing/2014/main" id="{694AFDF6-B387-4174-84FF-A334B2FC9AD6}"/>
                </a:ext>
              </a:extLst>
            </p:cNvPr>
            <p:cNvSpPr txBox="1">
              <a:spLocks/>
            </p:cNvSpPr>
            <p:nvPr/>
          </p:nvSpPr>
          <p:spPr>
            <a:xfrm>
              <a:off x="6739082" y="3855169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Anastasia </a:t>
              </a:r>
            </a:p>
          </p:txBody>
        </p:sp>
        <p:sp>
          <p:nvSpPr>
            <p:cNvPr id="17" name="Text Placeholder 13">
              <a:extLst>
                <a:ext uri="{FF2B5EF4-FFF2-40B4-BE49-F238E27FC236}">
                  <a16:creationId xmlns:a16="http://schemas.microsoft.com/office/drawing/2014/main" id="{B247BA3D-ED34-401B-8A5F-35A4B0E85C4C}"/>
                </a:ext>
              </a:extLst>
            </p:cNvPr>
            <p:cNvSpPr txBox="1">
              <a:spLocks/>
            </p:cNvSpPr>
            <p:nvPr/>
          </p:nvSpPr>
          <p:spPr>
            <a:xfrm>
              <a:off x="6739082" y="4106854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3FAD95-353D-48B0-93FB-4BA249D63DA6}"/>
              </a:ext>
            </a:extLst>
          </p:cNvPr>
          <p:cNvSpPr txBox="1"/>
          <p:nvPr/>
        </p:nvSpPr>
        <p:spPr>
          <a:xfrm>
            <a:off x="4320670" y="442470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2A53B-EC36-4D07-BF98-171BA5DE40E8}"/>
              </a:ext>
            </a:extLst>
          </p:cNvPr>
          <p:cNvSpPr txBox="1"/>
          <p:nvPr/>
        </p:nvSpPr>
        <p:spPr>
          <a:xfrm>
            <a:off x="6906432" y="442470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0BF8EA-5BC0-428B-9BFE-54061D2A2954}"/>
              </a:ext>
            </a:extLst>
          </p:cNvPr>
          <p:cNvSpPr txBox="1"/>
          <p:nvPr/>
        </p:nvSpPr>
        <p:spPr>
          <a:xfrm>
            <a:off x="9473786" y="442470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4BC930-7A4A-4E3C-BDED-1F6462256079}"/>
              </a:ext>
            </a:extLst>
          </p:cNvPr>
          <p:cNvGrpSpPr/>
          <p:nvPr/>
        </p:nvGrpSpPr>
        <p:grpSpPr>
          <a:xfrm>
            <a:off x="4593353" y="5582354"/>
            <a:ext cx="1254837" cy="361074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A3396FA7-3B57-4884-9B90-BFFE9F10997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39">
              <a:extLst>
                <a:ext uri="{FF2B5EF4-FFF2-40B4-BE49-F238E27FC236}">
                  <a16:creationId xmlns:a16="http://schemas.microsoft.com/office/drawing/2014/main" id="{9FAB21C7-B26C-472D-90DE-98B29594F4EB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2">
              <a:extLst>
                <a:ext uri="{FF2B5EF4-FFF2-40B4-BE49-F238E27FC236}">
                  <a16:creationId xmlns:a16="http://schemas.microsoft.com/office/drawing/2014/main" id="{592B3BA4-DD1D-41E7-AC10-7AD942A32C0E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3229B2-BDF5-41EA-86A8-4F0E9118FD25}"/>
              </a:ext>
            </a:extLst>
          </p:cNvPr>
          <p:cNvGrpSpPr/>
          <p:nvPr/>
        </p:nvGrpSpPr>
        <p:grpSpPr>
          <a:xfrm>
            <a:off x="7179115" y="5582354"/>
            <a:ext cx="1254837" cy="361074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7DCD74B3-D7FF-480E-A46C-9825DBE54751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39">
              <a:extLst>
                <a:ext uri="{FF2B5EF4-FFF2-40B4-BE49-F238E27FC236}">
                  <a16:creationId xmlns:a16="http://schemas.microsoft.com/office/drawing/2014/main" id="{84FD55B1-C63A-43E0-BB37-CB16E4D2B44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ed Rectangle 2">
              <a:extLst>
                <a:ext uri="{FF2B5EF4-FFF2-40B4-BE49-F238E27FC236}">
                  <a16:creationId xmlns:a16="http://schemas.microsoft.com/office/drawing/2014/main" id="{F6F3E487-7D01-4242-9CDD-58A0678DF52E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CBAE81-1560-43C3-B0B0-44C9BC24E817}"/>
              </a:ext>
            </a:extLst>
          </p:cNvPr>
          <p:cNvGrpSpPr/>
          <p:nvPr/>
        </p:nvGrpSpPr>
        <p:grpSpPr>
          <a:xfrm>
            <a:off x="9746469" y="5582354"/>
            <a:ext cx="1254837" cy="361074"/>
            <a:chOff x="3130166" y="5667342"/>
            <a:chExt cx="1254837" cy="361074"/>
          </a:xfrm>
          <a:solidFill>
            <a:schemeClr val="accent3"/>
          </a:solidFill>
        </p:grpSpPr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074AED66-595D-4EE6-A022-11A12FBDE88E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9">
              <a:extLst>
                <a:ext uri="{FF2B5EF4-FFF2-40B4-BE49-F238E27FC236}">
                  <a16:creationId xmlns:a16="http://schemas.microsoft.com/office/drawing/2014/main" id="{5874E7B3-1A10-4F8C-87DC-6FCE44BE1B2D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ounded Rectangle 2">
              <a:extLst>
                <a:ext uri="{FF2B5EF4-FFF2-40B4-BE49-F238E27FC236}">
                  <a16:creationId xmlns:a16="http://schemas.microsoft.com/office/drawing/2014/main" id="{845B411D-F130-47BE-9C9D-E770E2E8B9B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">
            <a:extLst>
              <a:ext uri="{FF2B5EF4-FFF2-40B4-BE49-F238E27FC236}">
                <a16:creationId xmlns:a16="http://schemas.microsoft.com/office/drawing/2014/main" id="{99A6C175-AA23-4540-834F-45CF1C5DBAE0}"/>
              </a:ext>
            </a:extLst>
          </p:cNvPr>
          <p:cNvSpPr/>
          <p:nvPr/>
        </p:nvSpPr>
        <p:spPr>
          <a:xfrm>
            <a:off x="1352937" y="431632"/>
            <a:ext cx="20661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Meet Our Team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35F80-118E-423F-A7E9-DB56D2CEBC4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640EE5-471D-4E6D-A412-96676160D4E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0CFEDD6F-E80D-4074-8C10-19303EC1FE5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956A2A-B976-4EF8-BB13-650B3FB485E1}"/>
              </a:ext>
            </a:extLst>
          </p:cNvPr>
          <p:cNvSpPr/>
          <p:nvPr/>
        </p:nvSpPr>
        <p:spPr>
          <a:xfrm>
            <a:off x="5303912" y="3107385"/>
            <a:ext cx="1584176" cy="1584176"/>
          </a:xfrm>
          <a:prstGeom prst="ellipse">
            <a:avLst/>
          </a:prstGeom>
          <a:solidFill>
            <a:schemeClr val="accent1"/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5">
            <a:extLst>
              <a:ext uri="{FF2B5EF4-FFF2-40B4-BE49-F238E27FC236}">
                <a16:creationId xmlns:a16="http://schemas.microsoft.com/office/drawing/2014/main" id="{18C7EC2F-3D6A-4969-80FA-63053CFD9E23}"/>
              </a:ext>
            </a:extLst>
          </p:cNvPr>
          <p:cNvGrpSpPr/>
          <p:nvPr/>
        </p:nvGrpSpPr>
        <p:grpSpPr>
          <a:xfrm>
            <a:off x="4508530" y="2472288"/>
            <a:ext cx="3174943" cy="2854373"/>
            <a:chOff x="4667572" y="2691674"/>
            <a:chExt cx="2852682" cy="25646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362E9F-AF9B-42CC-9F62-D6033EE80185}"/>
                </a:ext>
              </a:extLst>
            </p:cNvPr>
            <p:cNvSpPr/>
            <p:nvPr/>
          </p:nvSpPr>
          <p:spPr>
            <a:xfrm>
              <a:off x="4814936" y="2697540"/>
              <a:ext cx="2552092" cy="2552092"/>
            </a:xfrm>
            <a:prstGeom prst="ellipse">
              <a:avLst/>
            </a:prstGeom>
            <a:noFill/>
            <a:ln w="666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BA318BF-EC61-4E67-9C37-D89B078E4D47}"/>
                </a:ext>
              </a:extLst>
            </p:cNvPr>
            <p:cNvSpPr/>
            <p:nvPr/>
          </p:nvSpPr>
          <p:spPr>
            <a:xfrm>
              <a:off x="6520947" y="2691674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B6CED7-A1E3-4933-BFA2-15A789280059}"/>
                </a:ext>
              </a:extLst>
            </p:cNvPr>
            <p:cNvSpPr/>
            <p:nvPr/>
          </p:nvSpPr>
          <p:spPr>
            <a:xfrm>
              <a:off x="6520947" y="4930614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8FF491-B774-4F6A-9189-C076FCB5B6B4}"/>
                </a:ext>
              </a:extLst>
            </p:cNvPr>
            <p:cNvSpPr/>
            <p:nvPr/>
          </p:nvSpPr>
          <p:spPr>
            <a:xfrm>
              <a:off x="7200410" y="381114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66DF96-4275-42D7-9643-3708C86C94DC}"/>
                </a:ext>
              </a:extLst>
            </p:cNvPr>
            <p:cNvSpPr/>
            <p:nvPr/>
          </p:nvSpPr>
          <p:spPr>
            <a:xfrm>
              <a:off x="5303912" y="2719312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AC1E0-8085-4A7C-A6D0-35C166E49A4E}"/>
                </a:ext>
              </a:extLst>
            </p:cNvPr>
            <p:cNvSpPr/>
            <p:nvPr/>
          </p:nvSpPr>
          <p:spPr>
            <a:xfrm>
              <a:off x="5303912" y="4936480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3505C2-4E42-4CE1-A52F-EB927B809EE9}"/>
                </a:ext>
              </a:extLst>
            </p:cNvPr>
            <p:cNvSpPr/>
            <p:nvPr/>
          </p:nvSpPr>
          <p:spPr>
            <a:xfrm>
              <a:off x="4667572" y="380612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8DBF93-808F-471E-91E5-1F33208BDB84}"/>
              </a:ext>
            </a:extLst>
          </p:cNvPr>
          <p:cNvGrpSpPr/>
          <p:nvPr/>
        </p:nvGrpSpPr>
        <p:grpSpPr>
          <a:xfrm>
            <a:off x="7007400" y="1750855"/>
            <a:ext cx="3475732" cy="901282"/>
            <a:chOff x="302738" y="4417056"/>
            <a:chExt cx="3619748" cy="9012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F09BB6-C7D6-40E3-9DDF-78C92C11A135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065CBE-B9A8-4F56-A99D-500116ED370E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2F2064-E231-43F3-B89E-B26AB4D0AED0}"/>
              </a:ext>
            </a:extLst>
          </p:cNvPr>
          <p:cNvGrpSpPr/>
          <p:nvPr/>
        </p:nvGrpSpPr>
        <p:grpSpPr>
          <a:xfrm>
            <a:off x="7776354" y="3478567"/>
            <a:ext cx="3618477" cy="901282"/>
            <a:chOff x="602706" y="4417056"/>
            <a:chExt cx="2826253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2DF031-08D2-4243-B451-962603F6F7B6}"/>
                </a:ext>
              </a:extLst>
            </p:cNvPr>
            <p:cNvSpPr txBox="1"/>
            <p:nvPr/>
          </p:nvSpPr>
          <p:spPr>
            <a:xfrm>
              <a:off x="602706" y="4417056"/>
              <a:ext cx="2826253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A893C-8876-4896-A073-3279F9AE29A9}"/>
                </a:ext>
              </a:extLst>
            </p:cNvPr>
            <p:cNvSpPr txBox="1"/>
            <p:nvPr/>
          </p:nvSpPr>
          <p:spPr>
            <a:xfrm>
              <a:off x="602706" y="4672007"/>
              <a:ext cx="2826253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E6828-C7E5-480D-A9C4-F9356CB7B408}"/>
              </a:ext>
            </a:extLst>
          </p:cNvPr>
          <p:cNvGrpSpPr/>
          <p:nvPr/>
        </p:nvGrpSpPr>
        <p:grpSpPr>
          <a:xfrm>
            <a:off x="7007400" y="5206280"/>
            <a:ext cx="3475732" cy="901282"/>
            <a:chOff x="302738" y="4417056"/>
            <a:chExt cx="3619748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3FD9A2-F376-43BD-B0F1-E6C4C275F42B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94C6CB-4B53-44D4-A0D5-F2BEABDBFF15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C84FF7-0C8A-40DA-A71E-2075722ED188}"/>
              </a:ext>
            </a:extLst>
          </p:cNvPr>
          <p:cNvGrpSpPr/>
          <p:nvPr/>
        </p:nvGrpSpPr>
        <p:grpSpPr>
          <a:xfrm>
            <a:off x="1684164" y="1750855"/>
            <a:ext cx="3475732" cy="901282"/>
            <a:chOff x="302738" y="4417056"/>
            <a:chExt cx="3619748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F11CD-1D6D-4844-9486-E1E40563D275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918518-8D2D-47DE-99FA-6807CB8BA5DF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1F9404-EEA8-41D4-92C9-D23DDB231858}"/>
              </a:ext>
            </a:extLst>
          </p:cNvPr>
          <p:cNvGrpSpPr/>
          <p:nvPr/>
        </p:nvGrpSpPr>
        <p:grpSpPr>
          <a:xfrm>
            <a:off x="814756" y="3478567"/>
            <a:ext cx="3637734" cy="901282"/>
            <a:chOff x="602706" y="4417056"/>
            <a:chExt cx="2826253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3E8B4B-10D2-4D0B-90A9-D97ACB4D7934}"/>
                </a:ext>
              </a:extLst>
            </p:cNvPr>
            <p:cNvSpPr txBox="1"/>
            <p:nvPr/>
          </p:nvSpPr>
          <p:spPr>
            <a:xfrm>
              <a:off x="602706" y="4417056"/>
              <a:ext cx="2826253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EC126-3CFF-4C91-81FF-6537D7A3A326}"/>
                </a:ext>
              </a:extLst>
            </p:cNvPr>
            <p:cNvSpPr txBox="1"/>
            <p:nvPr/>
          </p:nvSpPr>
          <p:spPr>
            <a:xfrm>
              <a:off x="602706" y="4672007"/>
              <a:ext cx="2826253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F95317-7FB0-4B4C-85C1-E52E92DCA85F}"/>
              </a:ext>
            </a:extLst>
          </p:cNvPr>
          <p:cNvGrpSpPr/>
          <p:nvPr/>
        </p:nvGrpSpPr>
        <p:grpSpPr>
          <a:xfrm>
            <a:off x="1684164" y="5206280"/>
            <a:ext cx="3475732" cy="901282"/>
            <a:chOff x="302738" y="4417056"/>
            <a:chExt cx="3619748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96155C-D1F4-4EF7-A4B1-0AEA94FFED79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0E05B1-16A6-4921-888D-E5CB2C276688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1">
            <a:extLst>
              <a:ext uri="{FF2B5EF4-FFF2-40B4-BE49-F238E27FC236}">
                <a16:creationId xmlns:a16="http://schemas.microsoft.com/office/drawing/2014/main" id="{C0573CA5-473F-4F80-9C48-1DD4D83EE210}"/>
              </a:ext>
            </a:extLst>
          </p:cNvPr>
          <p:cNvSpPr>
            <a:spLocks noChangeAspect="1"/>
          </p:cNvSpPr>
          <p:nvPr/>
        </p:nvSpPr>
        <p:spPr>
          <a:xfrm>
            <a:off x="5738845" y="3466588"/>
            <a:ext cx="714313" cy="865773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766444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EB3796-99BF-4C5C-9D9A-365DEF7A4BCD}"/>
              </a:ext>
            </a:extLst>
          </p:cNvPr>
          <p:cNvSpPr txBox="1">
            <a:spLocks/>
          </p:cNvSpPr>
          <p:nvPr/>
        </p:nvSpPr>
        <p:spPr>
          <a:xfrm>
            <a:off x="9147736" y="349674"/>
            <a:ext cx="3044264" cy="18840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6A293-9A4B-4229-995D-0FB606FF05F3}"/>
              </a:ext>
            </a:extLst>
          </p:cNvPr>
          <p:cNvSpPr/>
          <p:nvPr/>
        </p:nvSpPr>
        <p:spPr>
          <a:xfrm>
            <a:off x="774894" y="752676"/>
            <a:ext cx="2848046" cy="5352647"/>
          </a:xfrm>
          <a:prstGeom prst="roundRect">
            <a:avLst>
              <a:gd name="adj" fmla="val 7123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F9F1B3-8FB0-4515-9A66-17875F24E728}"/>
              </a:ext>
            </a:extLst>
          </p:cNvPr>
          <p:cNvGrpSpPr/>
          <p:nvPr/>
        </p:nvGrpSpPr>
        <p:grpSpPr>
          <a:xfrm>
            <a:off x="1004877" y="1116359"/>
            <a:ext cx="2399803" cy="4606322"/>
            <a:chOff x="1004877" y="1116359"/>
            <a:chExt cx="2399803" cy="46063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F6D50A-CC9F-408B-A305-CFAE2FFA663C}"/>
                </a:ext>
              </a:extLst>
            </p:cNvPr>
            <p:cNvSpPr txBox="1"/>
            <p:nvPr/>
          </p:nvSpPr>
          <p:spPr>
            <a:xfrm>
              <a:off x="1004877" y="1116359"/>
              <a:ext cx="23998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D605D4-04BE-406A-BAC4-B10E90E3F673}"/>
                </a:ext>
              </a:extLst>
            </p:cNvPr>
            <p:cNvSpPr txBox="1"/>
            <p:nvPr/>
          </p:nvSpPr>
          <p:spPr>
            <a:xfrm>
              <a:off x="1004877" y="1967807"/>
              <a:ext cx="2399803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400" dirty="0">
                <a:cs typeface="Arial" pitchFamily="34" charset="0"/>
              </a:endParaRPr>
            </a:p>
            <a:p>
              <a:r>
                <a:rPr lang="en-US" altLang="ko-KR" sz="1400" dirty="0">
                  <a:cs typeface="Arial" pitchFamily="34" charset="0"/>
                </a:rPr>
                <a:t>Easy to change colors, photos and Text.</a:t>
              </a:r>
              <a:endParaRPr lang="ko-KR" altLang="en-US" sz="1400" dirty="0"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5946B3-44F5-497D-B1E4-1384B9CEE8D1}"/>
              </a:ext>
            </a:extLst>
          </p:cNvPr>
          <p:cNvSpPr txBox="1"/>
          <p:nvPr/>
        </p:nvSpPr>
        <p:spPr>
          <a:xfrm>
            <a:off x="4211452" y="1116359"/>
            <a:ext cx="41247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Time, Money and Reputation.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85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F0ECEB9-4C5E-4FF0-B841-3753BB84EA33}"/>
              </a:ext>
            </a:extLst>
          </p:cNvPr>
          <p:cNvGrpSpPr/>
          <p:nvPr/>
        </p:nvGrpSpPr>
        <p:grpSpPr>
          <a:xfrm>
            <a:off x="6953009" y="2967776"/>
            <a:ext cx="775865" cy="775865"/>
            <a:chOff x="4266660" y="45289"/>
            <a:chExt cx="768290" cy="76829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47829C0-6C8D-4433-A04A-6751E337F641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D33DDE-0959-423D-BBC3-5A3F9E800DC8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3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583003-12C7-47E3-80A1-97EB81C5DFE5}"/>
              </a:ext>
            </a:extLst>
          </p:cNvPr>
          <p:cNvGrpSpPr/>
          <p:nvPr/>
        </p:nvGrpSpPr>
        <p:grpSpPr>
          <a:xfrm>
            <a:off x="7072597" y="691886"/>
            <a:ext cx="536688" cy="690919"/>
            <a:chOff x="8985075" y="-1608"/>
            <a:chExt cx="536688" cy="690919"/>
          </a:xfrm>
          <a:solidFill>
            <a:schemeClr val="accent4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A7D7C1-93E4-44CC-A320-21899CB7BF43}"/>
                </a:ext>
              </a:extLst>
            </p:cNvPr>
            <p:cNvSpPr/>
            <p:nvPr/>
          </p:nvSpPr>
          <p:spPr>
            <a:xfrm>
              <a:off x="9136495" y="102158"/>
              <a:ext cx="385268" cy="587153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B2A04CC-576A-47CD-94D3-F8E8F77C605F}"/>
                </a:ext>
              </a:extLst>
            </p:cNvPr>
            <p:cNvSpPr/>
            <p:nvPr/>
          </p:nvSpPr>
          <p:spPr>
            <a:xfrm>
              <a:off x="8985075" y="-1608"/>
              <a:ext cx="187403" cy="285604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A14483-FC1C-486E-A51A-2DC7A30FA0C4}"/>
              </a:ext>
            </a:extLst>
          </p:cNvPr>
          <p:cNvSpPr txBox="1">
            <a:spLocks/>
          </p:cNvSpPr>
          <p:nvPr/>
        </p:nvSpPr>
        <p:spPr>
          <a:xfrm>
            <a:off x="879225" y="544230"/>
            <a:ext cx="3789823" cy="18840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Columns</a:t>
            </a:r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grpSp>
        <p:nvGrpSpPr>
          <p:cNvPr id="6" name="Graphic 93">
            <a:extLst>
              <a:ext uri="{FF2B5EF4-FFF2-40B4-BE49-F238E27FC236}">
                <a16:creationId xmlns:a16="http://schemas.microsoft.com/office/drawing/2014/main" id="{9B1103E3-D785-47B3-8462-41303759755A}"/>
              </a:ext>
            </a:extLst>
          </p:cNvPr>
          <p:cNvGrpSpPr/>
          <p:nvPr/>
        </p:nvGrpSpPr>
        <p:grpSpPr>
          <a:xfrm>
            <a:off x="1120959" y="3101287"/>
            <a:ext cx="1208052" cy="620062"/>
            <a:chOff x="2867025" y="1771650"/>
            <a:chExt cx="6457950" cy="3314700"/>
          </a:xfrm>
          <a:solidFill>
            <a:schemeClr val="accent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59C10E-B4D8-4B63-A636-47F34316E928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E6E6CC-B605-4477-88D3-49B8609DAB85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32F637-0543-4714-805A-494B9CF623C7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B737A3-42C9-4A20-A61F-E63DC5AFF836}"/>
              </a:ext>
            </a:extLst>
          </p:cNvPr>
          <p:cNvSpPr txBox="1"/>
          <p:nvPr/>
        </p:nvSpPr>
        <p:spPr>
          <a:xfrm>
            <a:off x="2667725" y="3143293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56F6C-1017-48C1-A2A1-039418AEEE47}"/>
              </a:ext>
            </a:extLst>
          </p:cNvPr>
          <p:cNvSpPr txBox="1"/>
          <p:nvPr/>
        </p:nvSpPr>
        <p:spPr>
          <a:xfrm>
            <a:off x="879225" y="3767695"/>
            <a:ext cx="4889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0C5C4-419F-4430-BA3F-E09FBF07BF71}"/>
              </a:ext>
            </a:extLst>
          </p:cNvPr>
          <p:cNvSpPr txBox="1"/>
          <p:nvPr/>
        </p:nvSpPr>
        <p:spPr>
          <a:xfrm>
            <a:off x="8211998" y="3143293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381CC-7595-4D4B-B48F-CF94AE0BF8D9}"/>
              </a:ext>
            </a:extLst>
          </p:cNvPr>
          <p:cNvSpPr txBox="1"/>
          <p:nvPr/>
        </p:nvSpPr>
        <p:spPr>
          <a:xfrm>
            <a:off x="6423498" y="3767695"/>
            <a:ext cx="4889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BCC1EA-EED5-4DB3-ADCB-8F5E486C3041}"/>
              </a:ext>
            </a:extLst>
          </p:cNvPr>
          <p:cNvSpPr txBox="1"/>
          <p:nvPr/>
        </p:nvSpPr>
        <p:spPr>
          <a:xfrm>
            <a:off x="8211997" y="858391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3CD2B8-ADCB-4BEC-BED8-D25B1A7CACB2}"/>
              </a:ext>
            </a:extLst>
          </p:cNvPr>
          <p:cNvSpPr txBox="1"/>
          <p:nvPr/>
        </p:nvSpPr>
        <p:spPr>
          <a:xfrm>
            <a:off x="6423497" y="1482793"/>
            <a:ext cx="4889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166949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EDB01E6-578A-462F-BF32-C2C3AA7DEEA1}"/>
              </a:ext>
            </a:extLst>
          </p:cNvPr>
          <p:cNvGrpSpPr/>
          <p:nvPr/>
        </p:nvGrpSpPr>
        <p:grpSpPr>
          <a:xfrm>
            <a:off x="6911026" y="1676894"/>
            <a:ext cx="1017088" cy="1215057"/>
            <a:chOff x="7981066" y="2575110"/>
            <a:chExt cx="1017088" cy="1215057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86EFE8-A78C-4299-840D-6FDC52CBF015}"/>
                </a:ext>
              </a:extLst>
            </p:cNvPr>
            <p:cNvSpPr/>
            <p:nvPr/>
          </p:nvSpPr>
          <p:spPr>
            <a:xfrm>
              <a:off x="7981066" y="2811194"/>
              <a:ext cx="1017088" cy="978973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521DE834-C4EC-4D1D-B2BE-B86330067E3B}"/>
                </a:ext>
              </a:extLst>
            </p:cNvPr>
            <p:cNvSpPr/>
            <p:nvPr/>
          </p:nvSpPr>
          <p:spPr>
            <a:xfrm>
              <a:off x="8006387" y="2575110"/>
              <a:ext cx="629297" cy="357806"/>
            </a:xfrm>
            <a:custGeom>
              <a:avLst/>
              <a:gdLst>
                <a:gd name="connsiteX0" fmla="*/ 11922847 w 11944350"/>
                <a:gd name="connsiteY0" fmla="*/ 958396 h 6791325"/>
                <a:gd name="connsiteX1" fmla="*/ 9884497 w 11944350"/>
                <a:gd name="connsiteY1" fmla="*/ 6848 h 6791325"/>
                <a:gd name="connsiteX2" fmla="*/ 6293573 w 11944350"/>
                <a:gd name="connsiteY2" fmla="*/ 1401308 h 6791325"/>
                <a:gd name="connsiteX3" fmla="*/ 1673948 w 11944350"/>
                <a:gd name="connsiteY3" fmla="*/ 996496 h 6791325"/>
                <a:gd name="connsiteX4" fmla="*/ 1488210 w 11944350"/>
                <a:gd name="connsiteY4" fmla="*/ 2358571 h 6791325"/>
                <a:gd name="connsiteX5" fmla="*/ 1841588 w 11944350"/>
                <a:gd name="connsiteY5" fmla="*/ 3539671 h 6791325"/>
                <a:gd name="connsiteX6" fmla="*/ 155663 w 11944350"/>
                <a:gd name="connsiteY6" fmla="*/ 4530271 h 6791325"/>
                <a:gd name="connsiteX7" fmla="*/ 1294853 w 11944350"/>
                <a:gd name="connsiteY7" fmla="*/ 6156188 h 6791325"/>
                <a:gd name="connsiteX8" fmla="*/ 1816823 w 11944350"/>
                <a:gd name="connsiteY8" fmla="*/ 6426699 h 6791325"/>
                <a:gd name="connsiteX9" fmla="*/ 2181630 w 11944350"/>
                <a:gd name="connsiteY9" fmla="*/ 6753406 h 6791325"/>
                <a:gd name="connsiteX10" fmla="*/ 2930295 w 11944350"/>
                <a:gd name="connsiteY10" fmla="*/ 6784838 h 6791325"/>
                <a:gd name="connsiteX11" fmla="*/ 2451188 w 11944350"/>
                <a:gd name="connsiteY11" fmla="*/ 6126661 h 6791325"/>
                <a:gd name="connsiteX12" fmla="*/ 2352128 w 11944350"/>
                <a:gd name="connsiteY12" fmla="*/ 5419906 h 6791325"/>
                <a:gd name="connsiteX13" fmla="*/ 3638003 w 11944350"/>
                <a:gd name="connsiteY13" fmla="*/ 4676003 h 6791325"/>
                <a:gd name="connsiteX14" fmla="*/ 3425595 w 11944350"/>
                <a:gd name="connsiteY14" fmla="*/ 3607298 h 6791325"/>
                <a:gd name="connsiteX15" fmla="*/ 5353456 w 11944350"/>
                <a:gd name="connsiteY15" fmla="*/ 3782558 h 6791325"/>
                <a:gd name="connsiteX16" fmla="*/ 7006995 w 11944350"/>
                <a:gd name="connsiteY16" fmla="*/ 3392986 h 6791325"/>
                <a:gd name="connsiteX17" fmla="*/ 8492895 w 11944350"/>
                <a:gd name="connsiteY17" fmla="*/ 2407148 h 6791325"/>
                <a:gd name="connsiteX18" fmla="*/ 10588395 w 11944350"/>
                <a:gd name="connsiteY18" fmla="*/ 2607173 h 6791325"/>
                <a:gd name="connsiteX19" fmla="*/ 11922847 w 11944350"/>
                <a:gd name="connsiteY19" fmla="*/ 958396 h 679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944350" h="6791325">
                  <a:moveTo>
                    <a:pt x="11922847" y="958396"/>
                  </a:moveTo>
                  <a:cubicBezTo>
                    <a:pt x="11710441" y="147818"/>
                    <a:pt x="10620780" y="-40777"/>
                    <a:pt x="9884497" y="6848"/>
                  </a:cubicBezTo>
                  <a:cubicBezTo>
                    <a:pt x="8818650" y="76381"/>
                    <a:pt x="7229881" y="1044121"/>
                    <a:pt x="6293573" y="1401308"/>
                  </a:cubicBezTo>
                  <a:cubicBezTo>
                    <a:pt x="4570501" y="2059486"/>
                    <a:pt x="3269385" y="-370342"/>
                    <a:pt x="1673948" y="996496"/>
                  </a:cubicBezTo>
                  <a:cubicBezTo>
                    <a:pt x="1366290" y="1260338"/>
                    <a:pt x="1319618" y="1964236"/>
                    <a:pt x="1488210" y="2358571"/>
                  </a:cubicBezTo>
                  <a:cubicBezTo>
                    <a:pt x="1616798" y="2657656"/>
                    <a:pt x="1783485" y="3209153"/>
                    <a:pt x="1841588" y="3539671"/>
                  </a:cubicBezTo>
                  <a:cubicBezTo>
                    <a:pt x="1971128" y="4275953"/>
                    <a:pt x="487133" y="3938768"/>
                    <a:pt x="155663" y="4530271"/>
                  </a:cubicBezTo>
                  <a:cubicBezTo>
                    <a:pt x="-386310" y="5498011"/>
                    <a:pt x="607148" y="5906633"/>
                    <a:pt x="1294853" y="6156188"/>
                  </a:cubicBezTo>
                  <a:cubicBezTo>
                    <a:pt x="1482495" y="6223816"/>
                    <a:pt x="1677758" y="6279061"/>
                    <a:pt x="1816823" y="6426699"/>
                  </a:cubicBezTo>
                  <a:cubicBezTo>
                    <a:pt x="1829205" y="6440033"/>
                    <a:pt x="2205443" y="6767693"/>
                    <a:pt x="2181630" y="6753406"/>
                  </a:cubicBezTo>
                  <a:cubicBezTo>
                    <a:pt x="2294025" y="6823891"/>
                    <a:pt x="2802660" y="6784838"/>
                    <a:pt x="2930295" y="6784838"/>
                  </a:cubicBezTo>
                  <a:cubicBezTo>
                    <a:pt x="2831235" y="6709591"/>
                    <a:pt x="2550248" y="6259058"/>
                    <a:pt x="2451188" y="6126661"/>
                  </a:cubicBezTo>
                  <a:cubicBezTo>
                    <a:pt x="2279738" y="5898061"/>
                    <a:pt x="2165438" y="5698036"/>
                    <a:pt x="2352128" y="5419906"/>
                  </a:cubicBezTo>
                  <a:cubicBezTo>
                    <a:pt x="2632163" y="5002711"/>
                    <a:pt x="3646575" y="5310368"/>
                    <a:pt x="3638003" y="4676003"/>
                  </a:cubicBezTo>
                  <a:cubicBezTo>
                    <a:pt x="3631335" y="4198801"/>
                    <a:pt x="2949345" y="4121648"/>
                    <a:pt x="3425595" y="3607298"/>
                  </a:cubicBezTo>
                  <a:cubicBezTo>
                    <a:pt x="3972330" y="3016748"/>
                    <a:pt x="4710518" y="3607298"/>
                    <a:pt x="5353456" y="3782558"/>
                  </a:cubicBezTo>
                  <a:cubicBezTo>
                    <a:pt x="5906858" y="3934006"/>
                    <a:pt x="6559320" y="3850186"/>
                    <a:pt x="7006995" y="3392986"/>
                  </a:cubicBezTo>
                  <a:cubicBezTo>
                    <a:pt x="7565160" y="2821486"/>
                    <a:pt x="7475626" y="2466203"/>
                    <a:pt x="8492895" y="2407148"/>
                  </a:cubicBezTo>
                  <a:cubicBezTo>
                    <a:pt x="9212985" y="2365238"/>
                    <a:pt x="9866400" y="2736713"/>
                    <a:pt x="10588395" y="2607173"/>
                  </a:cubicBezTo>
                  <a:cubicBezTo>
                    <a:pt x="11225618" y="2491921"/>
                    <a:pt x="12105728" y="1653721"/>
                    <a:pt x="11922847" y="958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F4C2A-841A-41B9-98BA-B1B6BCBD9E47}"/>
              </a:ext>
            </a:extLst>
          </p:cNvPr>
          <p:cNvGrpSpPr/>
          <p:nvPr/>
        </p:nvGrpSpPr>
        <p:grpSpPr>
          <a:xfrm>
            <a:off x="5896004" y="897971"/>
            <a:ext cx="1040343" cy="2681980"/>
            <a:chOff x="5896004" y="897971"/>
            <a:chExt cx="1040343" cy="2681980"/>
          </a:xfrm>
          <a:solidFill>
            <a:schemeClr val="accent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72E30-0915-4756-8DA9-EC7826FEA941}"/>
                </a:ext>
              </a:extLst>
            </p:cNvPr>
            <p:cNvSpPr/>
            <p:nvPr/>
          </p:nvSpPr>
          <p:spPr>
            <a:xfrm flipH="1">
              <a:off x="5896004" y="897971"/>
              <a:ext cx="1040343" cy="2681980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215486-5581-41DA-BB13-EC2929BFDFF6}"/>
                </a:ext>
              </a:extLst>
            </p:cNvPr>
            <p:cNvSpPr/>
            <p:nvPr/>
          </p:nvSpPr>
          <p:spPr>
            <a:xfrm flipH="1">
              <a:off x="6332703" y="1594640"/>
              <a:ext cx="603644" cy="1556181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54AB28-9F5A-48C0-A57A-AE3E743FFDE1}"/>
              </a:ext>
            </a:extLst>
          </p:cNvPr>
          <p:cNvGrpSpPr/>
          <p:nvPr/>
        </p:nvGrpSpPr>
        <p:grpSpPr>
          <a:xfrm>
            <a:off x="3609104" y="2369880"/>
            <a:ext cx="4336199" cy="1622461"/>
            <a:chOff x="5615841" y="4238904"/>
            <a:chExt cx="1552845" cy="581023"/>
          </a:xfrm>
          <a:solidFill>
            <a:schemeClr val="accent3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06776A-A1FE-49DF-9DF8-D21E35001880}"/>
                </a:ext>
              </a:extLst>
            </p:cNvPr>
            <p:cNvSpPr/>
            <p:nvPr/>
          </p:nvSpPr>
          <p:spPr>
            <a:xfrm rot="221733">
              <a:off x="5615841" y="4238904"/>
              <a:ext cx="906894" cy="577971"/>
            </a:xfrm>
            <a:custGeom>
              <a:avLst/>
              <a:gdLst>
                <a:gd name="connsiteX0" fmla="*/ 891999 w 904552"/>
                <a:gd name="connsiteY0" fmla="*/ 534735 h 576210"/>
                <a:gd name="connsiteX1" fmla="*/ 789633 w 904552"/>
                <a:gd name="connsiteY1" fmla="*/ 575295 h 576210"/>
                <a:gd name="connsiteX2" fmla="*/ 691774 w 904552"/>
                <a:gd name="connsiteY2" fmla="*/ 575295 h 576210"/>
                <a:gd name="connsiteX3" fmla="*/ 618379 w 904552"/>
                <a:gd name="connsiteY3" fmla="*/ 559521 h 576210"/>
                <a:gd name="connsiteX4" fmla="*/ 453242 w 904552"/>
                <a:gd name="connsiteY4" fmla="*/ 479045 h 576210"/>
                <a:gd name="connsiteX5" fmla="*/ 366006 w 904552"/>
                <a:gd name="connsiteY5" fmla="*/ 381186 h 576210"/>
                <a:gd name="connsiteX6" fmla="*/ 297762 w 904552"/>
                <a:gd name="connsiteY6" fmla="*/ 286224 h 576210"/>
                <a:gd name="connsiteX7" fmla="*/ 206985 w 904552"/>
                <a:gd name="connsiteY7" fmla="*/ 196091 h 576210"/>
                <a:gd name="connsiteX8" fmla="*/ 135844 w 904552"/>
                <a:gd name="connsiteY8" fmla="*/ 135250 h 576210"/>
                <a:gd name="connsiteX9" fmla="*/ 37663 w 904552"/>
                <a:gd name="connsiteY9" fmla="*/ 58959 h 576210"/>
                <a:gd name="connsiteX10" fmla="*/ 0 w 904552"/>
                <a:gd name="connsiteY10" fmla="*/ 31919 h 576210"/>
                <a:gd name="connsiteX11" fmla="*/ 67278 w 904552"/>
                <a:gd name="connsiteY11" fmla="*/ 31919 h 576210"/>
                <a:gd name="connsiteX12" fmla="*/ 351198 w 904552"/>
                <a:gd name="connsiteY12" fmla="*/ 7776 h 576210"/>
                <a:gd name="connsiteX13" fmla="*/ 639625 w 904552"/>
                <a:gd name="connsiteY13" fmla="*/ 45761 h 576210"/>
                <a:gd name="connsiteX14" fmla="*/ 823111 w 904552"/>
                <a:gd name="connsiteY14" fmla="*/ 233110 h 576210"/>
                <a:gd name="connsiteX15" fmla="*/ 906806 w 904552"/>
                <a:gd name="connsiteY15" fmla="*/ 491921 h 576210"/>
                <a:gd name="connsiteX16" fmla="*/ 906163 w 904552"/>
                <a:gd name="connsiteY16" fmla="*/ 499325 h 576210"/>
                <a:gd name="connsiteX17" fmla="*/ 833734 w 904552"/>
                <a:gd name="connsiteY17" fmla="*/ 455868 h 576210"/>
                <a:gd name="connsiteX18" fmla="*/ 717526 w 904552"/>
                <a:gd name="connsiteY18" fmla="*/ 356077 h 576210"/>
                <a:gd name="connsiteX19" fmla="*/ 642844 w 904552"/>
                <a:gd name="connsiteY19" fmla="*/ 254677 h 576210"/>
                <a:gd name="connsiteX20" fmla="*/ 559471 w 904552"/>
                <a:gd name="connsiteY20" fmla="*/ 178708 h 576210"/>
                <a:gd name="connsiteX21" fmla="*/ 481248 w 904552"/>
                <a:gd name="connsiteY21" fmla="*/ 168407 h 576210"/>
                <a:gd name="connsiteX22" fmla="*/ 502172 w 904552"/>
                <a:gd name="connsiteY22" fmla="*/ 175167 h 576210"/>
                <a:gd name="connsiteX23" fmla="*/ 607435 w 904552"/>
                <a:gd name="connsiteY23" fmla="*/ 247595 h 576210"/>
                <a:gd name="connsiteX24" fmla="*/ 673747 w 904552"/>
                <a:gd name="connsiteY24" fmla="*/ 347386 h 576210"/>
                <a:gd name="connsiteX25" fmla="*/ 769031 w 904552"/>
                <a:gd name="connsiteY25" fmla="*/ 441704 h 576210"/>
                <a:gd name="connsiteX26" fmla="*/ 891999 w 904552"/>
                <a:gd name="connsiteY26" fmla="*/ 534735 h 576210"/>
                <a:gd name="connsiteX0" fmla="*/ 891999 w 906893"/>
                <a:gd name="connsiteY0" fmla="*/ 534735 h 577971"/>
                <a:gd name="connsiteX1" fmla="*/ 789633 w 906893"/>
                <a:gd name="connsiteY1" fmla="*/ 575295 h 577971"/>
                <a:gd name="connsiteX2" fmla="*/ 691774 w 906893"/>
                <a:gd name="connsiteY2" fmla="*/ 575295 h 577971"/>
                <a:gd name="connsiteX3" fmla="*/ 618379 w 906893"/>
                <a:gd name="connsiteY3" fmla="*/ 559521 h 577971"/>
                <a:gd name="connsiteX4" fmla="*/ 453242 w 906893"/>
                <a:gd name="connsiteY4" fmla="*/ 479045 h 577971"/>
                <a:gd name="connsiteX5" fmla="*/ 366006 w 906893"/>
                <a:gd name="connsiteY5" fmla="*/ 381186 h 577971"/>
                <a:gd name="connsiteX6" fmla="*/ 297762 w 906893"/>
                <a:gd name="connsiteY6" fmla="*/ 286224 h 577971"/>
                <a:gd name="connsiteX7" fmla="*/ 206985 w 906893"/>
                <a:gd name="connsiteY7" fmla="*/ 196091 h 577971"/>
                <a:gd name="connsiteX8" fmla="*/ 135844 w 906893"/>
                <a:gd name="connsiteY8" fmla="*/ 135250 h 577971"/>
                <a:gd name="connsiteX9" fmla="*/ 37663 w 906893"/>
                <a:gd name="connsiteY9" fmla="*/ 58959 h 577971"/>
                <a:gd name="connsiteX10" fmla="*/ 0 w 906893"/>
                <a:gd name="connsiteY10" fmla="*/ 31919 h 577971"/>
                <a:gd name="connsiteX11" fmla="*/ 351198 w 906893"/>
                <a:gd name="connsiteY11" fmla="*/ 7776 h 577971"/>
                <a:gd name="connsiteX12" fmla="*/ 639625 w 906893"/>
                <a:gd name="connsiteY12" fmla="*/ 45761 h 577971"/>
                <a:gd name="connsiteX13" fmla="*/ 823111 w 906893"/>
                <a:gd name="connsiteY13" fmla="*/ 233110 h 577971"/>
                <a:gd name="connsiteX14" fmla="*/ 906806 w 906893"/>
                <a:gd name="connsiteY14" fmla="*/ 491921 h 577971"/>
                <a:gd name="connsiteX15" fmla="*/ 906163 w 906893"/>
                <a:gd name="connsiteY15" fmla="*/ 499325 h 577971"/>
                <a:gd name="connsiteX16" fmla="*/ 833734 w 906893"/>
                <a:gd name="connsiteY16" fmla="*/ 455868 h 577971"/>
                <a:gd name="connsiteX17" fmla="*/ 717526 w 906893"/>
                <a:gd name="connsiteY17" fmla="*/ 356077 h 577971"/>
                <a:gd name="connsiteX18" fmla="*/ 642844 w 906893"/>
                <a:gd name="connsiteY18" fmla="*/ 254677 h 577971"/>
                <a:gd name="connsiteX19" fmla="*/ 559471 w 906893"/>
                <a:gd name="connsiteY19" fmla="*/ 178708 h 577971"/>
                <a:gd name="connsiteX20" fmla="*/ 481248 w 906893"/>
                <a:gd name="connsiteY20" fmla="*/ 168407 h 577971"/>
                <a:gd name="connsiteX21" fmla="*/ 502172 w 906893"/>
                <a:gd name="connsiteY21" fmla="*/ 175167 h 577971"/>
                <a:gd name="connsiteX22" fmla="*/ 607435 w 906893"/>
                <a:gd name="connsiteY22" fmla="*/ 247595 h 577971"/>
                <a:gd name="connsiteX23" fmla="*/ 673747 w 906893"/>
                <a:gd name="connsiteY23" fmla="*/ 347386 h 577971"/>
                <a:gd name="connsiteX24" fmla="*/ 769031 w 906893"/>
                <a:gd name="connsiteY24" fmla="*/ 441704 h 577971"/>
                <a:gd name="connsiteX25" fmla="*/ 891999 w 906893"/>
                <a:gd name="connsiteY25" fmla="*/ 534735 h 57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6893" h="577971">
                  <a:moveTo>
                    <a:pt x="891999" y="534735"/>
                  </a:moveTo>
                  <a:cubicBezTo>
                    <a:pt x="860774" y="558878"/>
                    <a:pt x="826330" y="570466"/>
                    <a:pt x="789633" y="575295"/>
                  </a:cubicBezTo>
                  <a:cubicBezTo>
                    <a:pt x="757121" y="579479"/>
                    <a:pt x="724286" y="578192"/>
                    <a:pt x="691774" y="575295"/>
                  </a:cubicBezTo>
                  <a:cubicBezTo>
                    <a:pt x="666987" y="573363"/>
                    <a:pt x="642522" y="566603"/>
                    <a:pt x="618379" y="559521"/>
                  </a:cubicBezTo>
                  <a:cubicBezTo>
                    <a:pt x="558827" y="541817"/>
                    <a:pt x="502816" y="516708"/>
                    <a:pt x="453242" y="479045"/>
                  </a:cubicBezTo>
                  <a:cubicBezTo>
                    <a:pt x="418155" y="452005"/>
                    <a:pt x="386286" y="422068"/>
                    <a:pt x="366006" y="381186"/>
                  </a:cubicBezTo>
                  <a:cubicBezTo>
                    <a:pt x="348623" y="345776"/>
                    <a:pt x="322549" y="316483"/>
                    <a:pt x="297762" y="286224"/>
                  </a:cubicBezTo>
                  <a:cubicBezTo>
                    <a:pt x="270400" y="253068"/>
                    <a:pt x="237244" y="226028"/>
                    <a:pt x="206985" y="196091"/>
                  </a:cubicBezTo>
                  <a:cubicBezTo>
                    <a:pt x="184773" y="174201"/>
                    <a:pt x="160309" y="154887"/>
                    <a:pt x="135844" y="135250"/>
                  </a:cubicBezTo>
                  <a:cubicBezTo>
                    <a:pt x="103653" y="109176"/>
                    <a:pt x="70497" y="84068"/>
                    <a:pt x="37663" y="58959"/>
                  </a:cubicBezTo>
                  <a:cubicBezTo>
                    <a:pt x="25431" y="49624"/>
                    <a:pt x="12232" y="40932"/>
                    <a:pt x="0" y="31919"/>
                  </a:cubicBezTo>
                  <a:lnTo>
                    <a:pt x="351198" y="7776"/>
                  </a:lnTo>
                  <a:cubicBezTo>
                    <a:pt x="450667" y="-7997"/>
                    <a:pt x="548204" y="-1881"/>
                    <a:pt x="639625" y="45761"/>
                  </a:cubicBezTo>
                  <a:cubicBezTo>
                    <a:pt x="721067" y="88252"/>
                    <a:pt x="779654" y="153599"/>
                    <a:pt x="823111" y="233110"/>
                  </a:cubicBezTo>
                  <a:cubicBezTo>
                    <a:pt x="867212" y="313908"/>
                    <a:pt x="892321" y="401144"/>
                    <a:pt x="906806" y="491921"/>
                  </a:cubicBezTo>
                  <a:cubicBezTo>
                    <a:pt x="907128" y="493853"/>
                    <a:pt x="906484" y="496106"/>
                    <a:pt x="906163" y="499325"/>
                  </a:cubicBezTo>
                  <a:cubicBezTo>
                    <a:pt x="879444" y="488059"/>
                    <a:pt x="856911" y="470997"/>
                    <a:pt x="833734" y="455868"/>
                  </a:cubicBezTo>
                  <a:cubicBezTo>
                    <a:pt x="790599" y="427540"/>
                    <a:pt x="752614" y="393418"/>
                    <a:pt x="717526" y="356077"/>
                  </a:cubicBezTo>
                  <a:cubicBezTo>
                    <a:pt x="688555" y="325496"/>
                    <a:pt x="667953" y="288155"/>
                    <a:pt x="642844" y="254677"/>
                  </a:cubicBezTo>
                  <a:cubicBezTo>
                    <a:pt x="619989" y="224096"/>
                    <a:pt x="594880" y="196091"/>
                    <a:pt x="559471" y="178708"/>
                  </a:cubicBezTo>
                  <a:cubicBezTo>
                    <a:pt x="534362" y="166475"/>
                    <a:pt x="508288" y="167119"/>
                    <a:pt x="481248" y="168407"/>
                  </a:cubicBezTo>
                  <a:cubicBezTo>
                    <a:pt x="487364" y="174523"/>
                    <a:pt x="495090" y="173879"/>
                    <a:pt x="502172" y="175167"/>
                  </a:cubicBezTo>
                  <a:cubicBezTo>
                    <a:pt x="548848" y="182571"/>
                    <a:pt x="580395" y="211542"/>
                    <a:pt x="607435" y="247595"/>
                  </a:cubicBezTo>
                  <a:cubicBezTo>
                    <a:pt x="631256" y="279786"/>
                    <a:pt x="652823" y="313264"/>
                    <a:pt x="673747" y="347386"/>
                  </a:cubicBezTo>
                  <a:cubicBezTo>
                    <a:pt x="697890" y="386336"/>
                    <a:pt x="735231" y="412411"/>
                    <a:pt x="769031" y="441704"/>
                  </a:cubicBezTo>
                  <a:cubicBezTo>
                    <a:pt x="807338" y="474860"/>
                    <a:pt x="848220" y="506085"/>
                    <a:pt x="891999" y="534735"/>
                  </a:cubicBezTo>
                  <a:close/>
                </a:path>
              </a:pathLst>
            </a:custGeom>
            <a:grpFill/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723D289-969B-426B-B8FA-FC6EE52575F3}"/>
                </a:ext>
              </a:extLst>
            </p:cNvPr>
            <p:cNvSpPr/>
            <p:nvPr/>
          </p:nvSpPr>
          <p:spPr>
            <a:xfrm>
              <a:off x="6530026" y="4411923"/>
              <a:ext cx="638660" cy="408004"/>
            </a:xfrm>
            <a:custGeom>
              <a:avLst/>
              <a:gdLst>
                <a:gd name="connsiteX0" fmla="*/ 638659 w 637371"/>
                <a:gd name="connsiteY0" fmla="*/ 20878 h 405600"/>
                <a:gd name="connsiteX1" fmla="*/ 469338 w 637371"/>
                <a:gd name="connsiteY1" fmla="*/ 158653 h 405600"/>
                <a:gd name="connsiteX2" fmla="*/ 380170 w 637371"/>
                <a:gd name="connsiteY2" fmla="*/ 269066 h 405600"/>
                <a:gd name="connsiteX3" fmla="*/ 283276 w 637371"/>
                <a:gd name="connsiteY3" fmla="*/ 359522 h 405600"/>
                <a:gd name="connsiteX4" fmla="*/ 136810 w 637371"/>
                <a:gd name="connsiteY4" fmla="*/ 406520 h 405600"/>
                <a:gd name="connsiteX5" fmla="*/ 24143 w 637371"/>
                <a:gd name="connsiteY5" fmla="*/ 387849 h 405600"/>
                <a:gd name="connsiteX6" fmla="*/ 9657 w 637371"/>
                <a:gd name="connsiteY6" fmla="*/ 377227 h 405600"/>
                <a:gd name="connsiteX7" fmla="*/ 114598 w 637371"/>
                <a:gd name="connsiteY7" fmla="*/ 296107 h 405600"/>
                <a:gd name="connsiteX8" fmla="*/ 176404 w 637371"/>
                <a:gd name="connsiteY8" fmla="*/ 224966 h 405600"/>
                <a:gd name="connsiteX9" fmla="*/ 219861 w 637371"/>
                <a:gd name="connsiteY9" fmla="*/ 163160 h 405600"/>
                <a:gd name="connsiteX10" fmla="*/ 286817 w 637371"/>
                <a:gd name="connsiteY10" fmla="*/ 122278 h 405600"/>
                <a:gd name="connsiteX11" fmla="*/ 300337 w 637371"/>
                <a:gd name="connsiteY11" fmla="*/ 117771 h 405600"/>
                <a:gd name="connsiteX12" fmla="*/ 214711 w 637371"/>
                <a:gd name="connsiteY12" fmla="*/ 145133 h 405600"/>
                <a:gd name="connsiteX13" fmla="*/ 168034 w 637371"/>
                <a:gd name="connsiteY13" fmla="*/ 204364 h 405600"/>
                <a:gd name="connsiteX14" fmla="*/ 0 w 637371"/>
                <a:gd name="connsiteY14" fmla="*/ 352118 h 405600"/>
                <a:gd name="connsiteX15" fmla="*/ 21889 w 637371"/>
                <a:gd name="connsiteY15" fmla="*/ 253293 h 405600"/>
                <a:gd name="connsiteX16" fmla="*/ 161274 w 637371"/>
                <a:gd name="connsiteY16" fmla="*/ 46308 h 405600"/>
                <a:gd name="connsiteX17" fmla="*/ 264928 w 637371"/>
                <a:gd name="connsiteY17" fmla="*/ 5104 h 405600"/>
                <a:gd name="connsiteX18" fmla="*/ 426846 w 637371"/>
                <a:gd name="connsiteY18" fmla="*/ 10577 h 405600"/>
                <a:gd name="connsiteX19" fmla="*/ 602606 w 637371"/>
                <a:gd name="connsiteY19" fmla="*/ 21522 h 405600"/>
                <a:gd name="connsiteX20" fmla="*/ 638659 w 637371"/>
                <a:gd name="connsiteY20" fmla="*/ 20878 h 405600"/>
                <a:gd name="connsiteX0" fmla="*/ 638659 w 638659"/>
                <a:gd name="connsiteY0" fmla="*/ 20878 h 408004"/>
                <a:gd name="connsiteX1" fmla="*/ 469338 w 638659"/>
                <a:gd name="connsiteY1" fmla="*/ 158653 h 408004"/>
                <a:gd name="connsiteX2" fmla="*/ 380170 w 638659"/>
                <a:gd name="connsiteY2" fmla="*/ 269066 h 408004"/>
                <a:gd name="connsiteX3" fmla="*/ 283276 w 638659"/>
                <a:gd name="connsiteY3" fmla="*/ 359522 h 408004"/>
                <a:gd name="connsiteX4" fmla="*/ 136810 w 638659"/>
                <a:gd name="connsiteY4" fmla="*/ 406520 h 408004"/>
                <a:gd name="connsiteX5" fmla="*/ 24143 w 638659"/>
                <a:gd name="connsiteY5" fmla="*/ 387849 h 408004"/>
                <a:gd name="connsiteX6" fmla="*/ 9657 w 638659"/>
                <a:gd name="connsiteY6" fmla="*/ 377227 h 408004"/>
                <a:gd name="connsiteX7" fmla="*/ 114598 w 638659"/>
                <a:gd name="connsiteY7" fmla="*/ 296107 h 408004"/>
                <a:gd name="connsiteX8" fmla="*/ 176404 w 638659"/>
                <a:gd name="connsiteY8" fmla="*/ 224966 h 408004"/>
                <a:gd name="connsiteX9" fmla="*/ 219861 w 638659"/>
                <a:gd name="connsiteY9" fmla="*/ 163160 h 408004"/>
                <a:gd name="connsiteX10" fmla="*/ 286817 w 638659"/>
                <a:gd name="connsiteY10" fmla="*/ 122278 h 408004"/>
                <a:gd name="connsiteX11" fmla="*/ 300337 w 638659"/>
                <a:gd name="connsiteY11" fmla="*/ 117771 h 408004"/>
                <a:gd name="connsiteX12" fmla="*/ 214711 w 638659"/>
                <a:gd name="connsiteY12" fmla="*/ 145133 h 408004"/>
                <a:gd name="connsiteX13" fmla="*/ 168034 w 638659"/>
                <a:gd name="connsiteY13" fmla="*/ 204364 h 408004"/>
                <a:gd name="connsiteX14" fmla="*/ 0 w 638659"/>
                <a:gd name="connsiteY14" fmla="*/ 352118 h 408004"/>
                <a:gd name="connsiteX15" fmla="*/ 21889 w 638659"/>
                <a:gd name="connsiteY15" fmla="*/ 253293 h 408004"/>
                <a:gd name="connsiteX16" fmla="*/ 161274 w 638659"/>
                <a:gd name="connsiteY16" fmla="*/ 46308 h 408004"/>
                <a:gd name="connsiteX17" fmla="*/ 264928 w 638659"/>
                <a:gd name="connsiteY17" fmla="*/ 5104 h 408004"/>
                <a:gd name="connsiteX18" fmla="*/ 426846 w 638659"/>
                <a:gd name="connsiteY18" fmla="*/ 10577 h 408004"/>
                <a:gd name="connsiteX19" fmla="*/ 638659 w 638659"/>
                <a:gd name="connsiteY19" fmla="*/ 20878 h 40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8659" h="408004">
                  <a:moveTo>
                    <a:pt x="638659" y="20878"/>
                  </a:moveTo>
                  <a:cubicBezTo>
                    <a:pt x="576854" y="64657"/>
                    <a:pt x="521486" y="109723"/>
                    <a:pt x="469338" y="158653"/>
                  </a:cubicBezTo>
                  <a:cubicBezTo>
                    <a:pt x="434572" y="191166"/>
                    <a:pt x="402703" y="226253"/>
                    <a:pt x="380170" y="269066"/>
                  </a:cubicBezTo>
                  <a:cubicBezTo>
                    <a:pt x="358602" y="310592"/>
                    <a:pt x="322549" y="336989"/>
                    <a:pt x="283276" y="359522"/>
                  </a:cubicBezTo>
                  <a:cubicBezTo>
                    <a:pt x="237888" y="385596"/>
                    <a:pt x="188958" y="400726"/>
                    <a:pt x="136810" y="406520"/>
                  </a:cubicBezTo>
                  <a:cubicBezTo>
                    <a:pt x="97215" y="410705"/>
                    <a:pt x="59552" y="406520"/>
                    <a:pt x="24143" y="387849"/>
                  </a:cubicBezTo>
                  <a:cubicBezTo>
                    <a:pt x="18670" y="384952"/>
                    <a:pt x="15129" y="381411"/>
                    <a:pt x="9657" y="377227"/>
                  </a:cubicBezTo>
                  <a:cubicBezTo>
                    <a:pt x="46998" y="351796"/>
                    <a:pt x="81442" y="324756"/>
                    <a:pt x="114598" y="296107"/>
                  </a:cubicBezTo>
                  <a:cubicBezTo>
                    <a:pt x="138741" y="275183"/>
                    <a:pt x="160631" y="253293"/>
                    <a:pt x="176404" y="224966"/>
                  </a:cubicBezTo>
                  <a:cubicBezTo>
                    <a:pt x="188636" y="203076"/>
                    <a:pt x="203766" y="182796"/>
                    <a:pt x="219861" y="163160"/>
                  </a:cubicBezTo>
                  <a:cubicBezTo>
                    <a:pt x="237566" y="141914"/>
                    <a:pt x="258812" y="126463"/>
                    <a:pt x="286817" y="122278"/>
                  </a:cubicBezTo>
                  <a:cubicBezTo>
                    <a:pt x="291002" y="121634"/>
                    <a:pt x="296475" y="122600"/>
                    <a:pt x="300337" y="117771"/>
                  </a:cubicBezTo>
                  <a:cubicBezTo>
                    <a:pt x="267181" y="113265"/>
                    <a:pt x="238853" y="122278"/>
                    <a:pt x="214711" y="145133"/>
                  </a:cubicBezTo>
                  <a:cubicBezTo>
                    <a:pt x="196362" y="162516"/>
                    <a:pt x="181876" y="183118"/>
                    <a:pt x="168034" y="204364"/>
                  </a:cubicBezTo>
                  <a:cubicBezTo>
                    <a:pt x="126187" y="268101"/>
                    <a:pt x="67922" y="313811"/>
                    <a:pt x="0" y="352118"/>
                  </a:cubicBezTo>
                  <a:cubicBezTo>
                    <a:pt x="3863" y="316709"/>
                    <a:pt x="11910" y="284518"/>
                    <a:pt x="21889" y="253293"/>
                  </a:cubicBezTo>
                  <a:cubicBezTo>
                    <a:pt x="47964" y="170564"/>
                    <a:pt x="89811" y="98457"/>
                    <a:pt x="161274" y="46308"/>
                  </a:cubicBezTo>
                  <a:cubicBezTo>
                    <a:pt x="192177" y="23775"/>
                    <a:pt x="227909" y="12186"/>
                    <a:pt x="264928" y="5104"/>
                  </a:cubicBezTo>
                  <a:cubicBezTo>
                    <a:pt x="319330" y="-5197"/>
                    <a:pt x="372766" y="1885"/>
                    <a:pt x="426846" y="10577"/>
                  </a:cubicBezTo>
                  <a:cubicBezTo>
                    <a:pt x="489134" y="13206"/>
                    <a:pt x="631577" y="-3801"/>
                    <a:pt x="638659" y="20878"/>
                  </a:cubicBezTo>
                  <a:close/>
                </a:path>
              </a:pathLst>
            </a:custGeom>
            <a:grpFill/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8DB6FFD-AFE5-43BD-ABD6-00113C4BD74C}"/>
              </a:ext>
            </a:extLst>
          </p:cNvPr>
          <p:cNvSpPr/>
          <p:nvPr/>
        </p:nvSpPr>
        <p:spPr>
          <a:xfrm>
            <a:off x="0" y="4153709"/>
            <a:ext cx="12192000" cy="13812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BB36C2-2713-4D8A-BA46-DEEB982E310F}"/>
              </a:ext>
            </a:extLst>
          </p:cNvPr>
          <p:cNvGrpSpPr/>
          <p:nvPr/>
        </p:nvGrpSpPr>
        <p:grpSpPr>
          <a:xfrm>
            <a:off x="3653397" y="1887066"/>
            <a:ext cx="1546155" cy="505120"/>
            <a:chOff x="4723437" y="2782010"/>
            <a:chExt cx="1546155" cy="50512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9AEBCB8-9322-4067-B666-83F9AF540BF1}"/>
                </a:ext>
              </a:extLst>
            </p:cNvPr>
            <p:cNvSpPr/>
            <p:nvPr/>
          </p:nvSpPr>
          <p:spPr>
            <a:xfrm>
              <a:off x="4723437" y="3035109"/>
              <a:ext cx="303918" cy="252021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761E601-E025-48CD-9F5D-301F067DA4FE}"/>
                </a:ext>
              </a:extLst>
            </p:cNvPr>
            <p:cNvSpPr/>
            <p:nvPr/>
          </p:nvSpPr>
          <p:spPr>
            <a:xfrm>
              <a:off x="4990334" y="2782010"/>
              <a:ext cx="609135" cy="505120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E79BEC-BD2C-4EA9-AA15-040318662F43}"/>
                </a:ext>
              </a:extLst>
            </p:cNvPr>
            <p:cNvSpPr/>
            <p:nvPr/>
          </p:nvSpPr>
          <p:spPr>
            <a:xfrm>
              <a:off x="5589947" y="2972095"/>
              <a:ext cx="379909" cy="315035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86273BA-E6AD-48DB-8FB4-3FC95F003612}"/>
                </a:ext>
              </a:extLst>
            </p:cNvPr>
            <p:cNvSpPr/>
            <p:nvPr/>
          </p:nvSpPr>
          <p:spPr>
            <a:xfrm>
              <a:off x="5965674" y="3035109"/>
              <a:ext cx="303918" cy="252021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F542FDA-6944-41BC-817D-DE672C425147}"/>
              </a:ext>
            </a:extLst>
          </p:cNvPr>
          <p:cNvSpPr txBox="1"/>
          <p:nvPr/>
        </p:nvSpPr>
        <p:spPr>
          <a:xfrm>
            <a:off x="3680299" y="4163010"/>
            <a:ext cx="4831402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BB3550-DA19-4ABC-AB48-BD1351F9C880}"/>
              </a:ext>
            </a:extLst>
          </p:cNvPr>
          <p:cNvSpPr txBox="1"/>
          <p:nvPr/>
        </p:nvSpPr>
        <p:spPr>
          <a:xfrm>
            <a:off x="3680299" y="5121352"/>
            <a:ext cx="48314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61A478B-62D4-4072-997E-3837B16B99F0}"/>
              </a:ext>
            </a:extLst>
          </p:cNvPr>
          <p:cNvSpPr/>
          <p:nvPr/>
        </p:nvSpPr>
        <p:spPr>
          <a:xfrm>
            <a:off x="8211992" y="2232636"/>
            <a:ext cx="773271" cy="773271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0A05C90-FC07-4A23-B3F3-F2271CDD452A}"/>
              </a:ext>
            </a:extLst>
          </p:cNvPr>
          <p:cNvSpPr/>
          <p:nvPr/>
        </p:nvSpPr>
        <p:spPr>
          <a:xfrm>
            <a:off x="10896490" y="3035713"/>
            <a:ext cx="506393" cy="50639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54E7D2-C455-48AD-9072-7C9F160565B1}"/>
              </a:ext>
            </a:extLst>
          </p:cNvPr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AEA43F-7102-4622-863C-29B6D6394F72}"/>
              </a:ext>
            </a:extLst>
          </p:cNvPr>
          <p:cNvSpPr/>
          <p:nvPr/>
        </p:nvSpPr>
        <p:spPr>
          <a:xfrm>
            <a:off x="10197311" y="2949370"/>
            <a:ext cx="901558" cy="90155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47E0538-A412-4387-94A5-2B342C0A2E77}"/>
              </a:ext>
            </a:extLst>
          </p:cNvPr>
          <p:cNvSpPr/>
          <p:nvPr/>
        </p:nvSpPr>
        <p:spPr>
          <a:xfrm>
            <a:off x="2432698" y="1815596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3425CA9-3BFA-4533-A436-6EF7335C439C}"/>
              </a:ext>
            </a:extLst>
          </p:cNvPr>
          <p:cNvSpPr/>
          <p:nvPr/>
        </p:nvSpPr>
        <p:spPr>
          <a:xfrm>
            <a:off x="2668257" y="844212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6E02D60-ECA5-447C-A132-55E2E0516A52}"/>
              </a:ext>
            </a:extLst>
          </p:cNvPr>
          <p:cNvSpPr/>
          <p:nvPr/>
        </p:nvSpPr>
        <p:spPr>
          <a:xfrm>
            <a:off x="6808066" y="619083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A4C073D-E698-4E29-BC83-EF46F8AA0768}"/>
              </a:ext>
            </a:extLst>
          </p:cNvPr>
          <p:cNvSpPr/>
          <p:nvPr/>
        </p:nvSpPr>
        <p:spPr>
          <a:xfrm>
            <a:off x="5103454" y="1046165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16EC0B-289D-45DB-BA2A-2D5774E94545}"/>
              </a:ext>
            </a:extLst>
          </p:cNvPr>
          <p:cNvSpPr/>
          <p:nvPr/>
        </p:nvSpPr>
        <p:spPr>
          <a:xfrm>
            <a:off x="2348624" y="2503039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E9C167-3E74-444B-BBF1-A9F4B19A0035}"/>
              </a:ext>
            </a:extLst>
          </p:cNvPr>
          <p:cNvSpPr/>
          <p:nvPr/>
        </p:nvSpPr>
        <p:spPr>
          <a:xfrm>
            <a:off x="1357837" y="2406633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F287556-555D-45F7-91BA-127AA0690FD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3C54042-12EC-4257-9472-65969213694F}"/>
              </a:ext>
            </a:extLst>
          </p:cNvPr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1D6E05-CC0A-452F-A74B-FE5A4584A4DF}"/>
              </a:ext>
            </a:extLst>
          </p:cNvPr>
          <p:cNvSpPr/>
          <p:nvPr/>
        </p:nvSpPr>
        <p:spPr>
          <a:xfrm>
            <a:off x="2454804" y="880520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14D98F1-76F8-41BF-A12D-78A5C07503ED}"/>
              </a:ext>
            </a:extLst>
          </p:cNvPr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AC5C74-3392-4FBA-8A2D-E2B9483F00A2}"/>
              </a:ext>
            </a:extLst>
          </p:cNvPr>
          <p:cNvSpPr/>
          <p:nvPr/>
        </p:nvSpPr>
        <p:spPr>
          <a:xfrm>
            <a:off x="481123" y="4439471"/>
            <a:ext cx="762187" cy="762187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952C6B5-0003-48C7-9E41-46727D58D262}"/>
              </a:ext>
            </a:extLst>
          </p:cNvPr>
          <p:cNvSpPr/>
          <p:nvPr/>
        </p:nvSpPr>
        <p:spPr>
          <a:xfrm>
            <a:off x="10520003" y="5103756"/>
            <a:ext cx="464131" cy="464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ACC6F48-963A-4D2D-891F-B11C324665FB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209FB43-BBDD-41E0-8C0A-051FAD8F47E4}"/>
              </a:ext>
            </a:extLst>
          </p:cNvPr>
          <p:cNvSpPr/>
          <p:nvPr/>
        </p:nvSpPr>
        <p:spPr>
          <a:xfrm>
            <a:off x="10858712" y="5119682"/>
            <a:ext cx="826317" cy="826317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878697-B718-4D49-B8FC-454C280C8238}"/>
              </a:ext>
            </a:extLst>
          </p:cNvPr>
          <p:cNvSpPr/>
          <p:nvPr/>
        </p:nvSpPr>
        <p:spPr>
          <a:xfrm>
            <a:off x="8257517" y="5000138"/>
            <a:ext cx="962308" cy="9623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37F3F48-FCE9-4756-8242-6F96B485530D}"/>
              </a:ext>
            </a:extLst>
          </p:cNvPr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5EA47-AF78-4443-A1B8-3559FF601647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34BC9F-65C8-4978-80DA-4ECADB737858}"/>
              </a:ext>
            </a:extLst>
          </p:cNvPr>
          <p:cNvSpPr/>
          <p:nvPr/>
        </p:nvSpPr>
        <p:spPr>
          <a:xfrm>
            <a:off x="1751580" y="4816286"/>
            <a:ext cx="682849" cy="68284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02291E0-B99B-4495-92DE-EB42A6C69230}"/>
              </a:ext>
            </a:extLst>
          </p:cNvPr>
          <p:cNvSpPr/>
          <p:nvPr/>
        </p:nvSpPr>
        <p:spPr>
          <a:xfrm>
            <a:off x="4783042" y="6104314"/>
            <a:ext cx="776344" cy="77634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36D0159-0FBC-4B08-91FD-B5D892CA7BA3}"/>
              </a:ext>
            </a:extLst>
          </p:cNvPr>
          <p:cNvSpPr/>
          <p:nvPr/>
        </p:nvSpPr>
        <p:spPr>
          <a:xfrm>
            <a:off x="6852474" y="5379329"/>
            <a:ext cx="242979" cy="24297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FBC0625-FE03-4E22-B678-3B0096C355B8}"/>
              </a:ext>
            </a:extLst>
          </p:cNvPr>
          <p:cNvSpPr/>
          <p:nvPr/>
        </p:nvSpPr>
        <p:spPr>
          <a:xfrm>
            <a:off x="5928058" y="5854759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5E7D22D-22B1-48B6-93B4-4286CC271BFD}"/>
              </a:ext>
            </a:extLst>
          </p:cNvPr>
          <p:cNvSpPr/>
          <p:nvPr/>
        </p:nvSpPr>
        <p:spPr>
          <a:xfrm>
            <a:off x="1171043" y="6561831"/>
            <a:ext cx="219607" cy="21960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33C6072-A605-45F7-93C8-93173206E614}"/>
              </a:ext>
            </a:extLst>
          </p:cNvPr>
          <p:cNvSpPr/>
          <p:nvPr/>
        </p:nvSpPr>
        <p:spPr>
          <a:xfrm>
            <a:off x="3255709" y="3422681"/>
            <a:ext cx="962308" cy="9623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80D9025-E8B8-4F96-843E-FFA4DFCBA173}"/>
              </a:ext>
            </a:extLst>
          </p:cNvPr>
          <p:cNvSpPr/>
          <p:nvPr/>
        </p:nvSpPr>
        <p:spPr>
          <a:xfrm>
            <a:off x="8406878" y="3990900"/>
            <a:ext cx="476336" cy="476336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4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17C5B2-9EB6-4A16-B2FE-B830C45CE154}"/>
              </a:ext>
            </a:extLst>
          </p:cNvPr>
          <p:cNvGrpSpPr/>
          <p:nvPr/>
        </p:nvGrpSpPr>
        <p:grpSpPr>
          <a:xfrm>
            <a:off x="672151" y="2700857"/>
            <a:ext cx="890994" cy="1064420"/>
            <a:chOff x="7981066" y="2575110"/>
            <a:chExt cx="1017088" cy="1215057"/>
          </a:xfrm>
          <a:solidFill>
            <a:schemeClr val="accent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25E0F4-B1F5-4E04-95D8-A3022DA3D79B}"/>
                </a:ext>
              </a:extLst>
            </p:cNvPr>
            <p:cNvSpPr/>
            <p:nvPr/>
          </p:nvSpPr>
          <p:spPr>
            <a:xfrm>
              <a:off x="7981066" y="2811194"/>
              <a:ext cx="1017088" cy="978973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Graphic 12">
              <a:extLst>
                <a:ext uri="{FF2B5EF4-FFF2-40B4-BE49-F238E27FC236}">
                  <a16:creationId xmlns:a16="http://schemas.microsoft.com/office/drawing/2014/main" id="{32673DF4-DEAC-49E9-B7AB-0BDAB275C5CA}"/>
                </a:ext>
              </a:extLst>
            </p:cNvPr>
            <p:cNvSpPr/>
            <p:nvPr/>
          </p:nvSpPr>
          <p:spPr>
            <a:xfrm>
              <a:off x="8006387" y="2575110"/>
              <a:ext cx="629297" cy="357806"/>
            </a:xfrm>
            <a:custGeom>
              <a:avLst/>
              <a:gdLst>
                <a:gd name="connsiteX0" fmla="*/ 11922847 w 11944350"/>
                <a:gd name="connsiteY0" fmla="*/ 958396 h 6791325"/>
                <a:gd name="connsiteX1" fmla="*/ 9884497 w 11944350"/>
                <a:gd name="connsiteY1" fmla="*/ 6848 h 6791325"/>
                <a:gd name="connsiteX2" fmla="*/ 6293573 w 11944350"/>
                <a:gd name="connsiteY2" fmla="*/ 1401308 h 6791325"/>
                <a:gd name="connsiteX3" fmla="*/ 1673948 w 11944350"/>
                <a:gd name="connsiteY3" fmla="*/ 996496 h 6791325"/>
                <a:gd name="connsiteX4" fmla="*/ 1488210 w 11944350"/>
                <a:gd name="connsiteY4" fmla="*/ 2358571 h 6791325"/>
                <a:gd name="connsiteX5" fmla="*/ 1841588 w 11944350"/>
                <a:gd name="connsiteY5" fmla="*/ 3539671 h 6791325"/>
                <a:gd name="connsiteX6" fmla="*/ 155663 w 11944350"/>
                <a:gd name="connsiteY6" fmla="*/ 4530271 h 6791325"/>
                <a:gd name="connsiteX7" fmla="*/ 1294853 w 11944350"/>
                <a:gd name="connsiteY7" fmla="*/ 6156188 h 6791325"/>
                <a:gd name="connsiteX8" fmla="*/ 1816823 w 11944350"/>
                <a:gd name="connsiteY8" fmla="*/ 6426699 h 6791325"/>
                <a:gd name="connsiteX9" fmla="*/ 2181630 w 11944350"/>
                <a:gd name="connsiteY9" fmla="*/ 6753406 h 6791325"/>
                <a:gd name="connsiteX10" fmla="*/ 2930295 w 11944350"/>
                <a:gd name="connsiteY10" fmla="*/ 6784838 h 6791325"/>
                <a:gd name="connsiteX11" fmla="*/ 2451188 w 11944350"/>
                <a:gd name="connsiteY11" fmla="*/ 6126661 h 6791325"/>
                <a:gd name="connsiteX12" fmla="*/ 2352128 w 11944350"/>
                <a:gd name="connsiteY12" fmla="*/ 5419906 h 6791325"/>
                <a:gd name="connsiteX13" fmla="*/ 3638003 w 11944350"/>
                <a:gd name="connsiteY13" fmla="*/ 4676003 h 6791325"/>
                <a:gd name="connsiteX14" fmla="*/ 3425595 w 11944350"/>
                <a:gd name="connsiteY14" fmla="*/ 3607298 h 6791325"/>
                <a:gd name="connsiteX15" fmla="*/ 5353456 w 11944350"/>
                <a:gd name="connsiteY15" fmla="*/ 3782558 h 6791325"/>
                <a:gd name="connsiteX16" fmla="*/ 7006995 w 11944350"/>
                <a:gd name="connsiteY16" fmla="*/ 3392986 h 6791325"/>
                <a:gd name="connsiteX17" fmla="*/ 8492895 w 11944350"/>
                <a:gd name="connsiteY17" fmla="*/ 2407148 h 6791325"/>
                <a:gd name="connsiteX18" fmla="*/ 10588395 w 11944350"/>
                <a:gd name="connsiteY18" fmla="*/ 2607173 h 6791325"/>
                <a:gd name="connsiteX19" fmla="*/ 11922847 w 11944350"/>
                <a:gd name="connsiteY19" fmla="*/ 958396 h 679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944350" h="6791325">
                  <a:moveTo>
                    <a:pt x="11922847" y="958396"/>
                  </a:moveTo>
                  <a:cubicBezTo>
                    <a:pt x="11710441" y="147818"/>
                    <a:pt x="10620780" y="-40777"/>
                    <a:pt x="9884497" y="6848"/>
                  </a:cubicBezTo>
                  <a:cubicBezTo>
                    <a:pt x="8818650" y="76381"/>
                    <a:pt x="7229881" y="1044121"/>
                    <a:pt x="6293573" y="1401308"/>
                  </a:cubicBezTo>
                  <a:cubicBezTo>
                    <a:pt x="4570501" y="2059486"/>
                    <a:pt x="3269385" y="-370342"/>
                    <a:pt x="1673948" y="996496"/>
                  </a:cubicBezTo>
                  <a:cubicBezTo>
                    <a:pt x="1366290" y="1260338"/>
                    <a:pt x="1319618" y="1964236"/>
                    <a:pt x="1488210" y="2358571"/>
                  </a:cubicBezTo>
                  <a:cubicBezTo>
                    <a:pt x="1616798" y="2657656"/>
                    <a:pt x="1783485" y="3209153"/>
                    <a:pt x="1841588" y="3539671"/>
                  </a:cubicBezTo>
                  <a:cubicBezTo>
                    <a:pt x="1971128" y="4275953"/>
                    <a:pt x="487133" y="3938768"/>
                    <a:pt x="155663" y="4530271"/>
                  </a:cubicBezTo>
                  <a:cubicBezTo>
                    <a:pt x="-386310" y="5498011"/>
                    <a:pt x="607148" y="5906633"/>
                    <a:pt x="1294853" y="6156188"/>
                  </a:cubicBezTo>
                  <a:cubicBezTo>
                    <a:pt x="1482495" y="6223816"/>
                    <a:pt x="1677758" y="6279061"/>
                    <a:pt x="1816823" y="6426699"/>
                  </a:cubicBezTo>
                  <a:cubicBezTo>
                    <a:pt x="1829205" y="6440033"/>
                    <a:pt x="2205443" y="6767693"/>
                    <a:pt x="2181630" y="6753406"/>
                  </a:cubicBezTo>
                  <a:cubicBezTo>
                    <a:pt x="2294025" y="6823891"/>
                    <a:pt x="2802660" y="6784838"/>
                    <a:pt x="2930295" y="6784838"/>
                  </a:cubicBezTo>
                  <a:cubicBezTo>
                    <a:pt x="2831235" y="6709591"/>
                    <a:pt x="2550248" y="6259058"/>
                    <a:pt x="2451188" y="6126661"/>
                  </a:cubicBezTo>
                  <a:cubicBezTo>
                    <a:pt x="2279738" y="5898061"/>
                    <a:pt x="2165438" y="5698036"/>
                    <a:pt x="2352128" y="5419906"/>
                  </a:cubicBezTo>
                  <a:cubicBezTo>
                    <a:pt x="2632163" y="5002711"/>
                    <a:pt x="3646575" y="5310368"/>
                    <a:pt x="3638003" y="4676003"/>
                  </a:cubicBezTo>
                  <a:cubicBezTo>
                    <a:pt x="3631335" y="4198801"/>
                    <a:pt x="2949345" y="4121648"/>
                    <a:pt x="3425595" y="3607298"/>
                  </a:cubicBezTo>
                  <a:cubicBezTo>
                    <a:pt x="3972330" y="3016748"/>
                    <a:pt x="4710518" y="3607298"/>
                    <a:pt x="5353456" y="3782558"/>
                  </a:cubicBezTo>
                  <a:cubicBezTo>
                    <a:pt x="5906858" y="3934006"/>
                    <a:pt x="6559320" y="3850186"/>
                    <a:pt x="7006995" y="3392986"/>
                  </a:cubicBezTo>
                  <a:cubicBezTo>
                    <a:pt x="7565160" y="2821486"/>
                    <a:pt x="7475626" y="2466203"/>
                    <a:pt x="8492895" y="2407148"/>
                  </a:cubicBezTo>
                  <a:cubicBezTo>
                    <a:pt x="9212985" y="2365238"/>
                    <a:pt x="9866400" y="2736713"/>
                    <a:pt x="10588395" y="2607173"/>
                  </a:cubicBezTo>
                  <a:cubicBezTo>
                    <a:pt x="11225618" y="2491921"/>
                    <a:pt x="12105728" y="1653721"/>
                    <a:pt x="11922847" y="958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8E147-8B4D-4CC0-8A20-A0648E9F6085}"/>
              </a:ext>
            </a:extLst>
          </p:cNvPr>
          <p:cNvGrpSpPr/>
          <p:nvPr/>
        </p:nvGrpSpPr>
        <p:grpSpPr>
          <a:xfrm>
            <a:off x="10555354" y="3141350"/>
            <a:ext cx="1341372" cy="3458026"/>
            <a:chOff x="5896004" y="897971"/>
            <a:chExt cx="1040343" cy="2681980"/>
          </a:xfrm>
          <a:solidFill>
            <a:schemeClr val="accent2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68CD15-4B3A-4F34-AE21-4D083D0A8CA8}"/>
                </a:ext>
              </a:extLst>
            </p:cNvPr>
            <p:cNvSpPr/>
            <p:nvPr/>
          </p:nvSpPr>
          <p:spPr>
            <a:xfrm flipH="1">
              <a:off x="5896004" y="897971"/>
              <a:ext cx="1040343" cy="2681980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760596-CC57-431F-98E5-2DA343E8C305}"/>
                </a:ext>
              </a:extLst>
            </p:cNvPr>
            <p:cNvSpPr/>
            <p:nvPr/>
          </p:nvSpPr>
          <p:spPr>
            <a:xfrm flipH="1">
              <a:off x="6332703" y="1594640"/>
              <a:ext cx="603644" cy="1556181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43917C-875B-4461-BE32-BC2A9133A51B}"/>
              </a:ext>
            </a:extLst>
          </p:cNvPr>
          <p:cNvGrpSpPr/>
          <p:nvPr/>
        </p:nvGrpSpPr>
        <p:grpSpPr>
          <a:xfrm>
            <a:off x="408123" y="1670717"/>
            <a:ext cx="1801096" cy="673910"/>
            <a:chOff x="5615841" y="4238904"/>
            <a:chExt cx="1552845" cy="581023"/>
          </a:xfrm>
          <a:solidFill>
            <a:schemeClr val="accent3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74344B-F758-4F2C-8599-67727A1C4885}"/>
                </a:ext>
              </a:extLst>
            </p:cNvPr>
            <p:cNvSpPr/>
            <p:nvPr/>
          </p:nvSpPr>
          <p:spPr>
            <a:xfrm rot="221733">
              <a:off x="5615841" y="4238904"/>
              <a:ext cx="906894" cy="577971"/>
            </a:xfrm>
            <a:custGeom>
              <a:avLst/>
              <a:gdLst>
                <a:gd name="connsiteX0" fmla="*/ 891999 w 904552"/>
                <a:gd name="connsiteY0" fmla="*/ 534735 h 576210"/>
                <a:gd name="connsiteX1" fmla="*/ 789633 w 904552"/>
                <a:gd name="connsiteY1" fmla="*/ 575295 h 576210"/>
                <a:gd name="connsiteX2" fmla="*/ 691774 w 904552"/>
                <a:gd name="connsiteY2" fmla="*/ 575295 h 576210"/>
                <a:gd name="connsiteX3" fmla="*/ 618379 w 904552"/>
                <a:gd name="connsiteY3" fmla="*/ 559521 h 576210"/>
                <a:gd name="connsiteX4" fmla="*/ 453242 w 904552"/>
                <a:gd name="connsiteY4" fmla="*/ 479045 h 576210"/>
                <a:gd name="connsiteX5" fmla="*/ 366006 w 904552"/>
                <a:gd name="connsiteY5" fmla="*/ 381186 h 576210"/>
                <a:gd name="connsiteX6" fmla="*/ 297762 w 904552"/>
                <a:gd name="connsiteY6" fmla="*/ 286224 h 576210"/>
                <a:gd name="connsiteX7" fmla="*/ 206985 w 904552"/>
                <a:gd name="connsiteY7" fmla="*/ 196091 h 576210"/>
                <a:gd name="connsiteX8" fmla="*/ 135844 w 904552"/>
                <a:gd name="connsiteY8" fmla="*/ 135250 h 576210"/>
                <a:gd name="connsiteX9" fmla="*/ 37663 w 904552"/>
                <a:gd name="connsiteY9" fmla="*/ 58959 h 576210"/>
                <a:gd name="connsiteX10" fmla="*/ 0 w 904552"/>
                <a:gd name="connsiteY10" fmla="*/ 31919 h 576210"/>
                <a:gd name="connsiteX11" fmla="*/ 67278 w 904552"/>
                <a:gd name="connsiteY11" fmla="*/ 31919 h 576210"/>
                <a:gd name="connsiteX12" fmla="*/ 351198 w 904552"/>
                <a:gd name="connsiteY12" fmla="*/ 7776 h 576210"/>
                <a:gd name="connsiteX13" fmla="*/ 639625 w 904552"/>
                <a:gd name="connsiteY13" fmla="*/ 45761 h 576210"/>
                <a:gd name="connsiteX14" fmla="*/ 823111 w 904552"/>
                <a:gd name="connsiteY14" fmla="*/ 233110 h 576210"/>
                <a:gd name="connsiteX15" fmla="*/ 906806 w 904552"/>
                <a:gd name="connsiteY15" fmla="*/ 491921 h 576210"/>
                <a:gd name="connsiteX16" fmla="*/ 906163 w 904552"/>
                <a:gd name="connsiteY16" fmla="*/ 499325 h 576210"/>
                <a:gd name="connsiteX17" fmla="*/ 833734 w 904552"/>
                <a:gd name="connsiteY17" fmla="*/ 455868 h 576210"/>
                <a:gd name="connsiteX18" fmla="*/ 717526 w 904552"/>
                <a:gd name="connsiteY18" fmla="*/ 356077 h 576210"/>
                <a:gd name="connsiteX19" fmla="*/ 642844 w 904552"/>
                <a:gd name="connsiteY19" fmla="*/ 254677 h 576210"/>
                <a:gd name="connsiteX20" fmla="*/ 559471 w 904552"/>
                <a:gd name="connsiteY20" fmla="*/ 178708 h 576210"/>
                <a:gd name="connsiteX21" fmla="*/ 481248 w 904552"/>
                <a:gd name="connsiteY21" fmla="*/ 168407 h 576210"/>
                <a:gd name="connsiteX22" fmla="*/ 502172 w 904552"/>
                <a:gd name="connsiteY22" fmla="*/ 175167 h 576210"/>
                <a:gd name="connsiteX23" fmla="*/ 607435 w 904552"/>
                <a:gd name="connsiteY23" fmla="*/ 247595 h 576210"/>
                <a:gd name="connsiteX24" fmla="*/ 673747 w 904552"/>
                <a:gd name="connsiteY24" fmla="*/ 347386 h 576210"/>
                <a:gd name="connsiteX25" fmla="*/ 769031 w 904552"/>
                <a:gd name="connsiteY25" fmla="*/ 441704 h 576210"/>
                <a:gd name="connsiteX26" fmla="*/ 891999 w 904552"/>
                <a:gd name="connsiteY26" fmla="*/ 534735 h 576210"/>
                <a:gd name="connsiteX0" fmla="*/ 891999 w 906893"/>
                <a:gd name="connsiteY0" fmla="*/ 534735 h 577971"/>
                <a:gd name="connsiteX1" fmla="*/ 789633 w 906893"/>
                <a:gd name="connsiteY1" fmla="*/ 575295 h 577971"/>
                <a:gd name="connsiteX2" fmla="*/ 691774 w 906893"/>
                <a:gd name="connsiteY2" fmla="*/ 575295 h 577971"/>
                <a:gd name="connsiteX3" fmla="*/ 618379 w 906893"/>
                <a:gd name="connsiteY3" fmla="*/ 559521 h 577971"/>
                <a:gd name="connsiteX4" fmla="*/ 453242 w 906893"/>
                <a:gd name="connsiteY4" fmla="*/ 479045 h 577971"/>
                <a:gd name="connsiteX5" fmla="*/ 366006 w 906893"/>
                <a:gd name="connsiteY5" fmla="*/ 381186 h 577971"/>
                <a:gd name="connsiteX6" fmla="*/ 297762 w 906893"/>
                <a:gd name="connsiteY6" fmla="*/ 286224 h 577971"/>
                <a:gd name="connsiteX7" fmla="*/ 206985 w 906893"/>
                <a:gd name="connsiteY7" fmla="*/ 196091 h 577971"/>
                <a:gd name="connsiteX8" fmla="*/ 135844 w 906893"/>
                <a:gd name="connsiteY8" fmla="*/ 135250 h 577971"/>
                <a:gd name="connsiteX9" fmla="*/ 37663 w 906893"/>
                <a:gd name="connsiteY9" fmla="*/ 58959 h 577971"/>
                <a:gd name="connsiteX10" fmla="*/ 0 w 906893"/>
                <a:gd name="connsiteY10" fmla="*/ 31919 h 577971"/>
                <a:gd name="connsiteX11" fmla="*/ 351198 w 906893"/>
                <a:gd name="connsiteY11" fmla="*/ 7776 h 577971"/>
                <a:gd name="connsiteX12" fmla="*/ 639625 w 906893"/>
                <a:gd name="connsiteY12" fmla="*/ 45761 h 577971"/>
                <a:gd name="connsiteX13" fmla="*/ 823111 w 906893"/>
                <a:gd name="connsiteY13" fmla="*/ 233110 h 577971"/>
                <a:gd name="connsiteX14" fmla="*/ 906806 w 906893"/>
                <a:gd name="connsiteY14" fmla="*/ 491921 h 577971"/>
                <a:gd name="connsiteX15" fmla="*/ 906163 w 906893"/>
                <a:gd name="connsiteY15" fmla="*/ 499325 h 577971"/>
                <a:gd name="connsiteX16" fmla="*/ 833734 w 906893"/>
                <a:gd name="connsiteY16" fmla="*/ 455868 h 577971"/>
                <a:gd name="connsiteX17" fmla="*/ 717526 w 906893"/>
                <a:gd name="connsiteY17" fmla="*/ 356077 h 577971"/>
                <a:gd name="connsiteX18" fmla="*/ 642844 w 906893"/>
                <a:gd name="connsiteY18" fmla="*/ 254677 h 577971"/>
                <a:gd name="connsiteX19" fmla="*/ 559471 w 906893"/>
                <a:gd name="connsiteY19" fmla="*/ 178708 h 577971"/>
                <a:gd name="connsiteX20" fmla="*/ 481248 w 906893"/>
                <a:gd name="connsiteY20" fmla="*/ 168407 h 577971"/>
                <a:gd name="connsiteX21" fmla="*/ 502172 w 906893"/>
                <a:gd name="connsiteY21" fmla="*/ 175167 h 577971"/>
                <a:gd name="connsiteX22" fmla="*/ 607435 w 906893"/>
                <a:gd name="connsiteY22" fmla="*/ 247595 h 577971"/>
                <a:gd name="connsiteX23" fmla="*/ 673747 w 906893"/>
                <a:gd name="connsiteY23" fmla="*/ 347386 h 577971"/>
                <a:gd name="connsiteX24" fmla="*/ 769031 w 906893"/>
                <a:gd name="connsiteY24" fmla="*/ 441704 h 577971"/>
                <a:gd name="connsiteX25" fmla="*/ 891999 w 906893"/>
                <a:gd name="connsiteY25" fmla="*/ 534735 h 57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6893" h="577971">
                  <a:moveTo>
                    <a:pt x="891999" y="534735"/>
                  </a:moveTo>
                  <a:cubicBezTo>
                    <a:pt x="860774" y="558878"/>
                    <a:pt x="826330" y="570466"/>
                    <a:pt x="789633" y="575295"/>
                  </a:cubicBezTo>
                  <a:cubicBezTo>
                    <a:pt x="757121" y="579479"/>
                    <a:pt x="724286" y="578192"/>
                    <a:pt x="691774" y="575295"/>
                  </a:cubicBezTo>
                  <a:cubicBezTo>
                    <a:pt x="666987" y="573363"/>
                    <a:pt x="642522" y="566603"/>
                    <a:pt x="618379" y="559521"/>
                  </a:cubicBezTo>
                  <a:cubicBezTo>
                    <a:pt x="558827" y="541817"/>
                    <a:pt x="502816" y="516708"/>
                    <a:pt x="453242" y="479045"/>
                  </a:cubicBezTo>
                  <a:cubicBezTo>
                    <a:pt x="418155" y="452005"/>
                    <a:pt x="386286" y="422068"/>
                    <a:pt x="366006" y="381186"/>
                  </a:cubicBezTo>
                  <a:cubicBezTo>
                    <a:pt x="348623" y="345776"/>
                    <a:pt x="322549" y="316483"/>
                    <a:pt x="297762" y="286224"/>
                  </a:cubicBezTo>
                  <a:cubicBezTo>
                    <a:pt x="270400" y="253068"/>
                    <a:pt x="237244" y="226028"/>
                    <a:pt x="206985" y="196091"/>
                  </a:cubicBezTo>
                  <a:cubicBezTo>
                    <a:pt x="184773" y="174201"/>
                    <a:pt x="160309" y="154887"/>
                    <a:pt x="135844" y="135250"/>
                  </a:cubicBezTo>
                  <a:cubicBezTo>
                    <a:pt x="103653" y="109176"/>
                    <a:pt x="70497" y="84068"/>
                    <a:pt x="37663" y="58959"/>
                  </a:cubicBezTo>
                  <a:cubicBezTo>
                    <a:pt x="25431" y="49624"/>
                    <a:pt x="12232" y="40932"/>
                    <a:pt x="0" y="31919"/>
                  </a:cubicBezTo>
                  <a:lnTo>
                    <a:pt x="351198" y="7776"/>
                  </a:lnTo>
                  <a:cubicBezTo>
                    <a:pt x="450667" y="-7997"/>
                    <a:pt x="548204" y="-1881"/>
                    <a:pt x="639625" y="45761"/>
                  </a:cubicBezTo>
                  <a:cubicBezTo>
                    <a:pt x="721067" y="88252"/>
                    <a:pt x="779654" y="153599"/>
                    <a:pt x="823111" y="233110"/>
                  </a:cubicBezTo>
                  <a:cubicBezTo>
                    <a:pt x="867212" y="313908"/>
                    <a:pt x="892321" y="401144"/>
                    <a:pt x="906806" y="491921"/>
                  </a:cubicBezTo>
                  <a:cubicBezTo>
                    <a:pt x="907128" y="493853"/>
                    <a:pt x="906484" y="496106"/>
                    <a:pt x="906163" y="499325"/>
                  </a:cubicBezTo>
                  <a:cubicBezTo>
                    <a:pt x="879444" y="488059"/>
                    <a:pt x="856911" y="470997"/>
                    <a:pt x="833734" y="455868"/>
                  </a:cubicBezTo>
                  <a:cubicBezTo>
                    <a:pt x="790599" y="427540"/>
                    <a:pt x="752614" y="393418"/>
                    <a:pt x="717526" y="356077"/>
                  </a:cubicBezTo>
                  <a:cubicBezTo>
                    <a:pt x="688555" y="325496"/>
                    <a:pt x="667953" y="288155"/>
                    <a:pt x="642844" y="254677"/>
                  </a:cubicBezTo>
                  <a:cubicBezTo>
                    <a:pt x="619989" y="224096"/>
                    <a:pt x="594880" y="196091"/>
                    <a:pt x="559471" y="178708"/>
                  </a:cubicBezTo>
                  <a:cubicBezTo>
                    <a:pt x="534362" y="166475"/>
                    <a:pt x="508288" y="167119"/>
                    <a:pt x="481248" y="168407"/>
                  </a:cubicBezTo>
                  <a:cubicBezTo>
                    <a:pt x="487364" y="174523"/>
                    <a:pt x="495090" y="173879"/>
                    <a:pt x="502172" y="175167"/>
                  </a:cubicBezTo>
                  <a:cubicBezTo>
                    <a:pt x="548848" y="182571"/>
                    <a:pt x="580395" y="211542"/>
                    <a:pt x="607435" y="247595"/>
                  </a:cubicBezTo>
                  <a:cubicBezTo>
                    <a:pt x="631256" y="279786"/>
                    <a:pt x="652823" y="313264"/>
                    <a:pt x="673747" y="347386"/>
                  </a:cubicBezTo>
                  <a:cubicBezTo>
                    <a:pt x="697890" y="386336"/>
                    <a:pt x="735231" y="412411"/>
                    <a:pt x="769031" y="441704"/>
                  </a:cubicBezTo>
                  <a:cubicBezTo>
                    <a:pt x="807338" y="474860"/>
                    <a:pt x="848220" y="506085"/>
                    <a:pt x="891999" y="534735"/>
                  </a:cubicBezTo>
                  <a:close/>
                </a:path>
              </a:pathLst>
            </a:custGeom>
            <a:grpFill/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CADDCD-DE5C-43CF-B0B8-6E8E8AA86836}"/>
                </a:ext>
              </a:extLst>
            </p:cNvPr>
            <p:cNvSpPr/>
            <p:nvPr/>
          </p:nvSpPr>
          <p:spPr>
            <a:xfrm>
              <a:off x="6530026" y="4411923"/>
              <a:ext cx="638660" cy="408004"/>
            </a:xfrm>
            <a:custGeom>
              <a:avLst/>
              <a:gdLst>
                <a:gd name="connsiteX0" fmla="*/ 638659 w 637371"/>
                <a:gd name="connsiteY0" fmla="*/ 20878 h 405600"/>
                <a:gd name="connsiteX1" fmla="*/ 469338 w 637371"/>
                <a:gd name="connsiteY1" fmla="*/ 158653 h 405600"/>
                <a:gd name="connsiteX2" fmla="*/ 380170 w 637371"/>
                <a:gd name="connsiteY2" fmla="*/ 269066 h 405600"/>
                <a:gd name="connsiteX3" fmla="*/ 283276 w 637371"/>
                <a:gd name="connsiteY3" fmla="*/ 359522 h 405600"/>
                <a:gd name="connsiteX4" fmla="*/ 136810 w 637371"/>
                <a:gd name="connsiteY4" fmla="*/ 406520 h 405600"/>
                <a:gd name="connsiteX5" fmla="*/ 24143 w 637371"/>
                <a:gd name="connsiteY5" fmla="*/ 387849 h 405600"/>
                <a:gd name="connsiteX6" fmla="*/ 9657 w 637371"/>
                <a:gd name="connsiteY6" fmla="*/ 377227 h 405600"/>
                <a:gd name="connsiteX7" fmla="*/ 114598 w 637371"/>
                <a:gd name="connsiteY7" fmla="*/ 296107 h 405600"/>
                <a:gd name="connsiteX8" fmla="*/ 176404 w 637371"/>
                <a:gd name="connsiteY8" fmla="*/ 224966 h 405600"/>
                <a:gd name="connsiteX9" fmla="*/ 219861 w 637371"/>
                <a:gd name="connsiteY9" fmla="*/ 163160 h 405600"/>
                <a:gd name="connsiteX10" fmla="*/ 286817 w 637371"/>
                <a:gd name="connsiteY10" fmla="*/ 122278 h 405600"/>
                <a:gd name="connsiteX11" fmla="*/ 300337 w 637371"/>
                <a:gd name="connsiteY11" fmla="*/ 117771 h 405600"/>
                <a:gd name="connsiteX12" fmla="*/ 214711 w 637371"/>
                <a:gd name="connsiteY12" fmla="*/ 145133 h 405600"/>
                <a:gd name="connsiteX13" fmla="*/ 168034 w 637371"/>
                <a:gd name="connsiteY13" fmla="*/ 204364 h 405600"/>
                <a:gd name="connsiteX14" fmla="*/ 0 w 637371"/>
                <a:gd name="connsiteY14" fmla="*/ 352118 h 405600"/>
                <a:gd name="connsiteX15" fmla="*/ 21889 w 637371"/>
                <a:gd name="connsiteY15" fmla="*/ 253293 h 405600"/>
                <a:gd name="connsiteX16" fmla="*/ 161274 w 637371"/>
                <a:gd name="connsiteY16" fmla="*/ 46308 h 405600"/>
                <a:gd name="connsiteX17" fmla="*/ 264928 w 637371"/>
                <a:gd name="connsiteY17" fmla="*/ 5104 h 405600"/>
                <a:gd name="connsiteX18" fmla="*/ 426846 w 637371"/>
                <a:gd name="connsiteY18" fmla="*/ 10577 h 405600"/>
                <a:gd name="connsiteX19" fmla="*/ 602606 w 637371"/>
                <a:gd name="connsiteY19" fmla="*/ 21522 h 405600"/>
                <a:gd name="connsiteX20" fmla="*/ 638659 w 637371"/>
                <a:gd name="connsiteY20" fmla="*/ 20878 h 405600"/>
                <a:gd name="connsiteX0" fmla="*/ 638659 w 638659"/>
                <a:gd name="connsiteY0" fmla="*/ 20878 h 408004"/>
                <a:gd name="connsiteX1" fmla="*/ 469338 w 638659"/>
                <a:gd name="connsiteY1" fmla="*/ 158653 h 408004"/>
                <a:gd name="connsiteX2" fmla="*/ 380170 w 638659"/>
                <a:gd name="connsiteY2" fmla="*/ 269066 h 408004"/>
                <a:gd name="connsiteX3" fmla="*/ 283276 w 638659"/>
                <a:gd name="connsiteY3" fmla="*/ 359522 h 408004"/>
                <a:gd name="connsiteX4" fmla="*/ 136810 w 638659"/>
                <a:gd name="connsiteY4" fmla="*/ 406520 h 408004"/>
                <a:gd name="connsiteX5" fmla="*/ 24143 w 638659"/>
                <a:gd name="connsiteY5" fmla="*/ 387849 h 408004"/>
                <a:gd name="connsiteX6" fmla="*/ 9657 w 638659"/>
                <a:gd name="connsiteY6" fmla="*/ 377227 h 408004"/>
                <a:gd name="connsiteX7" fmla="*/ 114598 w 638659"/>
                <a:gd name="connsiteY7" fmla="*/ 296107 h 408004"/>
                <a:gd name="connsiteX8" fmla="*/ 176404 w 638659"/>
                <a:gd name="connsiteY8" fmla="*/ 224966 h 408004"/>
                <a:gd name="connsiteX9" fmla="*/ 219861 w 638659"/>
                <a:gd name="connsiteY9" fmla="*/ 163160 h 408004"/>
                <a:gd name="connsiteX10" fmla="*/ 286817 w 638659"/>
                <a:gd name="connsiteY10" fmla="*/ 122278 h 408004"/>
                <a:gd name="connsiteX11" fmla="*/ 300337 w 638659"/>
                <a:gd name="connsiteY11" fmla="*/ 117771 h 408004"/>
                <a:gd name="connsiteX12" fmla="*/ 214711 w 638659"/>
                <a:gd name="connsiteY12" fmla="*/ 145133 h 408004"/>
                <a:gd name="connsiteX13" fmla="*/ 168034 w 638659"/>
                <a:gd name="connsiteY13" fmla="*/ 204364 h 408004"/>
                <a:gd name="connsiteX14" fmla="*/ 0 w 638659"/>
                <a:gd name="connsiteY14" fmla="*/ 352118 h 408004"/>
                <a:gd name="connsiteX15" fmla="*/ 21889 w 638659"/>
                <a:gd name="connsiteY15" fmla="*/ 253293 h 408004"/>
                <a:gd name="connsiteX16" fmla="*/ 161274 w 638659"/>
                <a:gd name="connsiteY16" fmla="*/ 46308 h 408004"/>
                <a:gd name="connsiteX17" fmla="*/ 264928 w 638659"/>
                <a:gd name="connsiteY17" fmla="*/ 5104 h 408004"/>
                <a:gd name="connsiteX18" fmla="*/ 426846 w 638659"/>
                <a:gd name="connsiteY18" fmla="*/ 10577 h 408004"/>
                <a:gd name="connsiteX19" fmla="*/ 638659 w 638659"/>
                <a:gd name="connsiteY19" fmla="*/ 20878 h 40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8659" h="408004">
                  <a:moveTo>
                    <a:pt x="638659" y="20878"/>
                  </a:moveTo>
                  <a:cubicBezTo>
                    <a:pt x="576854" y="64657"/>
                    <a:pt x="521486" y="109723"/>
                    <a:pt x="469338" y="158653"/>
                  </a:cubicBezTo>
                  <a:cubicBezTo>
                    <a:pt x="434572" y="191166"/>
                    <a:pt x="402703" y="226253"/>
                    <a:pt x="380170" y="269066"/>
                  </a:cubicBezTo>
                  <a:cubicBezTo>
                    <a:pt x="358602" y="310592"/>
                    <a:pt x="322549" y="336989"/>
                    <a:pt x="283276" y="359522"/>
                  </a:cubicBezTo>
                  <a:cubicBezTo>
                    <a:pt x="237888" y="385596"/>
                    <a:pt x="188958" y="400726"/>
                    <a:pt x="136810" y="406520"/>
                  </a:cubicBezTo>
                  <a:cubicBezTo>
                    <a:pt x="97215" y="410705"/>
                    <a:pt x="59552" y="406520"/>
                    <a:pt x="24143" y="387849"/>
                  </a:cubicBezTo>
                  <a:cubicBezTo>
                    <a:pt x="18670" y="384952"/>
                    <a:pt x="15129" y="381411"/>
                    <a:pt x="9657" y="377227"/>
                  </a:cubicBezTo>
                  <a:cubicBezTo>
                    <a:pt x="46998" y="351796"/>
                    <a:pt x="81442" y="324756"/>
                    <a:pt x="114598" y="296107"/>
                  </a:cubicBezTo>
                  <a:cubicBezTo>
                    <a:pt x="138741" y="275183"/>
                    <a:pt x="160631" y="253293"/>
                    <a:pt x="176404" y="224966"/>
                  </a:cubicBezTo>
                  <a:cubicBezTo>
                    <a:pt x="188636" y="203076"/>
                    <a:pt x="203766" y="182796"/>
                    <a:pt x="219861" y="163160"/>
                  </a:cubicBezTo>
                  <a:cubicBezTo>
                    <a:pt x="237566" y="141914"/>
                    <a:pt x="258812" y="126463"/>
                    <a:pt x="286817" y="122278"/>
                  </a:cubicBezTo>
                  <a:cubicBezTo>
                    <a:pt x="291002" y="121634"/>
                    <a:pt x="296475" y="122600"/>
                    <a:pt x="300337" y="117771"/>
                  </a:cubicBezTo>
                  <a:cubicBezTo>
                    <a:pt x="267181" y="113265"/>
                    <a:pt x="238853" y="122278"/>
                    <a:pt x="214711" y="145133"/>
                  </a:cubicBezTo>
                  <a:cubicBezTo>
                    <a:pt x="196362" y="162516"/>
                    <a:pt x="181876" y="183118"/>
                    <a:pt x="168034" y="204364"/>
                  </a:cubicBezTo>
                  <a:cubicBezTo>
                    <a:pt x="126187" y="268101"/>
                    <a:pt x="67922" y="313811"/>
                    <a:pt x="0" y="352118"/>
                  </a:cubicBezTo>
                  <a:cubicBezTo>
                    <a:pt x="3863" y="316709"/>
                    <a:pt x="11910" y="284518"/>
                    <a:pt x="21889" y="253293"/>
                  </a:cubicBezTo>
                  <a:cubicBezTo>
                    <a:pt x="47964" y="170564"/>
                    <a:pt x="89811" y="98457"/>
                    <a:pt x="161274" y="46308"/>
                  </a:cubicBezTo>
                  <a:cubicBezTo>
                    <a:pt x="192177" y="23775"/>
                    <a:pt x="227909" y="12186"/>
                    <a:pt x="264928" y="5104"/>
                  </a:cubicBezTo>
                  <a:cubicBezTo>
                    <a:pt x="319330" y="-5197"/>
                    <a:pt x="372766" y="1885"/>
                    <a:pt x="426846" y="10577"/>
                  </a:cubicBezTo>
                  <a:cubicBezTo>
                    <a:pt x="489134" y="13206"/>
                    <a:pt x="631577" y="-3801"/>
                    <a:pt x="638659" y="20878"/>
                  </a:cubicBezTo>
                  <a:close/>
                </a:path>
              </a:pathLst>
            </a:custGeom>
            <a:grpFill/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883811-8F74-466E-8EDA-E013862674B5}"/>
              </a:ext>
            </a:extLst>
          </p:cNvPr>
          <p:cNvGrpSpPr/>
          <p:nvPr/>
        </p:nvGrpSpPr>
        <p:grpSpPr>
          <a:xfrm>
            <a:off x="2414546" y="1839507"/>
            <a:ext cx="1546155" cy="505120"/>
            <a:chOff x="4723437" y="2782010"/>
            <a:chExt cx="1546155" cy="5051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A347BA-41A6-417C-A991-2C6B53A3773F}"/>
                </a:ext>
              </a:extLst>
            </p:cNvPr>
            <p:cNvSpPr/>
            <p:nvPr/>
          </p:nvSpPr>
          <p:spPr>
            <a:xfrm>
              <a:off x="4723437" y="3035109"/>
              <a:ext cx="303918" cy="252021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8D4EF5-80FE-45D4-9AA7-357E73E76CA2}"/>
                </a:ext>
              </a:extLst>
            </p:cNvPr>
            <p:cNvSpPr/>
            <p:nvPr/>
          </p:nvSpPr>
          <p:spPr>
            <a:xfrm>
              <a:off x="4990334" y="2782010"/>
              <a:ext cx="609135" cy="505120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176A9-406E-42C0-A622-2D8FD3B1FE4E}"/>
                </a:ext>
              </a:extLst>
            </p:cNvPr>
            <p:cNvSpPr/>
            <p:nvPr/>
          </p:nvSpPr>
          <p:spPr>
            <a:xfrm>
              <a:off x="5589947" y="2972095"/>
              <a:ext cx="379909" cy="315035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539B9A-A617-453D-8348-49AC4C711453}"/>
                </a:ext>
              </a:extLst>
            </p:cNvPr>
            <p:cNvSpPr/>
            <p:nvPr/>
          </p:nvSpPr>
          <p:spPr>
            <a:xfrm>
              <a:off x="5965674" y="3035109"/>
              <a:ext cx="303918" cy="252021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DE74CF-0186-4639-9D03-EA2DAD98AEB0}"/>
              </a:ext>
            </a:extLst>
          </p:cNvPr>
          <p:cNvGrpSpPr/>
          <p:nvPr/>
        </p:nvGrpSpPr>
        <p:grpSpPr>
          <a:xfrm>
            <a:off x="6013770" y="1762445"/>
            <a:ext cx="775865" cy="775865"/>
            <a:chOff x="4266660" y="45289"/>
            <a:chExt cx="768290" cy="76829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7173D7-6216-4F0A-9B6A-6CD6BD550BB5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5E28DA-0BAE-4B5F-A48B-DB4DBED91CD9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3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89EC5C-51C5-47A3-AB1E-5F6B5742985E}"/>
              </a:ext>
            </a:extLst>
          </p:cNvPr>
          <p:cNvGrpSpPr/>
          <p:nvPr/>
        </p:nvGrpSpPr>
        <p:grpSpPr>
          <a:xfrm>
            <a:off x="7287148" y="1822698"/>
            <a:ext cx="536688" cy="690919"/>
            <a:chOff x="8985075" y="-1608"/>
            <a:chExt cx="536688" cy="690919"/>
          </a:xfrm>
          <a:solidFill>
            <a:schemeClr val="accent4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F50D7B-697C-4B93-AE51-493FBE2EAC9C}"/>
                </a:ext>
              </a:extLst>
            </p:cNvPr>
            <p:cNvSpPr/>
            <p:nvPr/>
          </p:nvSpPr>
          <p:spPr>
            <a:xfrm>
              <a:off x="9136495" y="102158"/>
              <a:ext cx="385268" cy="587153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931B4E7-6774-416A-A693-04E5596C45DB}"/>
                </a:ext>
              </a:extLst>
            </p:cNvPr>
            <p:cNvSpPr/>
            <p:nvPr/>
          </p:nvSpPr>
          <p:spPr>
            <a:xfrm>
              <a:off x="8985075" y="-1608"/>
              <a:ext cx="187403" cy="285604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aphic 93">
            <a:extLst>
              <a:ext uri="{FF2B5EF4-FFF2-40B4-BE49-F238E27FC236}">
                <a16:creationId xmlns:a16="http://schemas.microsoft.com/office/drawing/2014/main" id="{07A0A4E3-4154-4730-B29B-DD27F5159B39}"/>
              </a:ext>
            </a:extLst>
          </p:cNvPr>
          <p:cNvGrpSpPr/>
          <p:nvPr/>
        </p:nvGrpSpPr>
        <p:grpSpPr>
          <a:xfrm>
            <a:off x="4393000" y="1776175"/>
            <a:ext cx="1208052" cy="620062"/>
            <a:chOff x="2867025" y="1771650"/>
            <a:chExt cx="6457950" cy="3314700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AC13D2-A206-4997-B144-6A56F95E9758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4929CD-CE6B-4D55-A424-BB8CB69C8F88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57A9C-BB5C-43ED-9F57-73E7B3648E80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50A376-03A0-45CB-94E2-28BF9E3AFFB8}"/>
              </a:ext>
            </a:extLst>
          </p:cNvPr>
          <p:cNvSpPr/>
          <p:nvPr/>
        </p:nvSpPr>
        <p:spPr>
          <a:xfrm>
            <a:off x="8272941" y="1748396"/>
            <a:ext cx="542562" cy="940440"/>
          </a:xfrm>
          <a:custGeom>
            <a:avLst/>
            <a:gdLst>
              <a:gd name="connsiteX0" fmla="*/ 209564 w 363926"/>
              <a:gd name="connsiteY0" fmla="*/ 379331 h 630806"/>
              <a:gd name="connsiteX1" fmla="*/ 314699 w 363926"/>
              <a:gd name="connsiteY1" fmla="*/ 351834 h 630806"/>
              <a:gd name="connsiteX2" fmla="*/ 183685 w 363926"/>
              <a:gd name="connsiteY2" fmla="*/ 638123 h 630806"/>
              <a:gd name="connsiteX3" fmla="*/ 183685 w 363926"/>
              <a:gd name="connsiteY3" fmla="*/ 456160 h 630806"/>
              <a:gd name="connsiteX4" fmla="*/ 48628 w 363926"/>
              <a:gd name="connsiteY4" fmla="*/ 511153 h 630806"/>
              <a:gd name="connsiteX5" fmla="*/ 115752 w 363926"/>
              <a:gd name="connsiteY5" fmla="*/ 331616 h 630806"/>
              <a:gd name="connsiteX6" fmla="*/ 99577 w 363926"/>
              <a:gd name="connsiteY6" fmla="*/ 286327 h 630806"/>
              <a:gd name="connsiteX7" fmla="*/ 1722 w 363926"/>
              <a:gd name="connsiteY7" fmla="*/ 157740 h 630806"/>
              <a:gd name="connsiteX8" fmla="*/ 22748 w 363926"/>
              <a:gd name="connsiteY8" fmla="*/ 131861 h 630806"/>
              <a:gd name="connsiteX9" fmla="*/ 61567 w 363926"/>
              <a:gd name="connsiteY9" fmla="*/ 94659 h 630806"/>
              <a:gd name="connsiteX10" fmla="*/ 60759 w 363926"/>
              <a:gd name="connsiteY10" fmla="*/ 25918 h 630806"/>
              <a:gd name="connsiteX11" fmla="*/ 83403 w 363926"/>
              <a:gd name="connsiteY11" fmla="*/ 847 h 630806"/>
              <a:gd name="connsiteX12" fmla="*/ 102813 w 363926"/>
              <a:gd name="connsiteY12" fmla="*/ 25918 h 630806"/>
              <a:gd name="connsiteX13" fmla="*/ 102813 w 363926"/>
              <a:gd name="connsiteY13" fmla="*/ 113260 h 630806"/>
              <a:gd name="connsiteX14" fmla="*/ 123031 w 363926"/>
              <a:gd name="connsiteY14" fmla="*/ 132669 h 630806"/>
              <a:gd name="connsiteX15" fmla="*/ 237061 w 363926"/>
              <a:gd name="connsiteY15" fmla="*/ 132669 h 630806"/>
              <a:gd name="connsiteX16" fmla="*/ 259705 w 363926"/>
              <a:gd name="connsiteY16" fmla="*/ 108408 h 630806"/>
              <a:gd name="connsiteX17" fmla="*/ 259705 w 363926"/>
              <a:gd name="connsiteY17" fmla="*/ 27535 h 630806"/>
              <a:gd name="connsiteX18" fmla="*/ 280732 w 363926"/>
              <a:gd name="connsiteY18" fmla="*/ 38 h 630806"/>
              <a:gd name="connsiteX19" fmla="*/ 301759 w 363926"/>
              <a:gd name="connsiteY19" fmla="*/ 26726 h 630806"/>
              <a:gd name="connsiteX20" fmla="*/ 300950 w 363926"/>
              <a:gd name="connsiteY20" fmla="*/ 107599 h 630806"/>
              <a:gd name="connsiteX21" fmla="*/ 325212 w 363926"/>
              <a:gd name="connsiteY21" fmla="*/ 132669 h 630806"/>
              <a:gd name="connsiteX22" fmla="*/ 359987 w 363926"/>
              <a:gd name="connsiteY22" fmla="*/ 181193 h 630806"/>
              <a:gd name="connsiteX23" fmla="*/ 281541 w 363926"/>
              <a:gd name="connsiteY23" fmla="*/ 279049 h 630806"/>
              <a:gd name="connsiteX24" fmla="*/ 222504 w 363926"/>
              <a:gd name="connsiteY24" fmla="*/ 347791 h 630806"/>
              <a:gd name="connsiteX25" fmla="*/ 209564 w 363926"/>
              <a:gd name="connsiteY25" fmla="*/ 379331 h 63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3926" h="630806">
                <a:moveTo>
                  <a:pt x="209564" y="379331"/>
                </a:moveTo>
                <a:cubicBezTo>
                  <a:pt x="246766" y="369626"/>
                  <a:pt x="278306" y="361539"/>
                  <a:pt x="314699" y="351834"/>
                </a:cubicBezTo>
                <a:cubicBezTo>
                  <a:pt x="270219" y="448881"/>
                  <a:pt x="228165" y="541076"/>
                  <a:pt x="183685" y="638123"/>
                </a:cubicBezTo>
                <a:cubicBezTo>
                  <a:pt x="183685" y="575043"/>
                  <a:pt x="183685" y="516814"/>
                  <a:pt x="183685" y="456160"/>
                </a:cubicBezTo>
                <a:cubicBezTo>
                  <a:pt x="140014" y="473952"/>
                  <a:pt x="96343" y="491744"/>
                  <a:pt x="48628" y="511153"/>
                </a:cubicBezTo>
                <a:cubicBezTo>
                  <a:pt x="71272" y="448881"/>
                  <a:pt x="92299" y="389844"/>
                  <a:pt x="115752" y="331616"/>
                </a:cubicBezTo>
                <a:cubicBezTo>
                  <a:pt x="124648" y="308972"/>
                  <a:pt x="126266" y="298458"/>
                  <a:pt x="99577" y="286327"/>
                </a:cubicBezTo>
                <a:cubicBezTo>
                  <a:pt x="45393" y="262066"/>
                  <a:pt x="15470" y="215968"/>
                  <a:pt x="1722" y="157740"/>
                </a:cubicBezTo>
                <a:cubicBezTo>
                  <a:pt x="-2322" y="139948"/>
                  <a:pt x="-705" y="127817"/>
                  <a:pt x="22748" y="131861"/>
                </a:cubicBezTo>
                <a:cubicBezTo>
                  <a:pt x="53480" y="137522"/>
                  <a:pt x="64802" y="126200"/>
                  <a:pt x="61567" y="94659"/>
                </a:cubicBezTo>
                <a:cubicBezTo>
                  <a:pt x="59141" y="72015"/>
                  <a:pt x="60759" y="48562"/>
                  <a:pt x="60759" y="25918"/>
                </a:cubicBezTo>
                <a:cubicBezTo>
                  <a:pt x="60759" y="11360"/>
                  <a:pt x="67228" y="38"/>
                  <a:pt x="83403" y="847"/>
                </a:cubicBezTo>
                <a:cubicBezTo>
                  <a:pt x="97151" y="1656"/>
                  <a:pt x="102813" y="12169"/>
                  <a:pt x="102813" y="25918"/>
                </a:cubicBezTo>
                <a:cubicBezTo>
                  <a:pt x="102813" y="55032"/>
                  <a:pt x="103621" y="84146"/>
                  <a:pt x="102813" y="113260"/>
                </a:cubicBezTo>
                <a:cubicBezTo>
                  <a:pt x="102004" y="129434"/>
                  <a:pt x="107665" y="133478"/>
                  <a:pt x="123031" y="132669"/>
                </a:cubicBezTo>
                <a:cubicBezTo>
                  <a:pt x="161041" y="131861"/>
                  <a:pt x="199051" y="131052"/>
                  <a:pt x="237061" y="132669"/>
                </a:cubicBezTo>
                <a:cubicBezTo>
                  <a:pt x="257279" y="133478"/>
                  <a:pt x="260514" y="125391"/>
                  <a:pt x="259705" y="108408"/>
                </a:cubicBezTo>
                <a:cubicBezTo>
                  <a:pt x="258088" y="81720"/>
                  <a:pt x="259705" y="54223"/>
                  <a:pt x="259705" y="27535"/>
                </a:cubicBezTo>
                <a:cubicBezTo>
                  <a:pt x="259705" y="12169"/>
                  <a:pt x="265366" y="847"/>
                  <a:pt x="280732" y="38"/>
                </a:cubicBezTo>
                <a:cubicBezTo>
                  <a:pt x="296907" y="-771"/>
                  <a:pt x="301759" y="11360"/>
                  <a:pt x="301759" y="26726"/>
                </a:cubicBezTo>
                <a:cubicBezTo>
                  <a:pt x="301759" y="53414"/>
                  <a:pt x="302568" y="80911"/>
                  <a:pt x="300950" y="107599"/>
                </a:cubicBezTo>
                <a:cubicBezTo>
                  <a:pt x="300142" y="127008"/>
                  <a:pt x="304994" y="132669"/>
                  <a:pt x="325212" y="132669"/>
                </a:cubicBezTo>
                <a:cubicBezTo>
                  <a:pt x="373736" y="131861"/>
                  <a:pt x="375353" y="135096"/>
                  <a:pt x="359987" y="181193"/>
                </a:cubicBezTo>
                <a:cubicBezTo>
                  <a:pt x="345430" y="223247"/>
                  <a:pt x="321169" y="259639"/>
                  <a:pt x="281541" y="279049"/>
                </a:cubicBezTo>
                <a:cubicBezTo>
                  <a:pt x="250001" y="294415"/>
                  <a:pt x="232209" y="316250"/>
                  <a:pt x="222504" y="347791"/>
                </a:cubicBezTo>
                <a:cubicBezTo>
                  <a:pt x="219269" y="357495"/>
                  <a:pt x="215225" y="366391"/>
                  <a:pt x="209564" y="379331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Rectangle 14">
            <a:extLst>
              <a:ext uri="{FF2B5EF4-FFF2-40B4-BE49-F238E27FC236}">
                <a16:creationId xmlns:a16="http://schemas.microsoft.com/office/drawing/2014/main" id="{ABEF3534-0B0D-4D11-88B0-714E3A601318}"/>
              </a:ext>
            </a:extLst>
          </p:cNvPr>
          <p:cNvSpPr/>
          <p:nvPr/>
        </p:nvSpPr>
        <p:spPr>
          <a:xfrm>
            <a:off x="1917442" y="2972914"/>
            <a:ext cx="810150" cy="81015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0" name="Rectangle 41">
            <a:extLst>
              <a:ext uri="{FF2B5EF4-FFF2-40B4-BE49-F238E27FC236}">
                <a16:creationId xmlns:a16="http://schemas.microsoft.com/office/drawing/2014/main" id="{B5FE36C1-0ADB-45BB-A531-FE972B2BBA51}"/>
              </a:ext>
            </a:extLst>
          </p:cNvPr>
          <p:cNvSpPr>
            <a:spLocks/>
          </p:cNvSpPr>
          <p:nvPr/>
        </p:nvSpPr>
        <p:spPr>
          <a:xfrm>
            <a:off x="4073995" y="3073859"/>
            <a:ext cx="724247" cy="72424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0FBF2D4-4FB9-4003-B98B-D6EEC84F6C32}"/>
              </a:ext>
            </a:extLst>
          </p:cNvPr>
          <p:cNvSpPr/>
          <p:nvPr/>
        </p:nvSpPr>
        <p:spPr>
          <a:xfrm>
            <a:off x="3005009" y="2957860"/>
            <a:ext cx="911911" cy="801556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8A9B6F5-3ACC-4590-B994-4E129F1C6ACE}"/>
              </a:ext>
            </a:extLst>
          </p:cNvPr>
          <p:cNvGrpSpPr/>
          <p:nvPr/>
        </p:nvGrpSpPr>
        <p:grpSpPr>
          <a:xfrm>
            <a:off x="9182641" y="1719154"/>
            <a:ext cx="951053" cy="953302"/>
            <a:chOff x="5882220" y="3348558"/>
            <a:chExt cx="1128277" cy="1130945"/>
          </a:xfrm>
          <a:solidFill>
            <a:schemeClr val="accent2"/>
          </a:soli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AED8F79-3C28-459B-8545-93E560013BDA}"/>
                </a:ext>
              </a:extLst>
            </p:cNvPr>
            <p:cNvSpPr/>
            <p:nvPr/>
          </p:nvSpPr>
          <p:spPr>
            <a:xfrm>
              <a:off x="6280965" y="3708658"/>
              <a:ext cx="330785" cy="410744"/>
            </a:xfrm>
            <a:custGeom>
              <a:avLst/>
              <a:gdLst>
                <a:gd name="connsiteX0" fmla="*/ 2637844 w 4157304"/>
                <a:gd name="connsiteY0" fmla="*/ 4502302 h 5162222"/>
                <a:gd name="connsiteX1" fmla="*/ 2584552 w 4157304"/>
                <a:gd name="connsiteY1" fmla="*/ 4502304 h 5162222"/>
                <a:gd name="connsiteX2" fmla="*/ 1601586 w 4157304"/>
                <a:gd name="connsiteY2" fmla="*/ 4679948 h 5162222"/>
                <a:gd name="connsiteX3" fmla="*/ 1542371 w 4157304"/>
                <a:gd name="connsiteY3" fmla="*/ 4751006 h 5162222"/>
                <a:gd name="connsiteX4" fmla="*/ 1625272 w 4157304"/>
                <a:gd name="connsiteY4" fmla="*/ 4798378 h 5162222"/>
                <a:gd name="connsiteX5" fmla="*/ 2608238 w 4157304"/>
                <a:gd name="connsiteY5" fmla="*/ 4614809 h 5162222"/>
                <a:gd name="connsiteX6" fmla="*/ 2673372 w 4157304"/>
                <a:gd name="connsiteY6" fmla="*/ 4537833 h 5162222"/>
                <a:gd name="connsiteX7" fmla="*/ 2637844 w 4157304"/>
                <a:gd name="connsiteY7" fmla="*/ 4502302 h 5162222"/>
                <a:gd name="connsiteX8" fmla="*/ 2607682 w 4157304"/>
                <a:gd name="connsiteY8" fmla="*/ 4156265 h 5162222"/>
                <a:gd name="connsiteX9" fmla="*/ 2572709 w 4157304"/>
                <a:gd name="connsiteY9" fmla="*/ 4158858 h 5162222"/>
                <a:gd name="connsiteX10" fmla="*/ 1631190 w 4157304"/>
                <a:gd name="connsiteY10" fmla="*/ 4336502 h 5162222"/>
                <a:gd name="connsiteX11" fmla="*/ 1548289 w 4157304"/>
                <a:gd name="connsiteY11" fmla="*/ 4419403 h 5162222"/>
                <a:gd name="connsiteX12" fmla="*/ 1660800 w 4157304"/>
                <a:gd name="connsiteY12" fmla="*/ 4466775 h 5162222"/>
                <a:gd name="connsiteX13" fmla="*/ 2596395 w 4157304"/>
                <a:gd name="connsiteY13" fmla="*/ 4283206 h 5162222"/>
                <a:gd name="connsiteX14" fmla="*/ 2679295 w 4157304"/>
                <a:gd name="connsiteY14" fmla="*/ 4206229 h 5162222"/>
                <a:gd name="connsiteX15" fmla="*/ 2607682 w 4157304"/>
                <a:gd name="connsiteY15" fmla="*/ 4156265 h 5162222"/>
                <a:gd name="connsiteX16" fmla="*/ 2102367 w 4157304"/>
                <a:gd name="connsiteY16" fmla="*/ 2 h 5162222"/>
                <a:gd name="connsiteX17" fmla="*/ 3993865 w 4157304"/>
                <a:gd name="connsiteY17" fmla="*/ 1269174 h 5162222"/>
                <a:gd name="connsiteX18" fmla="*/ 3271444 w 4157304"/>
                <a:gd name="connsiteY18" fmla="*/ 3773965 h 5162222"/>
                <a:gd name="connsiteX19" fmla="*/ 3111561 w 4157304"/>
                <a:gd name="connsiteY19" fmla="*/ 4070039 h 5162222"/>
                <a:gd name="connsiteX20" fmla="*/ 3111561 w 4157304"/>
                <a:gd name="connsiteY20" fmla="*/ 4401642 h 5162222"/>
                <a:gd name="connsiteX21" fmla="*/ 2377297 w 4157304"/>
                <a:gd name="connsiteY21" fmla="*/ 5159592 h 5162222"/>
                <a:gd name="connsiteX22" fmla="*/ 1939107 w 4157304"/>
                <a:gd name="connsiteY22" fmla="*/ 5159592 h 5162222"/>
                <a:gd name="connsiteX23" fmla="*/ 1050885 w 4157304"/>
                <a:gd name="connsiteY23" fmla="*/ 4218073 h 5162222"/>
                <a:gd name="connsiteX24" fmla="*/ 784421 w 4157304"/>
                <a:gd name="connsiteY24" fmla="*/ 3691064 h 5162222"/>
                <a:gd name="connsiteX25" fmla="*/ 91604 w 4157304"/>
                <a:gd name="connsiteY25" fmla="*/ 1517877 h 5162222"/>
                <a:gd name="connsiteX26" fmla="*/ 1755544 w 4157304"/>
                <a:gd name="connsiteY26" fmla="*/ 31588 h 5162222"/>
                <a:gd name="connsiteX27" fmla="*/ 2102367 w 4157304"/>
                <a:gd name="connsiteY27" fmla="*/ 2 h 516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57304" h="5162222">
                  <a:moveTo>
                    <a:pt x="2637844" y="4502302"/>
                  </a:moveTo>
                  <a:cubicBezTo>
                    <a:pt x="2621561" y="4497861"/>
                    <a:pt x="2602317" y="4499342"/>
                    <a:pt x="2584552" y="4502304"/>
                  </a:cubicBezTo>
                  <a:cubicBezTo>
                    <a:pt x="2258868" y="4561519"/>
                    <a:pt x="1927265" y="4620734"/>
                    <a:pt x="1601586" y="4679948"/>
                  </a:cubicBezTo>
                  <a:cubicBezTo>
                    <a:pt x="1566057" y="4685867"/>
                    <a:pt x="1530528" y="4703634"/>
                    <a:pt x="1542371" y="4751006"/>
                  </a:cubicBezTo>
                  <a:cubicBezTo>
                    <a:pt x="1554214" y="4792453"/>
                    <a:pt x="1583818" y="4804296"/>
                    <a:pt x="1625272" y="4798378"/>
                  </a:cubicBezTo>
                  <a:cubicBezTo>
                    <a:pt x="1950951" y="4739163"/>
                    <a:pt x="2282554" y="4679948"/>
                    <a:pt x="2608238" y="4614809"/>
                  </a:cubicBezTo>
                  <a:cubicBezTo>
                    <a:pt x="2643767" y="4608891"/>
                    <a:pt x="2679296" y="4591123"/>
                    <a:pt x="2673372" y="4537833"/>
                  </a:cubicBezTo>
                  <a:cubicBezTo>
                    <a:pt x="2667450" y="4517106"/>
                    <a:pt x="2654128" y="4506743"/>
                    <a:pt x="2637844" y="4502302"/>
                  </a:cubicBezTo>
                  <a:close/>
                  <a:moveTo>
                    <a:pt x="2607682" y="4156265"/>
                  </a:moveTo>
                  <a:cubicBezTo>
                    <a:pt x="2596395" y="4156266"/>
                    <a:pt x="2584552" y="4157377"/>
                    <a:pt x="2572709" y="4158858"/>
                  </a:cubicBezTo>
                  <a:cubicBezTo>
                    <a:pt x="2258867" y="4218072"/>
                    <a:pt x="1945031" y="4277287"/>
                    <a:pt x="1631190" y="4336502"/>
                  </a:cubicBezTo>
                  <a:cubicBezTo>
                    <a:pt x="1589742" y="4342420"/>
                    <a:pt x="1542370" y="4366106"/>
                    <a:pt x="1548289" y="4419403"/>
                  </a:cubicBezTo>
                  <a:cubicBezTo>
                    <a:pt x="1554213" y="4490461"/>
                    <a:pt x="1613428" y="4454932"/>
                    <a:pt x="1660800" y="4466775"/>
                  </a:cubicBezTo>
                  <a:cubicBezTo>
                    <a:pt x="1962793" y="4413478"/>
                    <a:pt x="2276634" y="4354263"/>
                    <a:pt x="2596395" y="4283206"/>
                  </a:cubicBezTo>
                  <a:cubicBezTo>
                    <a:pt x="2643766" y="4277287"/>
                    <a:pt x="2691138" y="4265444"/>
                    <a:pt x="2679295" y="4206229"/>
                  </a:cubicBezTo>
                  <a:cubicBezTo>
                    <a:pt x="2670413" y="4166257"/>
                    <a:pt x="2641546" y="4156264"/>
                    <a:pt x="2607682" y="4156265"/>
                  </a:cubicBezTo>
                  <a:close/>
                  <a:moveTo>
                    <a:pt x="2102367" y="2"/>
                  </a:moveTo>
                  <a:cubicBezTo>
                    <a:pt x="2909678" y="1052"/>
                    <a:pt x="3682987" y="512705"/>
                    <a:pt x="3993865" y="1269174"/>
                  </a:cubicBezTo>
                  <a:cubicBezTo>
                    <a:pt x="4372840" y="2181083"/>
                    <a:pt x="4076765" y="3217345"/>
                    <a:pt x="3271444" y="3773965"/>
                  </a:cubicBezTo>
                  <a:cubicBezTo>
                    <a:pt x="3153014" y="3856865"/>
                    <a:pt x="3099718" y="3933842"/>
                    <a:pt x="3111561" y="4070039"/>
                  </a:cubicBezTo>
                  <a:cubicBezTo>
                    <a:pt x="3123404" y="4176626"/>
                    <a:pt x="3111561" y="4289131"/>
                    <a:pt x="3111561" y="4401642"/>
                  </a:cubicBezTo>
                  <a:cubicBezTo>
                    <a:pt x="3105642" y="4845750"/>
                    <a:pt x="2827329" y="5141824"/>
                    <a:pt x="2377297" y="5159592"/>
                  </a:cubicBezTo>
                  <a:cubicBezTo>
                    <a:pt x="2229263" y="5165510"/>
                    <a:pt x="2087147" y="5159592"/>
                    <a:pt x="1939107" y="5159592"/>
                  </a:cubicBezTo>
                  <a:cubicBezTo>
                    <a:pt x="1293668" y="5165510"/>
                    <a:pt x="1050885" y="4928651"/>
                    <a:pt x="1050885" y="4218073"/>
                  </a:cubicBezTo>
                  <a:cubicBezTo>
                    <a:pt x="1104181" y="4010824"/>
                    <a:pt x="991670" y="3856865"/>
                    <a:pt x="784421" y="3691064"/>
                  </a:cubicBezTo>
                  <a:cubicBezTo>
                    <a:pt x="91604" y="3122602"/>
                    <a:pt x="-151173" y="2382413"/>
                    <a:pt x="91604" y="1517877"/>
                  </a:cubicBezTo>
                  <a:cubicBezTo>
                    <a:pt x="328464" y="682951"/>
                    <a:pt x="908769" y="185546"/>
                    <a:pt x="1755544" y="31588"/>
                  </a:cubicBezTo>
                  <a:cubicBezTo>
                    <a:pt x="1871013" y="10122"/>
                    <a:pt x="1987037" y="-149"/>
                    <a:pt x="2102367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DA6FF79-F98D-4EA8-A4D7-DEB344479678}"/>
                </a:ext>
              </a:extLst>
            </p:cNvPr>
            <p:cNvSpPr/>
            <p:nvPr/>
          </p:nvSpPr>
          <p:spPr>
            <a:xfrm>
              <a:off x="5882220" y="3348558"/>
              <a:ext cx="1128277" cy="1130945"/>
            </a:xfrm>
            <a:custGeom>
              <a:avLst/>
              <a:gdLst>
                <a:gd name="connsiteX0" fmla="*/ 354222 w 684230"/>
                <a:gd name="connsiteY0" fmla="*/ 512733 h 685848"/>
                <a:gd name="connsiteX1" fmla="*/ 372014 w 684230"/>
                <a:gd name="connsiteY1" fmla="*/ 535377 h 685848"/>
                <a:gd name="connsiteX2" fmla="*/ 372014 w 684230"/>
                <a:gd name="connsiteY2" fmla="*/ 600885 h 685848"/>
                <a:gd name="connsiteX3" fmla="*/ 372014 w 684230"/>
                <a:gd name="connsiteY3" fmla="*/ 663966 h 685848"/>
                <a:gd name="connsiteX4" fmla="*/ 353413 w 684230"/>
                <a:gd name="connsiteY4" fmla="*/ 685801 h 685848"/>
                <a:gd name="connsiteX5" fmla="*/ 335621 w 684230"/>
                <a:gd name="connsiteY5" fmla="*/ 663157 h 685848"/>
                <a:gd name="connsiteX6" fmla="*/ 335621 w 684230"/>
                <a:gd name="connsiteY6" fmla="*/ 534568 h 685848"/>
                <a:gd name="connsiteX7" fmla="*/ 354222 w 684230"/>
                <a:gd name="connsiteY7" fmla="*/ 512733 h 685848"/>
                <a:gd name="connsiteX8" fmla="*/ 215829 w 684230"/>
                <a:gd name="connsiteY8" fmla="*/ 469870 h 685848"/>
                <a:gd name="connsiteX9" fmla="*/ 221592 w 684230"/>
                <a:gd name="connsiteY9" fmla="*/ 483618 h 685848"/>
                <a:gd name="connsiteX10" fmla="*/ 148805 w 684230"/>
                <a:gd name="connsiteY10" fmla="*/ 544273 h 685848"/>
                <a:gd name="connsiteX11" fmla="*/ 140718 w 684230"/>
                <a:gd name="connsiteY11" fmla="*/ 522437 h 685848"/>
                <a:gd name="connsiteX12" fmla="*/ 202182 w 684230"/>
                <a:gd name="connsiteY12" fmla="*/ 470678 h 685848"/>
                <a:gd name="connsiteX13" fmla="*/ 215829 w 684230"/>
                <a:gd name="connsiteY13" fmla="*/ 469870 h 685848"/>
                <a:gd name="connsiteX14" fmla="*/ 480383 w 684230"/>
                <a:gd name="connsiteY14" fmla="*/ 465826 h 685848"/>
                <a:gd name="connsiteX15" fmla="*/ 493323 w 684230"/>
                <a:gd name="connsiteY15" fmla="*/ 474722 h 685848"/>
                <a:gd name="connsiteX16" fmla="*/ 536994 w 684230"/>
                <a:gd name="connsiteY16" fmla="*/ 524055 h 685848"/>
                <a:gd name="connsiteX17" fmla="*/ 536994 w 684230"/>
                <a:gd name="connsiteY17" fmla="*/ 547508 h 685848"/>
                <a:gd name="connsiteX18" fmla="*/ 515967 w 684230"/>
                <a:gd name="connsiteY18" fmla="*/ 543465 h 685848"/>
                <a:gd name="connsiteX19" fmla="*/ 472296 w 684230"/>
                <a:gd name="connsiteY19" fmla="*/ 494131 h 685848"/>
                <a:gd name="connsiteX20" fmla="*/ 469061 w 684230"/>
                <a:gd name="connsiteY20" fmla="*/ 474722 h 685848"/>
                <a:gd name="connsiteX21" fmla="*/ 480383 w 684230"/>
                <a:gd name="connsiteY21" fmla="*/ 465826 h 685848"/>
                <a:gd name="connsiteX22" fmla="*/ 17792 w 684230"/>
                <a:gd name="connsiteY22" fmla="*/ 339665 h 685848"/>
                <a:gd name="connsiteX23" fmla="*/ 157703 w 684230"/>
                <a:gd name="connsiteY23" fmla="*/ 339665 h 685848"/>
                <a:gd name="connsiteX24" fmla="*/ 177112 w 684230"/>
                <a:gd name="connsiteY24" fmla="*/ 353413 h 685848"/>
                <a:gd name="connsiteX25" fmla="*/ 159320 w 684230"/>
                <a:gd name="connsiteY25" fmla="*/ 367971 h 685848"/>
                <a:gd name="connsiteX26" fmla="*/ 87343 w 684230"/>
                <a:gd name="connsiteY26" fmla="*/ 367971 h 685848"/>
                <a:gd name="connsiteX27" fmla="*/ 18601 w 684230"/>
                <a:gd name="connsiteY27" fmla="*/ 367971 h 685848"/>
                <a:gd name="connsiteX28" fmla="*/ 0 w 684230"/>
                <a:gd name="connsiteY28" fmla="*/ 354222 h 685848"/>
                <a:gd name="connsiteX29" fmla="*/ 17792 w 684230"/>
                <a:gd name="connsiteY29" fmla="*/ 339665 h 685848"/>
                <a:gd name="connsiteX30" fmla="*/ 530524 w 684230"/>
                <a:gd name="connsiteY30" fmla="*/ 315404 h 685848"/>
                <a:gd name="connsiteX31" fmla="*/ 664774 w 684230"/>
                <a:gd name="connsiteY31" fmla="*/ 315404 h 685848"/>
                <a:gd name="connsiteX32" fmla="*/ 684183 w 684230"/>
                <a:gd name="connsiteY32" fmla="*/ 333196 h 685848"/>
                <a:gd name="connsiteX33" fmla="*/ 663965 w 684230"/>
                <a:gd name="connsiteY33" fmla="*/ 345327 h 685848"/>
                <a:gd name="connsiteX34" fmla="*/ 598458 w 684230"/>
                <a:gd name="connsiteY34" fmla="*/ 346136 h 685848"/>
                <a:gd name="connsiteX35" fmla="*/ 529715 w 684230"/>
                <a:gd name="connsiteY35" fmla="*/ 346136 h 685848"/>
                <a:gd name="connsiteX36" fmla="*/ 510306 w 684230"/>
                <a:gd name="connsiteY36" fmla="*/ 332388 h 685848"/>
                <a:gd name="connsiteX37" fmla="*/ 530524 w 684230"/>
                <a:gd name="connsiteY37" fmla="*/ 315404 h 685848"/>
                <a:gd name="connsiteX38" fmla="*/ 541847 w 684230"/>
                <a:gd name="connsiteY38" fmla="*/ 142740 h 685848"/>
                <a:gd name="connsiteX39" fmla="*/ 550743 w 684230"/>
                <a:gd name="connsiteY39" fmla="*/ 156893 h 685848"/>
                <a:gd name="connsiteX40" fmla="*/ 542656 w 684230"/>
                <a:gd name="connsiteY40" fmla="*/ 169024 h 685848"/>
                <a:gd name="connsiteX41" fmla="*/ 490896 w 684230"/>
                <a:gd name="connsiteY41" fmla="*/ 213504 h 685848"/>
                <a:gd name="connsiteX42" fmla="*/ 469870 w 684230"/>
                <a:gd name="connsiteY42" fmla="*/ 213504 h 685848"/>
                <a:gd name="connsiteX43" fmla="*/ 471487 w 684230"/>
                <a:gd name="connsiteY43" fmla="*/ 191668 h 685848"/>
                <a:gd name="connsiteX44" fmla="*/ 525672 w 684230"/>
                <a:gd name="connsiteY44" fmla="*/ 145571 h 685848"/>
                <a:gd name="connsiteX45" fmla="*/ 541847 w 684230"/>
                <a:gd name="connsiteY45" fmla="*/ 142740 h 685848"/>
                <a:gd name="connsiteX46" fmla="*/ 156084 w 684230"/>
                <a:gd name="connsiteY46" fmla="*/ 135057 h 685848"/>
                <a:gd name="connsiteX47" fmla="*/ 215930 w 684230"/>
                <a:gd name="connsiteY47" fmla="*/ 202991 h 685848"/>
                <a:gd name="connsiteX48" fmla="*/ 208651 w 684230"/>
                <a:gd name="connsiteY48" fmla="*/ 215122 h 685848"/>
                <a:gd name="connsiteX49" fmla="*/ 190051 w 684230"/>
                <a:gd name="connsiteY49" fmla="*/ 211887 h 685848"/>
                <a:gd name="connsiteX50" fmla="*/ 143145 w 684230"/>
                <a:gd name="connsiteY50" fmla="*/ 157701 h 685848"/>
                <a:gd name="connsiteX51" fmla="*/ 140719 w 684230"/>
                <a:gd name="connsiteY51" fmla="*/ 141527 h 685848"/>
                <a:gd name="connsiteX52" fmla="*/ 156084 w 684230"/>
                <a:gd name="connsiteY52" fmla="*/ 135057 h 685848"/>
                <a:gd name="connsiteX53" fmla="*/ 329961 w 684230"/>
                <a:gd name="connsiteY53" fmla="*/ 0 h 685848"/>
                <a:gd name="connsiteX54" fmla="*/ 343709 w 684230"/>
                <a:gd name="connsiteY54" fmla="*/ 19409 h 685848"/>
                <a:gd name="connsiteX55" fmla="*/ 344518 w 684230"/>
                <a:gd name="connsiteY55" fmla="*/ 88151 h 685848"/>
                <a:gd name="connsiteX56" fmla="*/ 344518 w 684230"/>
                <a:gd name="connsiteY56" fmla="*/ 154468 h 685848"/>
                <a:gd name="connsiteX57" fmla="*/ 331578 w 684230"/>
                <a:gd name="connsiteY57" fmla="*/ 173877 h 685848"/>
                <a:gd name="connsiteX58" fmla="*/ 315403 w 684230"/>
                <a:gd name="connsiteY58" fmla="*/ 156894 h 685848"/>
                <a:gd name="connsiteX59" fmla="*/ 314594 w 684230"/>
                <a:gd name="connsiteY59" fmla="*/ 18601 h 685848"/>
                <a:gd name="connsiteX60" fmla="*/ 329961 w 684230"/>
                <a:gd name="connsiteY60" fmla="*/ 0 h 68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84230" h="685848">
                  <a:moveTo>
                    <a:pt x="354222" y="512733"/>
                  </a:moveTo>
                  <a:cubicBezTo>
                    <a:pt x="368779" y="512733"/>
                    <a:pt x="372014" y="523246"/>
                    <a:pt x="372014" y="535377"/>
                  </a:cubicBezTo>
                  <a:cubicBezTo>
                    <a:pt x="372014" y="556404"/>
                    <a:pt x="372014" y="578241"/>
                    <a:pt x="372014" y="600885"/>
                  </a:cubicBezTo>
                  <a:cubicBezTo>
                    <a:pt x="372014" y="621912"/>
                    <a:pt x="372014" y="642939"/>
                    <a:pt x="372014" y="663966"/>
                  </a:cubicBezTo>
                  <a:cubicBezTo>
                    <a:pt x="372014" y="676905"/>
                    <a:pt x="366353" y="686610"/>
                    <a:pt x="353413" y="685801"/>
                  </a:cubicBezTo>
                  <a:cubicBezTo>
                    <a:pt x="340474" y="685801"/>
                    <a:pt x="335621" y="676097"/>
                    <a:pt x="335621" y="663157"/>
                  </a:cubicBezTo>
                  <a:cubicBezTo>
                    <a:pt x="335621" y="620295"/>
                    <a:pt x="335621" y="577432"/>
                    <a:pt x="335621" y="534568"/>
                  </a:cubicBezTo>
                  <a:cubicBezTo>
                    <a:pt x="335621" y="521629"/>
                    <a:pt x="339665" y="512733"/>
                    <a:pt x="354222" y="512733"/>
                  </a:cubicBezTo>
                  <a:close/>
                  <a:moveTo>
                    <a:pt x="215829" y="469870"/>
                  </a:moveTo>
                  <a:cubicBezTo>
                    <a:pt x="219166" y="472700"/>
                    <a:pt x="221188" y="477957"/>
                    <a:pt x="221592" y="483618"/>
                  </a:cubicBezTo>
                  <a:cubicBezTo>
                    <a:pt x="222400" y="492514"/>
                    <a:pt x="160936" y="545081"/>
                    <a:pt x="148805" y="544273"/>
                  </a:cubicBezTo>
                  <a:cubicBezTo>
                    <a:pt x="137483" y="541038"/>
                    <a:pt x="132631" y="530524"/>
                    <a:pt x="140718" y="522437"/>
                  </a:cubicBezTo>
                  <a:cubicBezTo>
                    <a:pt x="159319" y="503836"/>
                    <a:pt x="180346" y="486044"/>
                    <a:pt x="202182" y="470678"/>
                  </a:cubicBezTo>
                  <a:cubicBezTo>
                    <a:pt x="207843" y="466635"/>
                    <a:pt x="212493" y="467039"/>
                    <a:pt x="215829" y="469870"/>
                  </a:cubicBezTo>
                  <a:close/>
                  <a:moveTo>
                    <a:pt x="480383" y="465826"/>
                  </a:moveTo>
                  <a:cubicBezTo>
                    <a:pt x="485235" y="469061"/>
                    <a:pt x="490088" y="471487"/>
                    <a:pt x="493323" y="474722"/>
                  </a:cubicBezTo>
                  <a:cubicBezTo>
                    <a:pt x="507880" y="490897"/>
                    <a:pt x="522437" y="507881"/>
                    <a:pt x="536994" y="524055"/>
                  </a:cubicBezTo>
                  <a:cubicBezTo>
                    <a:pt x="543464" y="531334"/>
                    <a:pt x="545890" y="541039"/>
                    <a:pt x="536994" y="547508"/>
                  </a:cubicBezTo>
                  <a:cubicBezTo>
                    <a:pt x="530524" y="552361"/>
                    <a:pt x="521628" y="550743"/>
                    <a:pt x="515967" y="543465"/>
                  </a:cubicBezTo>
                  <a:cubicBezTo>
                    <a:pt x="501410" y="527290"/>
                    <a:pt x="486853" y="510307"/>
                    <a:pt x="472296" y="494131"/>
                  </a:cubicBezTo>
                  <a:cubicBezTo>
                    <a:pt x="467443" y="488470"/>
                    <a:pt x="465826" y="481192"/>
                    <a:pt x="469061" y="474722"/>
                  </a:cubicBezTo>
                  <a:cubicBezTo>
                    <a:pt x="470678" y="471487"/>
                    <a:pt x="475531" y="469061"/>
                    <a:pt x="480383" y="465826"/>
                  </a:cubicBezTo>
                  <a:close/>
                  <a:moveTo>
                    <a:pt x="17792" y="339665"/>
                  </a:moveTo>
                  <a:cubicBezTo>
                    <a:pt x="64698" y="339665"/>
                    <a:pt x="110797" y="339665"/>
                    <a:pt x="157703" y="339665"/>
                  </a:cubicBezTo>
                  <a:cubicBezTo>
                    <a:pt x="167407" y="339665"/>
                    <a:pt x="176303" y="342900"/>
                    <a:pt x="177112" y="353413"/>
                  </a:cubicBezTo>
                  <a:cubicBezTo>
                    <a:pt x="177921" y="365545"/>
                    <a:pt x="168216" y="367971"/>
                    <a:pt x="159320" y="367971"/>
                  </a:cubicBezTo>
                  <a:cubicBezTo>
                    <a:pt x="135058" y="367971"/>
                    <a:pt x="110797" y="367163"/>
                    <a:pt x="87343" y="367971"/>
                  </a:cubicBezTo>
                  <a:cubicBezTo>
                    <a:pt x="64698" y="367971"/>
                    <a:pt x="42054" y="367971"/>
                    <a:pt x="18601" y="367971"/>
                  </a:cubicBezTo>
                  <a:cubicBezTo>
                    <a:pt x="9705" y="367971"/>
                    <a:pt x="0" y="367163"/>
                    <a:pt x="0" y="354222"/>
                  </a:cubicBezTo>
                  <a:cubicBezTo>
                    <a:pt x="0" y="342091"/>
                    <a:pt x="8087" y="339665"/>
                    <a:pt x="17792" y="339665"/>
                  </a:cubicBezTo>
                  <a:close/>
                  <a:moveTo>
                    <a:pt x="530524" y="315404"/>
                  </a:moveTo>
                  <a:cubicBezTo>
                    <a:pt x="575004" y="314595"/>
                    <a:pt x="620294" y="314595"/>
                    <a:pt x="664774" y="315404"/>
                  </a:cubicBezTo>
                  <a:cubicBezTo>
                    <a:pt x="675287" y="315404"/>
                    <a:pt x="684992" y="321065"/>
                    <a:pt x="684183" y="333196"/>
                  </a:cubicBezTo>
                  <a:cubicBezTo>
                    <a:pt x="683374" y="344519"/>
                    <a:pt x="673669" y="345327"/>
                    <a:pt x="663965" y="345327"/>
                  </a:cubicBezTo>
                  <a:cubicBezTo>
                    <a:pt x="642129" y="346136"/>
                    <a:pt x="620294" y="346136"/>
                    <a:pt x="598458" y="346136"/>
                  </a:cubicBezTo>
                  <a:cubicBezTo>
                    <a:pt x="575813" y="346136"/>
                    <a:pt x="552359" y="346136"/>
                    <a:pt x="529715" y="346136"/>
                  </a:cubicBezTo>
                  <a:cubicBezTo>
                    <a:pt x="520010" y="346136"/>
                    <a:pt x="511115" y="345327"/>
                    <a:pt x="510306" y="332388"/>
                  </a:cubicBezTo>
                  <a:cubicBezTo>
                    <a:pt x="509497" y="318638"/>
                    <a:pt x="520819" y="316212"/>
                    <a:pt x="530524" y="315404"/>
                  </a:cubicBezTo>
                  <a:close/>
                  <a:moveTo>
                    <a:pt x="541847" y="142740"/>
                  </a:moveTo>
                  <a:cubicBezTo>
                    <a:pt x="545891" y="145166"/>
                    <a:pt x="548722" y="150423"/>
                    <a:pt x="550743" y="156893"/>
                  </a:cubicBezTo>
                  <a:cubicBezTo>
                    <a:pt x="548317" y="160937"/>
                    <a:pt x="546700" y="165789"/>
                    <a:pt x="542656" y="169024"/>
                  </a:cubicBezTo>
                  <a:cubicBezTo>
                    <a:pt x="525672" y="184390"/>
                    <a:pt x="507880" y="198947"/>
                    <a:pt x="490896" y="213504"/>
                  </a:cubicBezTo>
                  <a:cubicBezTo>
                    <a:pt x="484427" y="219165"/>
                    <a:pt x="476339" y="221591"/>
                    <a:pt x="469870" y="213504"/>
                  </a:cubicBezTo>
                  <a:cubicBezTo>
                    <a:pt x="464208" y="206225"/>
                    <a:pt x="465826" y="197329"/>
                    <a:pt x="471487" y="191668"/>
                  </a:cubicBezTo>
                  <a:cubicBezTo>
                    <a:pt x="489279" y="175494"/>
                    <a:pt x="507072" y="160128"/>
                    <a:pt x="525672" y="145571"/>
                  </a:cubicBezTo>
                  <a:cubicBezTo>
                    <a:pt x="532546" y="140718"/>
                    <a:pt x="537803" y="140314"/>
                    <a:pt x="541847" y="142740"/>
                  </a:cubicBezTo>
                  <a:close/>
                  <a:moveTo>
                    <a:pt x="156084" y="135057"/>
                  </a:moveTo>
                  <a:cubicBezTo>
                    <a:pt x="165789" y="136674"/>
                    <a:pt x="215930" y="194904"/>
                    <a:pt x="215930" y="202991"/>
                  </a:cubicBezTo>
                  <a:cubicBezTo>
                    <a:pt x="215930" y="208652"/>
                    <a:pt x="212695" y="211887"/>
                    <a:pt x="208651" y="215122"/>
                  </a:cubicBezTo>
                  <a:cubicBezTo>
                    <a:pt x="201373" y="220783"/>
                    <a:pt x="194903" y="216739"/>
                    <a:pt x="190051" y="211887"/>
                  </a:cubicBezTo>
                  <a:cubicBezTo>
                    <a:pt x="173876" y="194095"/>
                    <a:pt x="158511" y="176302"/>
                    <a:pt x="143145" y="157701"/>
                  </a:cubicBezTo>
                  <a:cubicBezTo>
                    <a:pt x="139910" y="153658"/>
                    <a:pt x="135866" y="147997"/>
                    <a:pt x="140719" y="141527"/>
                  </a:cubicBezTo>
                  <a:cubicBezTo>
                    <a:pt x="144762" y="135866"/>
                    <a:pt x="149614" y="133440"/>
                    <a:pt x="156084" y="135057"/>
                  </a:cubicBezTo>
                  <a:close/>
                  <a:moveTo>
                    <a:pt x="329961" y="0"/>
                  </a:moveTo>
                  <a:cubicBezTo>
                    <a:pt x="342091" y="0"/>
                    <a:pt x="343709" y="9705"/>
                    <a:pt x="343709" y="19409"/>
                  </a:cubicBezTo>
                  <a:cubicBezTo>
                    <a:pt x="344518" y="42054"/>
                    <a:pt x="344518" y="65507"/>
                    <a:pt x="344518" y="88151"/>
                  </a:cubicBezTo>
                  <a:cubicBezTo>
                    <a:pt x="344518" y="109988"/>
                    <a:pt x="344518" y="131823"/>
                    <a:pt x="344518" y="154468"/>
                  </a:cubicBezTo>
                  <a:cubicBezTo>
                    <a:pt x="344518" y="163364"/>
                    <a:pt x="344518" y="173068"/>
                    <a:pt x="331578" y="173877"/>
                  </a:cubicBezTo>
                  <a:cubicBezTo>
                    <a:pt x="319446" y="174686"/>
                    <a:pt x="316212" y="166598"/>
                    <a:pt x="315403" y="156894"/>
                  </a:cubicBezTo>
                  <a:cubicBezTo>
                    <a:pt x="314594" y="110796"/>
                    <a:pt x="314594" y="64698"/>
                    <a:pt x="314594" y="18601"/>
                  </a:cubicBezTo>
                  <a:cubicBezTo>
                    <a:pt x="314594" y="8896"/>
                    <a:pt x="319446" y="0"/>
                    <a:pt x="329961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aphic 205">
            <a:extLst>
              <a:ext uri="{FF2B5EF4-FFF2-40B4-BE49-F238E27FC236}">
                <a16:creationId xmlns:a16="http://schemas.microsoft.com/office/drawing/2014/main" id="{0D249B2A-AE50-4774-A0D9-273DA8B79B27}"/>
              </a:ext>
            </a:extLst>
          </p:cNvPr>
          <p:cNvGrpSpPr/>
          <p:nvPr/>
        </p:nvGrpSpPr>
        <p:grpSpPr>
          <a:xfrm>
            <a:off x="6028784" y="2841640"/>
            <a:ext cx="1652706" cy="1912931"/>
            <a:chOff x="3134362" y="287"/>
            <a:chExt cx="5918491" cy="6850378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F261F1-3F4A-4FAB-9B7D-2E206A9A3A8F}"/>
                </a:ext>
              </a:extLst>
            </p:cNvPr>
            <p:cNvSpPr/>
            <p:nvPr/>
          </p:nvSpPr>
          <p:spPr>
            <a:xfrm>
              <a:off x="6264788" y="2852836"/>
              <a:ext cx="2788065" cy="3997829"/>
            </a:xfrm>
            <a:custGeom>
              <a:avLst/>
              <a:gdLst>
                <a:gd name="connsiteX0" fmla="*/ 134053 w 2788065"/>
                <a:gd name="connsiteY0" fmla="*/ 3064593 h 3997829"/>
                <a:gd name="connsiteX1" fmla="*/ 13077 w 2788065"/>
                <a:gd name="connsiteY1" fmla="*/ 3999556 h 3997829"/>
                <a:gd name="connsiteX2" fmla="*/ 47527 w 2788065"/>
                <a:gd name="connsiteY2" fmla="*/ 4004364 h 3997829"/>
                <a:gd name="connsiteX3" fmla="*/ 1084239 w 2788065"/>
                <a:gd name="connsiteY3" fmla="*/ 4004364 h 3997829"/>
                <a:gd name="connsiteX4" fmla="*/ 1120292 w 2788065"/>
                <a:gd name="connsiteY4" fmla="*/ 3977124 h 3997829"/>
                <a:gd name="connsiteX5" fmla="*/ 1142724 w 2788065"/>
                <a:gd name="connsiteY5" fmla="*/ 2553448 h 3997829"/>
                <a:gd name="connsiteX6" fmla="*/ 1290139 w 2788065"/>
                <a:gd name="connsiteY6" fmla="*/ 2380395 h 3997829"/>
                <a:gd name="connsiteX7" fmla="*/ 1846150 w 2788065"/>
                <a:gd name="connsiteY7" fmla="*/ 2035092 h 3997829"/>
                <a:gd name="connsiteX8" fmla="*/ 2300412 w 2788065"/>
                <a:gd name="connsiteY8" fmla="*/ 1725040 h 3997829"/>
                <a:gd name="connsiteX9" fmla="*/ 2516728 w 2788065"/>
                <a:gd name="connsiteY9" fmla="*/ 1477479 h 3997829"/>
                <a:gd name="connsiteX10" fmla="*/ 2542365 w 2788065"/>
                <a:gd name="connsiteY10" fmla="*/ 1394157 h 3997829"/>
                <a:gd name="connsiteX11" fmla="*/ 2661739 w 2788065"/>
                <a:gd name="connsiteY11" fmla="*/ 886217 h 3997829"/>
                <a:gd name="connsiteX12" fmla="*/ 2792329 w 2788065"/>
                <a:gd name="connsiteY12" fmla="*/ 291750 h 3997829"/>
                <a:gd name="connsiteX13" fmla="*/ 2781113 w 2788065"/>
                <a:gd name="connsiteY13" fmla="*/ 232463 h 3997829"/>
                <a:gd name="connsiteX14" fmla="*/ 2612868 w 2788065"/>
                <a:gd name="connsiteY14" fmla="*/ 42586 h 3997829"/>
                <a:gd name="connsiteX15" fmla="*/ 2337266 w 2788065"/>
                <a:gd name="connsiteY15" fmla="*/ 152346 h 3997829"/>
                <a:gd name="connsiteX16" fmla="*/ 2184243 w 2788065"/>
                <a:gd name="connsiteY16" fmla="*/ 931082 h 3997829"/>
                <a:gd name="connsiteX17" fmla="*/ 2076085 w 2788065"/>
                <a:gd name="connsiteY17" fmla="*/ 1310836 h 3997829"/>
                <a:gd name="connsiteX18" fmla="*/ 2023208 w 2788065"/>
                <a:gd name="connsiteY18" fmla="*/ 1373327 h 3997829"/>
                <a:gd name="connsiteX19" fmla="*/ 994508 w 2788065"/>
                <a:gd name="connsiteY19" fmla="*/ 1984618 h 3997829"/>
                <a:gd name="connsiteX20" fmla="*/ 884748 w 2788065"/>
                <a:gd name="connsiteY20" fmla="*/ 1947765 h 3997829"/>
                <a:gd name="connsiteX21" fmla="*/ 899169 w 2788065"/>
                <a:gd name="connsiteY21" fmla="*/ 1850022 h 3997829"/>
                <a:gd name="connsiteX22" fmla="*/ 1061806 w 2788065"/>
                <a:gd name="connsiteY22" fmla="*/ 1733853 h 3997829"/>
                <a:gd name="connsiteX23" fmla="*/ 1602595 w 2788065"/>
                <a:gd name="connsiteY23" fmla="*/ 1375730 h 3997829"/>
                <a:gd name="connsiteX24" fmla="*/ 1652267 w 2788065"/>
                <a:gd name="connsiteY24" fmla="*/ 1306830 h 3997829"/>
                <a:gd name="connsiteX25" fmla="*/ 1671495 w 2788065"/>
                <a:gd name="connsiteY25" fmla="*/ 1140988 h 3997829"/>
                <a:gd name="connsiteX26" fmla="*/ 1382273 w 2788065"/>
                <a:gd name="connsiteY26" fmla="*/ 860579 h 3997829"/>
                <a:gd name="connsiteX27" fmla="*/ 1321385 w 2788065"/>
                <a:gd name="connsiteY27" fmla="*/ 876603 h 3997829"/>
                <a:gd name="connsiteX28" fmla="*/ 664427 w 2788065"/>
                <a:gd name="connsiteY28" fmla="*/ 1218701 h 3997829"/>
                <a:gd name="connsiteX29" fmla="*/ 188533 w 2788065"/>
                <a:gd name="connsiteY29" fmla="*/ 1497508 h 3997829"/>
                <a:gd name="connsiteX30" fmla="*/ 19486 w 2788065"/>
                <a:gd name="connsiteY30" fmla="*/ 1940554 h 3997829"/>
                <a:gd name="connsiteX31" fmla="*/ 134053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134053" y="3064593"/>
                  </a:moveTo>
                  <a:cubicBezTo>
                    <a:pt x="136457" y="3193581"/>
                    <a:pt x="41118" y="3949884"/>
                    <a:pt x="13077" y="3999556"/>
                  </a:cubicBezTo>
                  <a:cubicBezTo>
                    <a:pt x="23492" y="4008369"/>
                    <a:pt x="36311" y="4004364"/>
                    <a:pt x="47527" y="4004364"/>
                  </a:cubicBezTo>
                  <a:cubicBezTo>
                    <a:pt x="392831" y="4004364"/>
                    <a:pt x="738134" y="4004364"/>
                    <a:pt x="1084239" y="4004364"/>
                  </a:cubicBezTo>
                  <a:cubicBezTo>
                    <a:pt x="1101063" y="4004364"/>
                    <a:pt x="1129905" y="4014779"/>
                    <a:pt x="1120292" y="3977124"/>
                  </a:cubicBezTo>
                  <a:cubicBezTo>
                    <a:pt x="1106672" y="3844130"/>
                    <a:pt x="1078631" y="2722494"/>
                    <a:pt x="1142724" y="2553448"/>
                  </a:cubicBezTo>
                  <a:cubicBezTo>
                    <a:pt x="1171566" y="2477337"/>
                    <a:pt x="1225245" y="2425261"/>
                    <a:pt x="1290139" y="2380395"/>
                  </a:cubicBezTo>
                  <a:cubicBezTo>
                    <a:pt x="1468800" y="2255413"/>
                    <a:pt x="1659478" y="2148858"/>
                    <a:pt x="1846150" y="2035092"/>
                  </a:cubicBezTo>
                  <a:cubicBezTo>
                    <a:pt x="2002378" y="1938951"/>
                    <a:pt x="2157805" y="1841209"/>
                    <a:pt x="2300412" y="1725040"/>
                  </a:cubicBezTo>
                  <a:cubicBezTo>
                    <a:pt x="2386137" y="1654537"/>
                    <a:pt x="2466254" y="1579227"/>
                    <a:pt x="2516728" y="1477479"/>
                  </a:cubicBezTo>
                  <a:cubicBezTo>
                    <a:pt x="2530348" y="1450239"/>
                    <a:pt x="2537558" y="1422198"/>
                    <a:pt x="2542365" y="1394157"/>
                  </a:cubicBezTo>
                  <a:cubicBezTo>
                    <a:pt x="2569605" y="1221906"/>
                    <a:pt x="2624886" y="1056865"/>
                    <a:pt x="2661739" y="886217"/>
                  </a:cubicBezTo>
                  <a:cubicBezTo>
                    <a:pt x="2704201" y="687527"/>
                    <a:pt x="2749067" y="489638"/>
                    <a:pt x="2792329" y="291750"/>
                  </a:cubicBezTo>
                  <a:cubicBezTo>
                    <a:pt x="2797137" y="270118"/>
                    <a:pt x="2793932" y="251691"/>
                    <a:pt x="2781113" y="232463"/>
                  </a:cubicBezTo>
                  <a:cubicBezTo>
                    <a:pt x="2733844" y="161159"/>
                    <a:pt x="2681768" y="94662"/>
                    <a:pt x="2612868" y="42586"/>
                  </a:cubicBezTo>
                  <a:cubicBezTo>
                    <a:pt x="2495897" y="-45542"/>
                    <a:pt x="2360500" y="8937"/>
                    <a:pt x="2337266" y="152346"/>
                  </a:cubicBezTo>
                  <a:cubicBezTo>
                    <a:pt x="2294804" y="413527"/>
                    <a:pt x="2245132" y="673907"/>
                    <a:pt x="2184243" y="931082"/>
                  </a:cubicBezTo>
                  <a:cubicBezTo>
                    <a:pt x="2153799" y="1059269"/>
                    <a:pt x="2124956" y="1188257"/>
                    <a:pt x="2076085" y="1310836"/>
                  </a:cubicBezTo>
                  <a:cubicBezTo>
                    <a:pt x="2064869" y="1338877"/>
                    <a:pt x="2048044" y="1358104"/>
                    <a:pt x="2023208" y="1373327"/>
                  </a:cubicBezTo>
                  <a:cubicBezTo>
                    <a:pt x="1680308" y="1576824"/>
                    <a:pt x="1337408" y="1781122"/>
                    <a:pt x="994508" y="1984618"/>
                  </a:cubicBezTo>
                  <a:cubicBezTo>
                    <a:pt x="961660" y="2003846"/>
                    <a:pt x="915192" y="1987823"/>
                    <a:pt x="884748" y="1947765"/>
                  </a:cubicBezTo>
                  <a:cubicBezTo>
                    <a:pt x="859111" y="1914115"/>
                    <a:pt x="861514" y="1879665"/>
                    <a:pt x="899169" y="1850022"/>
                  </a:cubicBezTo>
                  <a:cubicBezTo>
                    <a:pt x="951245" y="1808361"/>
                    <a:pt x="1006526" y="1770706"/>
                    <a:pt x="1061806" y="1733853"/>
                  </a:cubicBezTo>
                  <a:cubicBezTo>
                    <a:pt x="1242069" y="1613677"/>
                    <a:pt x="1422332" y="1494303"/>
                    <a:pt x="1602595" y="1375730"/>
                  </a:cubicBezTo>
                  <a:cubicBezTo>
                    <a:pt x="1629033" y="1358104"/>
                    <a:pt x="1645057" y="1337274"/>
                    <a:pt x="1652267" y="1306830"/>
                  </a:cubicBezTo>
                  <a:cubicBezTo>
                    <a:pt x="1665086" y="1252351"/>
                    <a:pt x="1676302" y="1197070"/>
                    <a:pt x="1671495" y="1140988"/>
                  </a:cubicBezTo>
                  <a:cubicBezTo>
                    <a:pt x="1654670" y="962328"/>
                    <a:pt x="1523279" y="888620"/>
                    <a:pt x="1382273" y="860579"/>
                  </a:cubicBezTo>
                  <a:cubicBezTo>
                    <a:pt x="1359841" y="856573"/>
                    <a:pt x="1340613" y="867790"/>
                    <a:pt x="1321385" y="876603"/>
                  </a:cubicBezTo>
                  <a:cubicBezTo>
                    <a:pt x="1095455" y="977550"/>
                    <a:pt x="879140" y="1095321"/>
                    <a:pt x="664427" y="1218701"/>
                  </a:cubicBezTo>
                  <a:cubicBezTo>
                    <a:pt x="504994" y="1310034"/>
                    <a:pt x="348766" y="1407777"/>
                    <a:pt x="188533" y="1497508"/>
                  </a:cubicBezTo>
                  <a:cubicBezTo>
                    <a:pt x="36311" y="1582432"/>
                    <a:pt x="-38198" y="1757888"/>
                    <a:pt x="19486" y="1940554"/>
                  </a:cubicBezTo>
                  <a:cubicBezTo>
                    <a:pt x="178919" y="2325916"/>
                    <a:pt x="144469" y="3016523"/>
                    <a:pt x="134053" y="3064593"/>
                  </a:cubicBezTo>
                  <a:close/>
                </a:path>
              </a:pathLst>
            </a:custGeom>
            <a:solidFill>
              <a:schemeClr val="accent2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0013F53-E395-42FD-9DA4-AA141D1B437A}"/>
                </a:ext>
              </a:extLst>
            </p:cNvPr>
            <p:cNvSpPr/>
            <p:nvPr/>
          </p:nvSpPr>
          <p:spPr>
            <a:xfrm>
              <a:off x="6404776" y="287"/>
              <a:ext cx="1257834" cy="1754558"/>
            </a:xfrm>
            <a:custGeom>
              <a:avLst/>
              <a:gdLst>
                <a:gd name="connsiteX0" fmla="*/ 634199 w 1257834"/>
                <a:gd name="connsiteY0" fmla="*/ 1757476 h 1754558"/>
                <a:gd name="connsiteX1" fmla="*/ 219995 w 1257834"/>
                <a:gd name="connsiteY1" fmla="*/ 1598044 h 1754558"/>
                <a:gd name="connsiteX2" fmla="*/ 10089 w 1257834"/>
                <a:gd name="connsiteY2" fmla="*/ 1227103 h 1754558"/>
                <a:gd name="connsiteX3" fmla="*/ 59761 w 1257834"/>
                <a:gd name="connsiteY3" fmla="*/ 861770 h 1754558"/>
                <a:gd name="connsiteX4" fmla="*/ 448328 w 1257834"/>
                <a:gd name="connsiteY4" fmla="*/ 209619 h 1754558"/>
                <a:gd name="connsiteX5" fmla="*/ 601351 w 1257834"/>
                <a:gd name="connsiteY5" fmla="*/ 22947 h 1754558"/>
                <a:gd name="connsiteX6" fmla="*/ 654228 w 1257834"/>
                <a:gd name="connsiteY6" fmla="*/ 14936 h 1754558"/>
                <a:gd name="connsiteX7" fmla="*/ 1014754 w 1257834"/>
                <a:gd name="connsiteY7" fmla="*/ 472403 h 1754558"/>
                <a:gd name="connsiteX8" fmla="*/ 1191011 w 1257834"/>
                <a:gd name="connsiteY8" fmla="*/ 788864 h 1754558"/>
                <a:gd name="connsiteX9" fmla="*/ 1234274 w 1257834"/>
                <a:gd name="connsiteY9" fmla="*/ 1307220 h 1754558"/>
                <a:gd name="connsiteX10" fmla="*/ 740754 w 1257834"/>
                <a:gd name="connsiteY10" fmla="*/ 1741453 h 1754558"/>
                <a:gd name="connsiteX11" fmla="*/ 634199 w 1257834"/>
                <a:gd name="connsiteY11" fmla="*/ 1757476 h 175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834" h="1754558">
                  <a:moveTo>
                    <a:pt x="634199" y="1757476"/>
                  </a:moveTo>
                  <a:cubicBezTo>
                    <a:pt x="476369" y="1743857"/>
                    <a:pt x="338568" y="1702196"/>
                    <a:pt x="219995" y="1598044"/>
                  </a:cubicBezTo>
                  <a:cubicBezTo>
                    <a:pt x="105428" y="1497097"/>
                    <a:pt x="38931" y="1372115"/>
                    <a:pt x="10089" y="1227103"/>
                  </a:cubicBezTo>
                  <a:cubicBezTo>
                    <a:pt x="-15549" y="1101320"/>
                    <a:pt x="10089" y="980343"/>
                    <a:pt x="59761" y="861770"/>
                  </a:cubicBezTo>
                  <a:cubicBezTo>
                    <a:pt x="159106" y="625426"/>
                    <a:pt x="292901" y="411514"/>
                    <a:pt x="448328" y="209619"/>
                  </a:cubicBezTo>
                  <a:cubicBezTo>
                    <a:pt x="497199" y="146327"/>
                    <a:pt x="550076" y="84637"/>
                    <a:pt x="601351" y="22947"/>
                  </a:cubicBezTo>
                  <a:cubicBezTo>
                    <a:pt x="615772" y="6123"/>
                    <a:pt x="628591" y="-14708"/>
                    <a:pt x="654228" y="14936"/>
                  </a:cubicBezTo>
                  <a:cubicBezTo>
                    <a:pt x="780813" y="162351"/>
                    <a:pt x="904994" y="311368"/>
                    <a:pt x="1014754" y="472403"/>
                  </a:cubicBezTo>
                  <a:cubicBezTo>
                    <a:pt x="1082853" y="572549"/>
                    <a:pt x="1151753" y="673496"/>
                    <a:pt x="1191011" y="788864"/>
                  </a:cubicBezTo>
                  <a:cubicBezTo>
                    <a:pt x="1247894" y="957109"/>
                    <a:pt x="1287151" y="1126957"/>
                    <a:pt x="1234274" y="1307220"/>
                  </a:cubicBezTo>
                  <a:cubicBezTo>
                    <a:pt x="1172584" y="1518728"/>
                    <a:pt x="959473" y="1711009"/>
                    <a:pt x="740754" y="1741453"/>
                  </a:cubicBezTo>
                  <a:cubicBezTo>
                    <a:pt x="703099" y="1746260"/>
                    <a:pt x="665444" y="1752670"/>
                    <a:pt x="634199" y="1757476"/>
                  </a:cubicBezTo>
                  <a:close/>
                </a:path>
              </a:pathLst>
            </a:custGeom>
            <a:solidFill>
              <a:schemeClr val="accent4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4036D4A-D333-4507-AE83-CCD14844D57B}"/>
                </a:ext>
              </a:extLst>
            </p:cNvPr>
            <p:cNvSpPr/>
            <p:nvPr/>
          </p:nvSpPr>
          <p:spPr>
            <a:xfrm>
              <a:off x="5949595" y="1687278"/>
              <a:ext cx="624911" cy="865262"/>
            </a:xfrm>
            <a:custGeom>
              <a:avLst/>
              <a:gdLst>
                <a:gd name="connsiteX0" fmla="*/ 631111 w 624911"/>
                <a:gd name="connsiteY0" fmla="*/ 555993 h 865261"/>
                <a:gd name="connsiteX1" fmla="*/ 442836 w 624911"/>
                <a:gd name="connsiteY1" fmla="*/ 843613 h 865261"/>
                <a:gd name="connsiteX2" fmla="*/ 99135 w 624911"/>
                <a:gd name="connsiteY2" fmla="*/ 778718 h 865261"/>
                <a:gd name="connsiteX3" fmla="*/ 43855 w 624911"/>
                <a:gd name="connsiteY3" fmla="*/ 388549 h 865261"/>
                <a:gd name="connsiteX4" fmla="*/ 283404 w 624911"/>
                <a:gd name="connsiteY4" fmla="*/ 22415 h 865261"/>
                <a:gd name="connsiteX5" fmla="*/ 346696 w 624911"/>
                <a:gd name="connsiteY5" fmla="*/ 21614 h 865261"/>
                <a:gd name="connsiteX6" fmla="*/ 583842 w 624911"/>
                <a:gd name="connsiteY6" fmla="*/ 355701 h 865261"/>
                <a:gd name="connsiteX7" fmla="*/ 631111 w 624911"/>
                <a:gd name="connsiteY7" fmla="*/ 555993 h 86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11" h="865261">
                  <a:moveTo>
                    <a:pt x="631111" y="555993"/>
                  </a:moveTo>
                  <a:cubicBezTo>
                    <a:pt x="635918" y="681777"/>
                    <a:pt x="546988" y="798747"/>
                    <a:pt x="442836" y="843613"/>
                  </a:cubicBezTo>
                  <a:cubicBezTo>
                    <a:pt x="323462" y="894887"/>
                    <a:pt x="191270" y="868449"/>
                    <a:pt x="99135" y="778718"/>
                  </a:cubicBezTo>
                  <a:cubicBezTo>
                    <a:pt x="-2613" y="680174"/>
                    <a:pt x="-34660" y="549584"/>
                    <a:pt x="43855" y="388549"/>
                  </a:cubicBezTo>
                  <a:cubicBezTo>
                    <a:pt x="107948" y="255555"/>
                    <a:pt x="191270" y="136982"/>
                    <a:pt x="283404" y="22415"/>
                  </a:cubicBezTo>
                  <a:cubicBezTo>
                    <a:pt x="305035" y="-4023"/>
                    <a:pt x="320258" y="-10433"/>
                    <a:pt x="346696" y="21614"/>
                  </a:cubicBezTo>
                  <a:cubicBezTo>
                    <a:pt x="435626" y="126567"/>
                    <a:pt x="522953" y="232321"/>
                    <a:pt x="583842" y="355701"/>
                  </a:cubicBezTo>
                  <a:cubicBezTo>
                    <a:pt x="615088" y="418192"/>
                    <a:pt x="627105" y="486292"/>
                    <a:pt x="631111" y="55599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D0FFF21-1210-458B-AF75-B87213EFF29E}"/>
                </a:ext>
              </a:extLst>
            </p:cNvPr>
            <p:cNvSpPr/>
            <p:nvPr/>
          </p:nvSpPr>
          <p:spPr>
            <a:xfrm>
              <a:off x="7252174" y="869368"/>
              <a:ext cx="272397" cy="576841"/>
            </a:xfrm>
            <a:custGeom>
              <a:avLst/>
              <a:gdLst>
                <a:gd name="connsiteX0" fmla="*/ 712 w 272397"/>
                <a:gd name="connsiteY0" fmla="*/ 290723 h 576841"/>
                <a:gd name="connsiteX1" fmla="*/ 712 w 272397"/>
                <a:gd name="connsiteY1" fmla="*/ 98443 h 576841"/>
                <a:gd name="connsiteX2" fmla="*/ 141718 w 272397"/>
                <a:gd name="connsiteY2" fmla="*/ 17525 h 576841"/>
                <a:gd name="connsiteX3" fmla="*/ 225039 w 272397"/>
                <a:gd name="connsiteY3" fmla="*/ 101648 h 576841"/>
                <a:gd name="connsiteX4" fmla="*/ 224238 w 272397"/>
                <a:gd name="connsiteY4" fmla="*/ 480600 h 576841"/>
                <a:gd name="connsiteX5" fmla="*/ 107267 w 272397"/>
                <a:gd name="connsiteY5" fmla="*/ 575939 h 576841"/>
                <a:gd name="connsiteX6" fmla="*/ 2314 w 272397"/>
                <a:gd name="connsiteY6" fmla="*/ 498226 h 576841"/>
                <a:gd name="connsiteX7" fmla="*/ 712 w 272397"/>
                <a:gd name="connsiteY7" fmla="*/ 290723 h 576841"/>
                <a:gd name="connsiteX8" fmla="*/ 712 w 272397"/>
                <a:gd name="connsiteY8" fmla="*/ 290723 h 5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97" h="576841">
                  <a:moveTo>
                    <a:pt x="712" y="290723"/>
                  </a:moveTo>
                  <a:cubicBezTo>
                    <a:pt x="712" y="226630"/>
                    <a:pt x="-890" y="162537"/>
                    <a:pt x="712" y="98443"/>
                  </a:cubicBezTo>
                  <a:cubicBezTo>
                    <a:pt x="3116" y="8712"/>
                    <a:pt x="60800" y="-23335"/>
                    <a:pt x="141718" y="17525"/>
                  </a:cubicBezTo>
                  <a:cubicBezTo>
                    <a:pt x="178571" y="36753"/>
                    <a:pt x="205811" y="65595"/>
                    <a:pt x="225039" y="101648"/>
                  </a:cubicBezTo>
                  <a:cubicBezTo>
                    <a:pt x="290735" y="227431"/>
                    <a:pt x="290735" y="354817"/>
                    <a:pt x="224238" y="480600"/>
                  </a:cubicBezTo>
                  <a:cubicBezTo>
                    <a:pt x="199402" y="527869"/>
                    <a:pt x="161747" y="563922"/>
                    <a:pt x="107267" y="575939"/>
                  </a:cubicBezTo>
                  <a:cubicBezTo>
                    <a:pt x="42373" y="590360"/>
                    <a:pt x="4718" y="563922"/>
                    <a:pt x="2314" y="498226"/>
                  </a:cubicBezTo>
                  <a:cubicBezTo>
                    <a:pt x="-890" y="429326"/>
                    <a:pt x="712" y="360425"/>
                    <a:pt x="712" y="290723"/>
                  </a:cubicBezTo>
                  <a:cubicBezTo>
                    <a:pt x="712" y="290723"/>
                    <a:pt x="712" y="290723"/>
                    <a:pt x="712" y="290723"/>
                  </a:cubicBezTo>
                  <a:close/>
                </a:path>
              </a:pathLst>
            </a:custGeom>
            <a:solidFill>
              <a:srgbClr val="FEFEFE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8E42ADD-A56F-4889-B8B2-42EAB9475C3B}"/>
                </a:ext>
              </a:extLst>
            </p:cNvPr>
            <p:cNvSpPr/>
            <p:nvPr/>
          </p:nvSpPr>
          <p:spPr>
            <a:xfrm>
              <a:off x="3134362" y="2852836"/>
              <a:ext cx="2788065" cy="3997829"/>
            </a:xfrm>
            <a:custGeom>
              <a:avLst/>
              <a:gdLst>
                <a:gd name="connsiteX0" fmla="*/ 2660398 w 2788065"/>
                <a:gd name="connsiteY0" fmla="*/ 3064593 h 3997829"/>
                <a:gd name="connsiteX1" fmla="*/ 2781374 w 2788065"/>
                <a:gd name="connsiteY1" fmla="*/ 3999556 h 3997829"/>
                <a:gd name="connsiteX2" fmla="*/ 2746924 w 2788065"/>
                <a:gd name="connsiteY2" fmla="*/ 4004364 h 3997829"/>
                <a:gd name="connsiteX3" fmla="*/ 1710212 w 2788065"/>
                <a:gd name="connsiteY3" fmla="*/ 4004364 h 3997829"/>
                <a:gd name="connsiteX4" fmla="*/ 1674160 w 2788065"/>
                <a:gd name="connsiteY4" fmla="*/ 3977124 h 3997829"/>
                <a:gd name="connsiteX5" fmla="*/ 1651727 w 2788065"/>
                <a:gd name="connsiteY5" fmla="*/ 2553448 h 3997829"/>
                <a:gd name="connsiteX6" fmla="*/ 1504312 w 2788065"/>
                <a:gd name="connsiteY6" fmla="*/ 2380395 h 3997829"/>
                <a:gd name="connsiteX7" fmla="*/ 948301 w 2788065"/>
                <a:gd name="connsiteY7" fmla="*/ 2035092 h 3997829"/>
                <a:gd name="connsiteX8" fmla="*/ 494039 w 2788065"/>
                <a:gd name="connsiteY8" fmla="*/ 1725040 h 3997829"/>
                <a:gd name="connsiteX9" fmla="*/ 277724 w 2788065"/>
                <a:gd name="connsiteY9" fmla="*/ 1477479 h 3997829"/>
                <a:gd name="connsiteX10" fmla="*/ 252086 w 2788065"/>
                <a:gd name="connsiteY10" fmla="*/ 1394157 h 3997829"/>
                <a:gd name="connsiteX11" fmla="*/ 132712 w 2788065"/>
                <a:gd name="connsiteY11" fmla="*/ 886217 h 3997829"/>
                <a:gd name="connsiteX12" fmla="*/ 2122 w 2788065"/>
                <a:gd name="connsiteY12" fmla="*/ 291750 h 3997829"/>
                <a:gd name="connsiteX13" fmla="*/ 13338 w 2788065"/>
                <a:gd name="connsiteY13" fmla="*/ 232463 h 3997829"/>
                <a:gd name="connsiteX14" fmla="*/ 181583 w 2788065"/>
                <a:gd name="connsiteY14" fmla="*/ 42586 h 3997829"/>
                <a:gd name="connsiteX15" fmla="*/ 457185 w 2788065"/>
                <a:gd name="connsiteY15" fmla="*/ 152346 h 3997829"/>
                <a:gd name="connsiteX16" fmla="*/ 610208 w 2788065"/>
                <a:gd name="connsiteY16" fmla="*/ 931082 h 3997829"/>
                <a:gd name="connsiteX17" fmla="*/ 718366 w 2788065"/>
                <a:gd name="connsiteY17" fmla="*/ 1310836 h 3997829"/>
                <a:gd name="connsiteX18" fmla="*/ 771243 w 2788065"/>
                <a:gd name="connsiteY18" fmla="*/ 1373327 h 3997829"/>
                <a:gd name="connsiteX19" fmla="*/ 1799943 w 2788065"/>
                <a:gd name="connsiteY19" fmla="*/ 1984618 h 3997829"/>
                <a:gd name="connsiteX20" fmla="*/ 1909703 w 2788065"/>
                <a:gd name="connsiteY20" fmla="*/ 1947765 h 3997829"/>
                <a:gd name="connsiteX21" fmla="*/ 1895282 w 2788065"/>
                <a:gd name="connsiteY21" fmla="*/ 1850022 h 3997829"/>
                <a:gd name="connsiteX22" fmla="*/ 1732645 w 2788065"/>
                <a:gd name="connsiteY22" fmla="*/ 1733853 h 3997829"/>
                <a:gd name="connsiteX23" fmla="*/ 1191857 w 2788065"/>
                <a:gd name="connsiteY23" fmla="*/ 1375730 h 3997829"/>
                <a:gd name="connsiteX24" fmla="*/ 1142184 w 2788065"/>
                <a:gd name="connsiteY24" fmla="*/ 1306830 h 3997829"/>
                <a:gd name="connsiteX25" fmla="*/ 1122956 w 2788065"/>
                <a:gd name="connsiteY25" fmla="*/ 1140988 h 3997829"/>
                <a:gd name="connsiteX26" fmla="*/ 1412178 w 2788065"/>
                <a:gd name="connsiteY26" fmla="*/ 860579 h 3997829"/>
                <a:gd name="connsiteX27" fmla="*/ 1473067 w 2788065"/>
                <a:gd name="connsiteY27" fmla="*/ 876603 h 3997829"/>
                <a:gd name="connsiteX28" fmla="*/ 2130025 w 2788065"/>
                <a:gd name="connsiteY28" fmla="*/ 1218701 h 3997829"/>
                <a:gd name="connsiteX29" fmla="*/ 2605919 w 2788065"/>
                <a:gd name="connsiteY29" fmla="*/ 1497508 h 3997829"/>
                <a:gd name="connsiteX30" fmla="*/ 2774965 w 2788065"/>
                <a:gd name="connsiteY30" fmla="*/ 1940554 h 3997829"/>
                <a:gd name="connsiteX31" fmla="*/ 2660398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2660398" y="3064593"/>
                  </a:moveTo>
                  <a:cubicBezTo>
                    <a:pt x="2657994" y="3193581"/>
                    <a:pt x="2753333" y="3949884"/>
                    <a:pt x="2781374" y="3999556"/>
                  </a:cubicBezTo>
                  <a:cubicBezTo>
                    <a:pt x="2770959" y="4008369"/>
                    <a:pt x="2758141" y="4004364"/>
                    <a:pt x="2746924" y="4004364"/>
                  </a:cubicBezTo>
                  <a:cubicBezTo>
                    <a:pt x="2401621" y="4004364"/>
                    <a:pt x="2056317" y="4004364"/>
                    <a:pt x="1710212" y="4004364"/>
                  </a:cubicBezTo>
                  <a:cubicBezTo>
                    <a:pt x="1693388" y="4004364"/>
                    <a:pt x="1664546" y="4014779"/>
                    <a:pt x="1674160" y="3977124"/>
                  </a:cubicBezTo>
                  <a:cubicBezTo>
                    <a:pt x="1687780" y="3844130"/>
                    <a:pt x="1715821" y="2722494"/>
                    <a:pt x="1651727" y="2553448"/>
                  </a:cubicBezTo>
                  <a:cubicBezTo>
                    <a:pt x="1622885" y="2477337"/>
                    <a:pt x="1569207" y="2425261"/>
                    <a:pt x="1504312" y="2380395"/>
                  </a:cubicBezTo>
                  <a:cubicBezTo>
                    <a:pt x="1325652" y="2255413"/>
                    <a:pt x="1134974" y="2148858"/>
                    <a:pt x="948301" y="2035092"/>
                  </a:cubicBezTo>
                  <a:cubicBezTo>
                    <a:pt x="792074" y="1938951"/>
                    <a:pt x="636647" y="1841209"/>
                    <a:pt x="494039" y="1725040"/>
                  </a:cubicBezTo>
                  <a:cubicBezTo>
                    <a:pt x="408314" y="1654537"/>
                    <a:pt x="328197" y="1579227"/>
                    <a:pt x="277724" y="1477479"/>
                  </a:cubicBezTo>
                  <a:cubicBezTo>
                    <a:pt x="264104" y="1450239"/>
                    <a:pt x="256893" y="1422198"/>
                    <a:pt x="252086" y="1394157"/>
                  </a:cubicBezTo>
                  <a:cubicBezTo>
                    <a:pt x="224846" y="1221906"/>
                    <a:pt x="169566" y="1056865"/>
                    <a:pt x="132712" y="886217"/>
                  </a:cubicBezTo>
                  <a:cubicBezTo>
                    <a:pt x="90250" y="687527"/>
                    <a:pt x="45385" y="489638"/>
                    <a:pt x="2122" y="291750"/>
                  </a:cubicBezTo>
                  <a:cubicBezTo>
                    <a:pt x="-2685" y="270118"/>
                    <a:pt x="519" y="251691"/>
                    <a:pt x="13338" y="232463"/>
                  </a:cubicBezTo>
                  <a:cubicBezTo>
                    <a:pt x="60607" y="161159"/>
                    <a:pt x="112683" y="94662"/>
                    <a:pt x="181583" y="42586"/>
                  </a:cubicBezTo>
                  <a:cubicBezTo>
                    <a:pt x="298554" y="-45542"/>
                    <a:pt x="433951" y="8937"/>
                    <a:pt x="457185" y="152346"/>
                  </a:cubicBezTo>
                  <a:cubicBezTo>
                    <a:pt x="499647" y="413527"/>
                    <a:pt x="549320" y="673907"/>
                    <a:pt x="610208" y="931082"/>
                  </a:cubicBezTo>
                  <a:cubicBezTo>
                    <a:pt x="640653" y="1059269"/>
                    <a:pt x="669495" y="1188257"/>
                    <a:pt x="718366" y="1310836"/>
                  </a:cubicBezTo>
                  <a:cubicBezTo>
                    <a:pt x="729582" y="1338877"/>
                    <a:pt x="746407" y="1358104"/>
                    <a:pt x="771243" y="1373327"/>
                  </a:cubicBezTo>
                  <a:cubicBezTo>
                    <a:pt x="1114143" y="1576824"/>
                    <a:pt x="1457043" y="1781122"/>
                    <a:pt x="1799943" y="1984618"/>
                  </a:cubicBezTo>
                  <a:cubicBezTo>
                    <a:pt x="1832791" y="2003846"/>
                    <a:pt x="1879259" y="1987823"/>
                    <a:pt x="1909703" y="1947765"/>
                  </a:cubicBezTo>
                  <a:cubicBezTo>
                    <a:pt x="1935341" y="1914115"/>
                    <a:pt x="1932937" y="1879665"/>
                    <a:pt x="1895282" y="1850022"/>
                  </a:cubicBezTo>
                  <a:cubicBezTo>
                    <a:pt x="1843206" y="1808361"/>
                    <a:pt x="1787926" y="1770706"/>
                    <a:pt x="1732645" y="1733853"/>
                  </a:cubicBezTo>
                  <a:cubicBezTo>
                    <a:pt x="1552382" y="1613677"/>
                    <a:pt x="1372119" y="1494303"/>
                    <a:pt x="1191857" y="1375730"/>
                  </a:cubicBezTo>
                  <a:cubicBezTo>
                    <a:pt x="1165418" y="1358104"/>
                    <a:pt x="1149395" y="1337274"/>
                    <a:pt x="1142184" y="1306830"/>
                  </a:cubicBezTo>
                  <a:cubicBezTo>
                    <a:pt x="1129365" y="1252351"/>
                    <a:pt x="1118149" y="1197070"/>
                    <a:pt x="1122956" y="1140988"/>
                  </a:cubicBezTo>
                  <a:cubicBezTo>
                    <a:pt x="1139781" y="962328"/>
                    <a:pt x="1271172" y="888620"/>
                    <a:pt x="1412178" y="860579"/>
                  </a:cubicBezTo>
                  <a:cubicBezTo>
                    <a:pt x="1434610" y="856573"/>
                    <a:pt x="1453839" y="867790"/>
                    <a:pt x="1473067" y="876603"/>
                  </a:cubicBezTo>
                  <a:cubicBezTo>
                    <a:pt x="1698996" y="977550"/>
                    <a:pt x="1915311" y="1095321"/>
                    <a:pt x="2130025" y="1218701"/>
                  </a:cubicBezTo>
                  <a:cubicBezTo>
                    <a:pt x="2289457" y="1310034"/>
                    <a:pt x="2445685" y="1407777"/>
                    <a:pt x="2605919" y="1497508"/>
                  </a:cubicBezTo>
                  <a:cubicBezTo>
                    <a:pt x="2758141" y="1582432"/>
                    <a:pt x="2832649" y="1757888"/>
                    <a:pt x="2774965" y="1940554"/>
                  </a:cubicBezTo>
                  <a:cubicBezTo>
                    <a:pt x="2615532" y="2325916"/>
                    <a:pt x="2650784" y="3016523"/>
                    <a:pt x="2660398" y="3064593"/>
                  </a:cubicBezTo>
                  <a:close/>
                </a:path>
              </a:pathLst>
            </a:custGeom>
            <a:solidFill>
              <a:schemeClr val="accent2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AEC2849-905A-4632-888B-305D54E26005}"/>
                </a:ext>
              </a:extLst>
            </p:cNvPr>
            <p:cNvSpPr/>
            <p:nvPr/>
          </p:nvSpPr>
          <p:spPr>
            <a:xfrm>
              <a:off x="3971661" y="2917553"/>
              <a:ext cx="4326308" cy="1642395"/>
            </a:xfrm>
            <a:custGeom>
              <a:avLst/>
              <a:gdLst>
                <a:gd name="connsiteX0" fmla="*/ 360166 w 4326308"/>
                <a:gd name="connsiteY0" fmla="*/ 275103 h 1642394"/>
                <a:gd name="connsiteX1" fmla="*/ 610130 w 4326308"/>
                <a:gd name="connsiteY1" fmla="*/ 27542 h 1642394"/>
                <a:gd name="connsiteX2" fmla="*/ 676627 w 4326308"/>
                <a:gd name="connsiteY2" fmla="*/ 26741 h 1642394"/>
                <a:gd name="connsiteX3" fmla="*/ 926592 w 4326308"/>
                <a:gd name="connsiteY3" fmla="*/ 273500 h 1642394"/>
                <a:gd name="connsiteX4" fmla="*/ 973861 w 4326308"/>
                <a:gd name="connsiteY4" fmla="*/ 276705 h 1642394"/>
                <a:gd name="connsiteX5" fmla="*/ 1368036 w 4326308"/>
                <a:gd name="connsiteY5" fmla="*/ 276705 h 1642394"/>
                <a:gd name="connsiteX6" fmla="*/ 1407293 w 4326308"/>
                <a:gd name="connsiteY6" fmla="*/ 272699 h 1642394"/>
                <a:gd name="connsiteX7" fmla="*/ 1663667 w 4326308"/>
                <a:gd name="connsiteY7" fmla="*/ 14723 h 1642394"/>
                <a:gd name="connsiteX8" fmla="*/ 1714941 w 4326308"/>
                <a:gd name="connsiteY8" fmla="*/ 14723 h 1642394"/>
                <a:gd name="connsiteX9" fmla="*/ 1948883 w 4326308"/>
                <a:gd name="connsiteY9" fmla="*/ 250266 h 1642394"/>
                <a:gd name="connsiteX10" fmla="*/ 2018584 w 4326308"/>
                <a:gd name="connsiteY10" fmla="*/ 279910 h 1642394"/>
                <a:gd name="connsiteX11" fmla="*/ 2366291 w 4326308"/>
                <a:gd name="connsiteY11" fmla="*/ 281512 h 1642394"/>
                <a:gd name="connsiteX12" fmla="*/ 2526525 w 4326308"/>
                <a:gd name="connsiteY12" fmla="*/ 207805 h 1642394"/>
                <a:gd name="connsiteX13" fmla="*/ 2705987 w 4326308"/>
                <a:gd name="connsiteY13" fmla="*/ 20331 h 1642394"/>
                <a:gd name="connsiteX14" fmla="*/ 2768478 w 4326308"/>
                <a:gd name="connsiteY14" fmla="*/ 20331 h 1642394"/>
                <a:gd name="connsiteX15" fmla="*/ 2988799 w 4326308"/>
                <a:gd name="connsiteY15" fmla="*/ 241453 h 1642394"/>
                <a:gd name="connsiteX16" fmla="*/ 3024050 w 4326308"/>
                <a:gd name="connsiteY16" fmla="*/ 273500 h 1642394"/>
                <a:gd name="connsiteX17" fmla="*/ 3170664 w 4326308"/>
                <a:gd name="connsiteY17" fmla="*/ 276705 h 1642394"/>
                <a:gd name="connsiteX18" fmla="*/ 3465494 w 4326308"/>
                <a:gd name="connsiteY18" fmla="*/ 276705 h 1642394"/>
                <a:gd name="connsiteX19" fmla="*/ 3504751 w 4326308"/>
                <a:gd name="connsiteY19" fmla="*/ 272699 h 1642394"/>
                <a:gd name="connsiteX20" fmla="*/ 3757921 w 4326308"/>
                <a:gd name="connsiteY20" fmla="*/ 17928 h 1642394"/>
                <a:gd name="connsiteX21" fmla="*/ 3809997 w 4326308"/>
                <a:gd name="connsiteY21" fmla="*/ 18729 h 1642394"/>
                <a:gd name="connsiteX22" fmla="*/ 4038330 w 4326308"/>
                <a:gd name="connsiteY22" fmla="*/ 247863 h 1642394"/>
                <a:gd name="connsiteX23" fmla="*/ 4071978 w 4326308"/>
                <a:gd name="connsiteY23" fmla="*/ 274301 h 1642394"/>
                <a:gd name="connsiteX24" fmla="*/ 4295504 w 4326308"/>
                <a:gd name="connsiteY24" fmla="*/ 276705 h 1642394"/>
                <a:gd name="connsiteX25" fmla="*/ 4328352 w 4326308"/>
                <a:gd name="connsiteY25" fmla="*/ 307149 h 1642394"/>
                <a:gd name="connsiteX26" fmla="*/ 4327551 w 4326308"/>
                <a:gd name="connsiteY26" fmla="*/ 890400 h 1642394"/>
                <a:gd name="connsiteX27" fmla="*/ 4324346 w 4326308"/>
                <a:gd name="connsiteY27" fmla="*/ 905622 h 1642394"/>
                <a:gd name="connsiteX28" fmla="*/ 4266663 w 4326308"/>
                <a:gd name="connsiteY28" fmla="*/ 1111522 h 1642394"/>
                <a:gd name="connsiteX29" fmla="*/ 4180136 w 4326308"/>
                <a:gd name="connsiteY29" fmla="*/ 1222084 h 1642394"/>
                <a:gd name="connsiteX30" fmla="*/ 4095212 w 4326308"/>
                <a:gd name="connsiteY30" fmla="*/ 1272557 h 1642394"/>
                <a:gd name="connsiteX31" fmla="*/ 4109633 w 4326308"/>
                <a:gd name="connsiteY31" fmla="*/ 1188434 h 1642394"/>
                <a:gd name="connsiteX32" fmla="*/ 3796377 w 4326308"/>
                <a:gd name="connsiteY32" fmla="*/ 673283 h 1642394"/>
                <a:gd name="connsiteX33" fmla="*/ 3540003 w 4326308"/>
                <a:gd name="connsiteY33" fmla="*/ 683698 h 1642394"/>
                <a:gd name="connsiteX34" fmla="*/ 2514507 w 4326308"/>
                <a:gd name="connsiteY34" fmla="*/ 1243715 h 1642394"/>
                <a:gd name="connsiteX35" fmla="*/ 2347864 w 4326308"/>
                <a:gd name="connsiteY35" fmla="*/ 1347066 h 1642394"/>
                <a:gd name="connsiteX36" fmla="*/ 2170005 w 4326308"/>
                <a:gd name="connsiteY36" fmla="*/ 1609849 h 1642394"/>
                <a:gd name="connsiteX37" fmla="*/ 2128344 w 4326308"/>
                <a:gd name="connsiteY37" fmla="*/ 1642697 h 1642394"/>
                <a:gd name="connsiteX38" fmla="*/ 2085081 w 4326308"/>
                <a:gd name="connsiteY38" fmla="*/ 1617860 h 1642394"/>
                <a:gd name="connsiteX39" fmla="*/ 1807076 w 4326308"/>
                <a:gd name="connsiteY39" fmla="*/ 1284575 h 1642394"/>
                <a:gd name="connsiteX40" fmla="*/ 893744 w 4326308"/>
                <a:gd name="connsiteY40" fmla="*/ 772628 h 1642394"/>
                <a:gd name="connsiteX41" fmla="*/ 635768 w 4326308"/>
                <a:gd name="connsiteY41" fmla="*/ 652453 h 1642394"/>
                <a:gd name="connsiteX42" fmla="*/ 574078 w 4326308"/>
                <a:gd name="connsiteY42" fmla="*/ 646043 h 1642394"/>
                <a:gd name="connsiteX43" fmla="*/ 488353 w 4326308"/>
                <a:gd name="connsiteY43" fmla="*/ 666874 h 1642394"/>
                <a:gd name="connsiteX44" fmla="*/ 153465 w 4326308"/>
                <a:gd name="connsiteY44" fmla="*/ 1228493 h 1642394"/>
                <a:gd name="connsiteX45" fmla="*/ 160675 w 4326308"/>
                <a:gd name="connsiteY45" fmla="*/ 1264545 h 1642394"/>
                <a:gd name="connsiteX46" fmla="*/ 124623 w 4326308"/>
                <a:gd name="connsiteY46" fmla="*/ 1256534 h 1642394"/>
                <a:gd name="connsiteX47" fmla="*/ 29284 w 4326308"/>
                <a:gd name="connsiteY47" fmla="*/ 1200452 h 1642394"/>
                <a:gd name="connsiteX48" fmla="*/ 3646 w 4326308"/>
                <a:gd name="connsiteY48" fmla="*/ 1163598 h 1642394"/>
                <a:gd name="connsiteX49" fmla="*/ 441 w 4326308"/>
                <a:gd name="connsiteY49" fmla="*/ 1136359 h 1642394"/>
                <a:gd name="connsiteX50" fmla="*/ 441 w 4326308"/>
                <a:gd name="connsiteY50" fmla="*/ 314360 h 1642394"/>
                <a:gd name="connsiteX51" fmla="*/ 4447 w 4326308"/>
                <a:gd name="connsiteY51" fmla="*/ 283114 h 1642394"/>
                <a:gd name="connsiteX52" fmla="*/ 4447 w 4326308"/>
                <a:gd name="connsiteY52" fmla="*/ 283114 h 1642394"/>
                <a:gd name="connsiteX53" fmla="*/ 155868 w 4326308"/>
                <a:gd name="connsiteY53" fmla="*/ 279109 h 1642394"/>
                <a:gd name="connsiteX54" fmla="*/ 360166 w 4326308"/>
                <a:gd name="connsiteY54" fmla="*/ 275103 h 164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26308" h="1642394">
                  <a:moveTo>
                    <a:pt x="360166" y="275103"/>
                  </a:moveTo>
                  <a:cubicBezTo>
                    <a:pt x="443487" y="192582"/>
                    <a:pt x="528411" y="111664"/>
                    <a:pt x="610130" y="27542"/>
                  </a:cubicBezTo>
                  <a:cubicBezTo>
                    <a:pt x="635768" y="1904"/>
                    <a:pt x="650189" y="302"/>
                    <a:pt x="676627" y="26741"/>
                  </a:cubicBezTo>
                  <a:cubicBezTo>
                    <a:pt x="758347" y="110863"/>
                    <a:pt x="842469" y="191781"/>
                    <a:pt x="926592" y="273500"/>
                  </a:cubicBezTo>
                  <a:cubicBezTo>
                    <a:pt x="941814" y="280711"/>
                    <a:pt x="957837" y="276705"/>
                    <a:pt x="973861" y="276705"/>
                  </a:cubicBezTo>
                  <a:cubicBezTo>
                    <a:pt x="1105252" y="276705"/>
                    <a:pt x="1236644" y="276705"/>
                    <a:pt x="1368036" y="276705"/>
                  </a:cubicBezTo>
                  <a:cubicBezTo>
                    <a:pt x="1380854" y="276705"/>
                    <a:pt x="1394474" y="279910"/>
                    <a:pt x="1407293" y="272699"/>
                  </a:cubicBezTo>
                  <a:cubicBezTo>
                    <a:pt x="1493018" y="186974"/>
                    <a:pt x="1579544" y="101249"/>
                    <a:pt x="1663667" y="14723"/>
                  </a:cubicBezTo>
                  <a:cubicBezTo>
                    <a:pt x="1683696" y="-5306"/>
                    <a:pt x="1695713" y="-4505"/>
                    <a:pt x="1714941" y="14723"/>
                  </a:cubicBezTo>
                  <a:cubicBezTo>
                    <a:pt x="1792655" y="94039"/>
                    <a:pt x="1871970" y="170951"/>
                    <a:pt x="1948883" y="250266"/>
                  </a:cubicBezTo>
                  <a:cubicBezTo>
                    <a:pt x="1968912" y="271097"/>
                    <a:pt x="1989742" y="279910"/>
                    <a:pt x="2018584" y="279910"/>
                  </a:cubicBezTo>
                  <a:cubicBezTo>
                    <a:pt x="2134754" y="278307"/>
                    <a:pt x="2250923" y="273500"/>
                    <a:pt x="2366291" y="281512"/>
                  </a:cubicBezTo>
                  <a:cubicBezTo>
                    <a:pt x="2437595" y="286319"/>
                    <a:pt x="2485665" y="259881"/>
                    <a:pt x="2526525" y="207805"/>
                  </a:cubicBezTo>
                  <a:cubicBezTo>
                    <a:pt x="2580203" y="139705"/>
                    <a:pt x="2647501" y="84425"/>
                    <a:pt x="2705987" y="20331"/>
                  </a:cubicBezTo>
                  <a:cubicBezTo>
                    <a:pt x="2728419" y="-4505"/>
                    <a:pt x="2745244" y="-2903"/>
                    <a:pt x="2768478" y="20331"/>
                  </a:cubicBezTo>
                  <a:cubicBezTo>
                    <a:pt x="2841384" y="94840"/>
                    <a:pt x="2915092" y="167746"/>
                    <a:pt x="2988799" y="241453"/>
                  </a:cubicBezTo>
                  <a:cubicBezTo>
                    <a:pt x="3000015" y="252670"/>
                    <a:pt x="3012033" y="263085"/>
                    <a:pt x="3024050" y="273500"/>
                  </a:cubicBezTo>
                  <a:cubicBezTo>
                    <a:pt x="3072922" y="280711"/>
                    <a:pt x="3121793" y="275904"/>
                    <a:pt x="3170664" y="276705"/>
                  </a:cubicBezTo>
                  <a:cubicBezTo>
                    <a:pt x="3269208" y="277506"/>
                    <a:pt x="3366950" y="277506"/>
                    <a:pt x="3465494" y="276705"/>
                  </a:cubicBezTo>
                  <a:cubicBezTo>
                    <a:pt x="3478313" y="276705"/>
                    <a:pt x="3491933" y="279910"/>
                    <a:pt x="3504751" y="272699"/>
                  </a:cubicBezTo>
                  <a:cubicBezTo>
                    <a:pt x="3588874" y="187775"/>
                    <a:pt x="3674599" y="103653"/>
                    <a:pt x="3757921" y="17928"/>
                  </a:cubicBezTo>
                  <a:cubicBezTo>
                    <a:pt x="3777950" y="-2102"/>
                    <a:pt x="3790768" y="-499"/>
                    <a:pt x="3809997" y="18729"/>
                  </a:cubicBezTo>
                  <a:cubicBezTo>
                    <a:pt x="3885306" y="95641"/>
                    <a:pt x="3962219" y="171752"/>
                    <a:pt x="4038330" y="247863"/>
                  </a:cubicBezTo>
                  <a:cubicBezTo>
                    <a:pt x="4048745" y="257477"/>
                    <a:pt x="4055955" y="271898"/>
                    <a:pt x="4071978" y="274301"/>
                  </a:cubicBezTo>
                  <a:cubicBezTo>
                    <a:pt x="4146487" y="281512"/>
                    <a:pt x="4220996" y="275904"/>
                    <a:pt x="4295504" y="276705"/>
                  </a:cubicBezTo>
                  <a:cubicBezTo>
                    <a:pt x="4317937" y="276705"/>
                    <a:pt x="4329154" y="280711"/>
                    <a:pt x="4328352" y="307149"/>
                  </a:cubicBezTo>
                  <a:cubicBezTo>
                    <a:pt x="4327551" y="501833"/>
                    <a:pt x="4327551" y="696517"/>
                    <a:pt x="4327551" y="890400"/>
                  </a:cubicBezTo>
                  <a:cubicBezTo>
                    <a:pt x="4327551" y="896008"/>
                    <a:pt x="4326750" y="900815"/>
                    <a:pt x="4324346" y="905622"/>
                  </a:cubicBezTo>
                  <a:cubicBezTo>
                    <a:pt x="4305119" y="974522"/>
                    <a:pt x="4284288" y="1042622"/>
                    <a:pt x="4266663" y="1111522"/>
                  </a:cubicBezTo>
                  <a:cubicBezTo>
                    <a:pt x="4253844" y="1161996"/>
                    <a:pt x="4229809" y="1200452"/>
                    <a:pt x="4180136" y="1222084"/>
                  </a:cubicBezTo>
                  <a:cubicBezTo>
                    <a:pt x="4152095" y="1234101"/>
                    <a:pt x="4128060" y="1252528"/>
                    <a:pt x="4095212" y="1272557"/>
                  </a:cubicBezTo>
                  <a:cubicBezTo>
                    <a:pt x="4100821" y="1239709"/>
                    <a:pt x="4105627" y="1214072"/>
                    <a:pt x="4109633" y="1188434"/>
                  </a:cubicBezTo>
                  <a:cubicBezTo>
                    <a:pt x="4146487" y="945681"/>
                    <a:pt x="4027914" y="753400"/>
                    <a:pt x="3796377" y="673283"/>
                  </a:cubicBezTo>
                  <a:cubicBezTo>
                    <a:pt x="3708248" y="642839"/>
                    <a:pt x="3628932" y="641237"/>
                    <a:pt x="3540003" y="683698"/>
                  </a:cubicBezTo>
                  <a:cubicBezTo>
                    <a:pt x="3188290" y="851944"/>
                    <a:pt x="2850197" y="1045827"/>
                    <a:pt x="2514507" y="1243715"/>
                  </a:cubicBezTo>
                  <a:cubicBezTo>
                    <a:pt x="2458426" y="1276563"/>
                    <a:pt x="2400742" y="1308610"/>
                    <a:pt x="2347864" y="1347066"/>
                  </a:cubicBezTo>
                  <a:cubicBezTo>
                    <a:pt x="2257332" y="1412762"/>
                    <a:pt x="2200449" y="1503294"/>
                    <a:pt x="2170005" y="1609849"/>
                  </a:cubicBezTo>
                  <a:cubicBezTo>
                    <a:pt x="2162794" y="1634685"/>
                    <a:pt x="2150777" y="1641095"/>
                    <a:pt x="2128344" y="1642697"/>
                  </a:cubicBezTo>
                  <a:cubicBezTo>
                    <a:pt x="2107514" y="1643498"/>
                    <a:pt x="2090689" y="1640294"/>
                    <a:pt x="2085081" y="1617860"/>
                  </a:cubicBezTo>
                  <a:cubicBezTo>
                    <a:pt x="2045824" y="1462434"/>
                    <a:pt x="1941672" y="1361487"/>
                    <a:pt x="1807076" y="1284575"/>
                  </a:cubicBezTo>
                  <a:cubicBezTo>
                    <a:pt x="1503433" y="1113125"/>
                    <a:pt x="1207001" y="928055"/>
                    <a:pt x="893744" y="772628"/>
                  </a:cubicBezTo>
                  <a:cubicBezTo>
                    <a:pt x="808820" y="730967"/>
                    <a:pt x="722294" y="693313"/>
                    <a:pt x="635768" y="652453"/>
                  </a:cubicBezTo>
                  <a:cubicBezTo>
                    <a:pt x="615739" y="642839"/>
                    <a:pt x="595709" y="640435"/>
                    <a:pt x="574078" y="646043"/>
                  </a:cubicBezTo>
                  <a:cubicBezTo>
                    <a:pt x="546037" y="654055"/>
                    <a:pt x="516394" y="658061"/>
                    <a:pt x="488353" y="666874"/>
                  </a:cubicBezTo>
                  <a:cubicBezTo>
                    <a:pt x="224769" y="743786"/>
                    <a:pt x="96582" y="958499"/>
                    <a:pt x="153465" y="1228493"/>
                  </a:cubicBezTo>
                  <a:cubicBezTo>
                    <a:pt x="155868" y="1240510"/>
                    <a:pt x="158272" y="1251727"/>
                    <a:pt x="160675" y="1264545"/>
                  </a:cubicBezTo>
                  <a:cubicBezTo>
                    <a:pt x="146254" y="1270955"/>
                    <a:pt x="135839" y="1263745"/>
                    <a:pt x="124623" y="1256534"/>
                  </a:cubicBezTo>
                  <a:cubicBezTo>
                    <a:pt x="93377" y="1236505"/>
                    <a:pt x="62131" y="1218078"/>
                    <a:pt x="29284" y="1200452"/>
                  </a:cubicBezTo>
                  <a:cubicBezTo>
                    <a:pt x="13260" y="1191639"/>
                    <a:pt x="5248" y="1180423"/>
                    <a:pt x="3646" y="1163598"/>
                  </a:cubicBezTo>
                  <a:cubicBezTo>
                    <a:pt x="-1161" y="1154785"/>
                    <a:pt x="441" y="1145171"/>
                    <a:pt x="441" y="1136359"/>
                  </a:cubicBezTo>
                  <a:cubicBezTo>
                    <a:pt x="441" y="862359"/>
                    <a:pt x="441" y="588360"/>
                    <a:pt x="441" y="314360"/>
                  </a:cubicBezTo>
                  <a:cubicBezTo>
                    <a:pt x="441" y="303945"/>
                    <a:pt x="-1962" y="292728"/>
                    <a:pt x="4447" y="283114"/>
                  </a:cubicBezTo>
                  <a:lnTo>
                    <a:pt x="4447" y="283114"/>
                  </a:lnTo>
                  <a:cubicBezTo>
                    <a:pt x="54921" y="274301"/>
                    <a:pt x="105394" y="281512"/>
                    <a:pt x="155868" y="279109"/>
                  </a:cubicBezTo>
                  <a:cubicBezTo>
                    <a:pt x="223967" y="275904"/>
                    <a:pt x="292067" y="282313"/>
                    <a:pt x="360166" y="275103"/>
                  </a:cubicBezTo>
                  <a:close/>
                </a:path>
              </a:pathLst>
            </a:custGeom>
            <a:solidFill>
              <a:schemeClr val="accent4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BD5E344-BC34-439D-9C2C-D57C8066D3E1}"/>
                </a:ext>
              </a:extLst>
            </p:cNvPr>
            <p:cNvSpPr/>
            <p:nvPr/>
          </p:nvSpPr>
          <p:spPr>
            <a:xfrm>
              <a:off x="6373878" y="2117519"/>
              <a:ext cx="136199" cy="288421"/>
            </a:xfrm>
            <a:custGeom>
              <a:avLst/>
              <a:gdLst>
                <a:gd name="connsiteX0" fmla="*/ 136326 w 136198"/>
                <a:gd name="connsiteY0" fmla="*/ 143378 h 288420"/>
                <a:gd name="connsiteX1" fmla="*/ 84250 w 136198"/>
                <a:gd name="connsiteY1" fmla="*/ 271565 h 288420"/>
                <a:gd name="connsiteX2" fmla="*/ 24963 w 136198"/>
                <a:gd name="connsiteY2" fmla="*/ 284384 h 288420"/>
                <a:gd name="connsiteX3" fmla="*/ 127 w 136198"/>
                <a:gd name="connsiteY3" fmla="*/ 233910 h 288420"/>
                <a:gd name="connsiteX4" fmla="*/ 127 w 136198"/>
                <a:gd name="connsiteY4" fmla="*/ 54449 h 288420"/>
                <a:gd name="connsiteX5" fmla="*/ 24162 w 136198"/>
                <a:gd name="connsiteY5" fmla="*/ 3975 h 288420"/>
                <a:gd name="connsiteX6" fmla="*/ 87455 w 136198"/>
                <a:gd name="connsiteY6" fmla="*/ 17595 h 288420"/>
                <a:gd name="connsiteX7" fmla="*/ 136326 w 136198"/>
                <a:gd name="connsiteY7" fmla="*/ 143378 h 2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98" h="288420">
                  <a:moveTo>
                    <a:pt x="136326" y="143378"/>
                  </a:moveTo>
                  <a:cubicBezTo>
                    <a:pt x="137127" y="193852"/>
                    <a:pt x="125911" y="238717"/>
                    <a:pt x="84250" y="271565"/>
                  </a:cubicBezTo>
                  <a:cubicBezTo>
                    <a:pt x="66624" y="285185"/>
                    <a:pt x="47396" y="293998"/>
                    <a:pt x="24963" y="284384"/>
                  </a:cubicBezTo>
                  <a:cubicBezTo>
                    <a:pt x="3332" y="274770"/>
                    <a:pt x="-674" y="253939"/>
                    <a:pt x="127" y="233910"/>
                  </a:cubicBezTo>
                  <a:cubicBezTo>
                    <a:pt x="2531" y="173823"/>
                    <a:pt x="4133" y="114536"/>
                    <a:pt x="127" y="54449"/>
                  </a:cubicBezTo>
                  <a:cubicBezTo>
                    <a:pt x="-674" y="34419"/>
                    <a:pt x="1730" y="11986"/>
                    <a:pt x="24162" y="3975"/>
                  </a:cubicBezTo>
                  <a:cubicBezTo>
                    <a:pt x="47396" y="-4838"/>
                    <a:pt x="69028" y="1571"/>
                    <a:pt x="87455" y="17595"/>
                  </a:cubicBezTo>
                  <a:cubicBezTo>
                    <a:pt x="125911" y="50443"/>
                    <a:pt x="136326" y="95308"/>
                    <a:pt x="136326" y="143378"/>
                  </a:cubicBezTo>
                  <a:close/>
                </a:path>
              </a:pathLst>
            </a:custGeom>
            <a:solidFill>
              <a:srgbClr val="FDFDFD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036C3F0-EEF8-4AE3-8177-0CA74EC1DD99}"/>
                </a:ext>
              </a:extLst>
            </p:cNvPr>
            <p:cNvSpPr/>
            <p:nvPr/>
          </p:nvSpPr>
          <p:spPr>
            <a:xfrm>
              <a:off x="5374993" y="540738"/>
              <a:ext cx="624910" cy="865263"/>
            </a:xfrm>
            <a:custGeom>
              <a:avLst/>
              <a:gdLst>
                <a:gd name="connsiteX0" fmla="*/ 631111 w 624911"/>
                <a:gd name="connsiteY0" fmla="*/ 555993 h 865261"/>
                <a:gd name="connsiteX1" fmla="*/ 442836 w 624911"/>
                <a:gd name="connsiteY1" fmla="*/ 843613 h 865261"/>
                <a:gd name="connsiteX2" fmla="*/ 99135 w 624911"/>
                <a:gd name="connsiteY2" fmla="*/ 778718 h 865261"/>
                <a:gd name="connsiteX3" fmla="*/ 43855 w 624911"/>
                <a:gd name="connsiteY3" fmla="*/ 388549 h 865261"/>
                <a:gd name="connsiteX4" fmla="*/ 283404 w 624911"/>
                <a:gd name="connsiteY4" fmla="*/ 22415 h 865261"/>
                <a:gd name="connsiteX5" fmla="*/ 346696 w 624911"/>
                <a:gd name="connsiteY5" fmla="*/ 21614 h 865261"/>
                <a:gd name="connsiteX6" fmla="*/ 583842 w 624911"/>
                <a:gd name="connsiteY6" fmla="*/ 355701 h 865261"/>
                <a:gd name="connsiteX7" fmla="*/ 631111 w 624911"/>
                <a:gd name="connsiteY7" fmla="*/ 555993 h 86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11" h="865261">
                  <a:moveTo>
                    <a:pt x="631111" y="555993"/>
                  </a:moveTo>
                  <a:cubicBezTo>
                    <a:pt x="635918" y="681777"/>
                    <a:pt x="546988" y="798747"/>
                    <a:pt x="442836" y="843613"/>
                  </a:cubicBezTo>
                  <a:cubicBezTo>
                    <a:pt x="323462" y="894887"/>
                    <a:pt x="191270" y="868449"/>
                    <a:pt x="99135" y="778718"/>
                  </a:cubicBezTo>
                  <a:cubicBezTo>
                    <a:pt x="-2613" y="680174"/>
                    <a:pt x="-34660" y="549584"/>
                    <a:pt x="43855" y="388549"/>
                  </a:cubicBezTo>
                  <a:cubicBezTo>
                    <a:pt x="107948" y="255555"/>
                    <a:pt x="191270" y="136982"/>
                    <a:pt x="283404" y="22415"/>
                  </a:cubicBezTo>
                  <a:cubicBezTo>
                    <a:pt x="305035" y="-4023"/>
                    <a:pt x="320258" y="-10433"/>
                    <a:pt x="346696" y="21614"/>
                  </a:cubicBezTo>
                  <a:cubicBezTo>
                    <a:pt x="435626" y="126567"/>
                    <a:pt x="522953" y="232321"/>
                    <a:pt x="583842" y="355701"/>
                  </a:cubicBezTo>
                  <a:cubicBezTo>
                    <a:pt x="615088" y="418192"/>
                    <a:pt x="627105" y="486292"/>
                    <a:pt x="631111" y="5559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C813C52-F307-46CA-9894-2748888B0702}"/>
                </a:ext>
              </a:extLst>
            </p:cNvPr>
            <p:cNvSpPr/>
            <p:nvPr/>
          </p:nvSpPr>
          <p:spPr>
            <a:xfrm>
              <a:off x="5799276" y="970979"/>
              <a:ext cx="136198" cy="288422"/>
            </a:xfrm>
            <a:custGeom>
              <a:avLst/>
              <a:gdLst>
                <a:gd name="connsiteX0" fmla="*/ 136326 w 136198"/>
                <a:gd name="connsiteY0" fmla="*/ 143378 h 288420"/>
                <a:gd name="connsiteX1" fmla="*/ 84250 w 136198"/>
                <a:gd name="connsiteY1" fmla="*/ 271565 h 288420"/>
                <a:gd name="connsiteX2" fmla="*/ 24963 w 136198"/>
                <a:gd name="connsiteY2" fmla="*/ 284384 h 288420"/>
                <a:gd name="connsiteX3" fmla="*/ 127 w 136198"/>
                <a:gd name="connsiteY3" fmla="*/ 233910 h 288420"/>
                <a:gd name="connsiteX4" fmla="*/ 127 w 136198"/>
                <a:gd name="connsiteY4" fmla="*/ 54449 h 288420"/>
                <a:gd name="connsiteX5" fmla="*/ 24162 w 136198"/>
                <a:gd name="connsiteY5" fmla="*/ 3975 h 288420"/>
                <a:gd name="connsiteX6" fmla="*/ 87455 w 136198"/>
                <a:gd name="connsiteY6" fmla="*/ 17595 h 288420"/>
                <a:gd name="connsiteX7" fmla="*/ 136326 w 136198"/>
                <a:gd name="connsiteY7" fmla="*/ 143378 h 2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98" h="288420">
                  <a:moveTo>
                    <a:pt x="136326" y="143378"/>
                  </a:moveTo>
                  <a:cubicBezTo>
                    <a:pt x="137127" y="193852"/>
                    <a:pt x="125911" y="238717"/>
                    <a:pt x="84250" y="271565"/>
                  </a:cubicBezTo>
                  <a:cubicBezTo>
                    <a:pt x="66624" y="285185"/>
                    <a:pt x="47396" y="293998"/>
                    <a:pt x="24963" y="284384"/>
                  </a:cubicBezTo>
                  <a:cubicBezTo>
                    <a:pt x="3332" y="274770"/>
                    <a:pt x="-674" y="253939"/>
                    <a:pt x="127" y="233910"/>
                  </a:cubicBezTo>
                  <a:cubicBezTo>
                    <a:pt x="2531" y="173823"/>
                    <a:pt x="4133" y="114536"/>
                    <a:pt x="127" y="54449"/>
                  </a:cubicBezTo>
                  <a:cubicBezTo>
                    <a:pt x="-674" y="34419"/>
                    <a:pt x="1730" y="11986"/>
                    <a:pt x="24162" y="3975"/>
                  </a:cubicBezTo>
                  <a:cubicBezTo>
                    <a:pt x="47396" y="-4838"/>
                    <a:pt x="69028" y="1571"/>
                    <a:pt x="87455" y="17595"/>
                  </a:cubicBezTo>
                  <a:cubicBezTo>
                    <a:pt x="125911" y="50443"/>
                    <a:pt x="136326" y="95308"/>
                    <a:pt x="136326" y="143378"/>
                  </a:cubicBezTo>
                  <a:close/>
                </a:path>
              </a:pathLst>
            </a:custGeom>
            <a:solidFill>
              <a:srgbClr val="FDFDFD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852329F9-B13C-45D7-98C6-C108928F9901}"/>
              </a:ext>
            </a:extLst>
          </p:cNvPr>
          <p:cNvSpPr/>
          <p:nvPr/>
        </p:nvSpPr>
        <p:spPr>
          <a:xfrm>
            <a:off x="11122188" y="1660080"/>
            <a:ext cx="770764" cy="927931"/>
          </a:xfrm>
          <a:custGeom>
            <a:avLst/>
            <a:gdLst>
              <a:gd name="connsiteX0" fmla="*/ 451864 w 901271"/>
              <a:gd name="connsiteY0" fmla="*/ 600810 h 1085050"/>
              <a:gd name="connsiteX1" fmla="*/ 479027 w 901271"/>
              <a:gd name="connsiteY1" fmla="*/ 629814 h 1085050"/>
              <a:gd name="connsiteX2" fmla="*/ 513096 w 901271"/>
              <a:gd name="connsiteY2" fmla="*/ 986617 h 1085050"/>
              <a:gd name="connsiteX3" fmla="*/ 520462 w 901271"/>
              <a:gd name="connsiteY3" fmla="*/ 1061661 h 1085050"/>
              <a:gd name="connsiteX4" fmla="*/ 506651 w 901271"/>
              <a:gd name="connsiteY4" fmla="*/ 1079616 h 1085050"/>
              <a:gd name="connsiteX5" fmla="*/ 450943 w 901271"/>
              <a:gd name="connsiteY5" fmla="*/ 1084680 h 1085050"/>
              <a:gd name="connsiteX6" fmla="*/ 396617 w 901271"/>
              <a:gd name="connsiteY6" fmla="*/ 1080997 h 1085050"/>
              <a:gd name="connsiteX7" fmla="*/ 380043 w 901271"/>
              <a:gd name="connsiteY7" fmla="*/ 1060280 h 1085050"/>
              <a:gd name="connsiteX8" fmla="*/ 399840 w 901271"/>
              <a:gd name="connsiteY8" fmla="*/ 852183 h 1085050"/>
              <a:gd name="connsiteX9" fmla="*/ 419176 w 901271"/>
              <a:gd name="connsiteY9" fmla="*/ 647309 h 1085050"/>
              <a:gd name="connsiteX10" fmla="*/ 421018 w 901271"/>
              <a:gd name="connsiteY10" fmla="*/ 627973 h 1085050"/>
              <a:gd name="connsiteX11" fmla="*/ 451864 w 901271"/>
              <a:gd name="connsiteY11" fmla="*/ 600810 h 1085050"/>
              <a:gd name="connsiteX12" fmla="*/ 528347 w 901271"/>
              <a:gd name="connsiteY12" fmla="*/ 520644 h 1085050"/>
              <a:gd name="connsiteX13" fmla="*/ 542101 w 901271"/>
              <a:gd name="connsiteY13" fmla="*/ 521622 h 1085050"/>
              <a:gd name="connsiteX14" fmla="*/ 694951 w 901271"/>
              <a:gd name="connsiteY14" fmla="*/ 596206 h 1085050"/>
              <a:gd name="connsiteX15" fmla="*/ 886474 w 901271"/>
              <a:gd name="connsiteY15" fmla="*/ 757344 h 1085050"/>
              <a:gd name="connsiteX16" fmla="*/ 897063 w 901271"/>
              <a:gd name="connsiteY16" fmla="*/ 771616 h 1085050"/>
              <a:gd name="connsiteX17" fmla="*/ 900286 w 901271"/>
              <a:gd name="connsiteY17" fmla="*/ 782665 h 1085050"/>
              <a:gd name="connsiteX18" fmla="*/ 890157 w 901271"/>
              <a:gd name="connsiteY18" fmla="*/ 784967 h 1085050"/>
              <a:gd name="connsiteX19" fmla="*/ 760327 w 901271"/>
              <a:gd name="connsiteY19" fmla="*/ 750438 h 1085050"/>
              <a:gd name="connsiteX20" fmla="*/ 518160 w 901271"/>
              <a:gd name="connsiteY20" fmla="*/ 616463 h 1085050"/>
              <a:gd name="connsiteX21" fmla="*/ 512636 w 901271"/>
              <a:gd name="connsiteY21" fmla="*/ 611859 h 1085050"/>
              <a:gd name="connsiteX22" fmla="*/ 490076 w 901271"/>
              <a:gd name="connsiteY22" fmla="*/ 587919 h 1085050"/>
              <a:gd name="connsiteX23" fmla="*/ 508032 w 901271"/>
              <a:gd name="connsiteY23" fmla="*/ 564899 h 1085050"/>
              <a:gd name="connsiteX24" fmla="*/ 521843 w 901271"/>
              <a:gd name="connsiteY24" fmla="*/ 533132 h 1085050"/>
              <a:gd name="connsiteX25" fmla="*/ 528347 w 901271"/>
              <a:gd name="connsiteY25" fmla="*/ 520644 h 1085050"/>
              <a:gd name="connsiteX26" fmla="*/ 371470 w 901271"/>
              <a:gd name="connsiteY26" fmla="*/ 520644 h 1085050"/>
              <a:gd name="connsiteX27" fmla="*/ 378663 w 901271"/>
              <a:gd name="connsiteY27" fmla="*/ 535894 h 1085050"/>
              <a:gd name="connsiteX28" fmla="*/ 402604 w 901271"/>
              <a:gd name="connsiteY28" fmla="*/ 575488 h 1085050"/>
              <a:gd name="connsiteX29" fmla="*/ 402143 w 901271"/>
              <a:gd name="connsiteY29" fmla="*/ 598968 h 1085050"/>
              <a:gd name="connsiteX30" fmla="*/ 303159 w 901271"/>
              <a:gd name="connsiteY30" fmla="*/ 671711 h 1085050"/>
              <a:gd name="connsiteX31" fmla="*/ 56389 w 901271"/>
              <a:gd name="connsiteY31" fmla="*/ 776680 h 1085050"/>
              <a:gd name="connsiteX32" fmla="*/ 15414 w 901271"/>
              <a:gd name="connsiteY32" fmla="*/ 784967 h 1085050"/>
              <a:gd name="connsiteX33" fmla="*/ 3904 w 901271"/>
              <a:gd name="connsiteY33" fmla="*/ 771615 h 1085050"/>
              <a:gd name="connsiteX34" fmla="*/ 80789 w 901271"/>
              <a:gd name="connsiteY34" fmla="*/ 689666 h 1085050"/>
              <a:gd name="connsiteX35" fmla="*/ 344134 w 901271"/>
              <a:gd name="connsiteY35" fmla="*/ 527147 h 1085050"/>
              <a:gd name="connsiteX36" fmla="*/ 355644 w 901271"/>
              <a:gd name="connsiteY36" fmla="*/ 523003 h 1085050"/>
              <a:gd name="connsiteX37" fmla="*/ 371470 w 901271"/>
              <a:gd name="connsiteY37" fmla="*/ 520644 h 1085050"/>
              <a:gd name="connsiteX38" fmla="*/ 450024 w 901271"/>
              <a:gd name="connsiteY38" fmla="*/ 466836 h 1085050"/>
              <a:gd name="connsiteX39" fmla="*/ 503429 w 901271"/>
              <a:gd name="connsiteY39" fmla="*/ 521163 h 1085050"/>
              <a:gd name="connsiteX40" fmla="*/ 450024 w 901271"/>
              <a:gd name="connsiteY40" fmla="*/ 574108 h 1085050"/>
              <a:gd name="connsiteX41" fmla="*/ 397538 w 901271"/>
              <a:gd name="connsiteY41" fmla="*/ 519321 h 1085050"/>
              <a:gd name="connsiteX42" fmla="*/ 450024 w 901271"/>
              <a:gd name="connsiteY42" fmla="*/ 466836 h 1085050"/>
              <a:gd name="connsiteX43" fmla="*/ 450484 w 901271"/>
              <a:gd name="connsiteY43" fmla="*/ 0 h 1085050"/>
              <a:gd name="connsiteX44" fmla="*/ 458311 w 901271"/>
              <a:gd name="connsiteY44" fmla="*/ 8287 h 1085050"/>
              <a:gd name="connsiteX45" fmla="*/ 485934 w 901271"/>
              <a:gd name="connsiteY45" fmla="*/ 95301 h 1085050"/>
              <a:gd name="connsiteX46" fmla="*/ 508033 w 901271"/>
              <a:gd name="connsiteY46" fmla="*/ 311225 h 1085050"/>
              <a:gd name="connsiteX47" fmla="*/ 494682 w 901271"/>
              <a:gd name="connsiteY47" fmla="*/ 440595 h 1085050"/>
              <a:gd name="connsiteX48" fmla="*/ 474885 w 901271"/>
              <a:gd name="connsiteY48" fmla="*/ 451644 h 1085050"/>
              <a:gd name="connsiteX49" fmla="*/ 425162 w 901271"/>
              <a:gd name="connsiteY49" fmla="*/ 452105 h 1085050"/>
              <a:gd name="connsiteX50" fmla="*/ 406746 w 901271"/>
              <a:gd name="connsiteY50" fmla="*/ 441055 h 1085050"/>
              <a:gd name="connsiteX51" fmla="*/ 392934 w 901271"/>
              <a:gd name="connsiteY51" fmla="*/ 296032 h 1085050"/>
              <a:gd name="connsiteX52" fmla="*/ 426083 w 901271"/>
              <a:gd name="connsiteY52" fmla="*/ 52945 h 1085050"/>
              <a:gd name="connsiteX53" fmla="*/ 442657 w 901271"/>
              <a:gd name="connsiteY53" fmla="*/ 8747 h 1085050"/>
              <a:gd name="connsiteX54" fmla="*/ 450484 w 901271"/>
              <a:gd name="connsiteY54" fmla="*/ 0 h 108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01271" h="1085050">
                <a:moveTo>
                  <a:pt x="451864" y="600810"/>
                </a:moveTo>
                <a:cubicBezTo>
                  <a:pt x="470740" y="601730"/>
                  <a:pt x="477186" y="608636"/>
                  <a:pt x="479027" y="629814"/>
                </a:cubicBezTo>
                <a:cubicBezTo>
                  <a:pt x="490077" y="748595"/>
                  <a:pt x="501586" y="867836"/>
                  <a:pt x="513096" y="986617"/>
                </a:cubicBezTo>
                <a:cubicBezTo>
                  <a:pt x="515398" y="1011478"/>
                  <a:pt x="517700" y="1036800"/>
                  <a:pt x="520462" y="1061661"/>
                </a:cubicBezTo>
                <a:cubicBezTo>
                  <a:pt x="521844" y="1072710"/>
                  <a:pt x="517240" y="1078235"/>
                  <a:pt x="506651" y="1079616"/>
                </a:cubicBezTo>
                <a:cubicBezTo>
                  <a:pt x="488695" y="1082839"/>
                  <a:pt x="469819" y="1085601"/>
                  <a:pt x="450943" y="1084680"/>
                </a:cubicBezTo>
                <a:cubicBezTo>
                  <a:pt x="432528" y="1086062"/>
                  <a:pt x="414572" y="1083299"/>
                  <a:pt x="396617" y="1080997"/>
                </a:cubicBezTo>
                <a:cubicBezTo>
                  <a:pt x="384187" y="1079616"/>
                  <a:pt x="378662" y="1074092"/>
                  <a:pt x="380043" y="1060280"/>
                </a:cubicBezTo>
                <a:cubicBezTo>
                  <a:pt x="387409" y="990761"/>
                  <a:pt x="393394" y="921702"/>
                  <a:pt x="399840" y="852183"/>
                </a:cubicBezTo>
                <a:cubicBezTo>
                  <a:pt x="406285" y="784045"/>
                  <a:pt x="412731" y="715907"/>
                  <a:pt x="419176" y="647309"/>
                </a:cubicBezTo>
                <a:cubicBezTo>
                  <a:pt x="419637" y="640864"/>
                  <a:pt x="420097" y="634418"/>
                  <a:pt x="421018" y="627973"/>
                </a:cubicBezTo>
                <a:cubicBezTo>
                  <a:pt x="423780" y="606795"/>
                  <a:pt x="431607" y="600349"/>
                  <a:pt x="451864" y="600810"/>
                </a:cubicBezTo>
                <a:close/>
                <a:moveTo>
                  <a:pt x="528347" y="520644"/>
                </a:moveTo>
                <a:cubicBezTo>
                  <a:pt x="531742" y="519090"/>
                  <a:pt x="536346" y="519781"/>
                  <a:pt x="542101" y="521622"/>
                </a:cubicBezTo>
                <a:cubicBezTo>
                  <a:pt x="596887" y="538657"/>
                  <a:pt x="647070" y="565360"/>
                  <a:pt x="694951" y="596206"/>
                </a:cubicBezTo>
                <a:cubicBezTo>
                  <a:pt x="765852" y="641785"/>
                  <a:pt x="832608" y="691968"/>
                  <a:pt x="886474" y="757344"/>
                </a:cubicBezTo>
                <a:cubicBezTo>
                  <a:pt x="890157" y="761947"/>
                  <a:pt x="893840" y="766551"/>
                  <a:pt x="897063" y="771616"/>
                </a:cubicBezTo>
                <a:cubicBezTo>
                  <a:pt x="899365" y="774838"/>
                  <a:pt x="903048" y="778522"/>
                  <a:pt x="900286" y="782665"/>
                </a:cubicBezTo>
                <a:cubicBezTo>
                  <a:pt x="897984" y="786809"/>
                  <a:pt x="892919" y="784507"/>
                  <a:pt x="890157" y="784967"/>
                </a:cubicBezTo>
                <a:cubicBezTo>
                  <a:pt x="844118" y="780363"/>
                  <a:pt x="801762" y="766551"/>
                  <a:pt x="760327" y="750438"/>
                </a:cubicBezTo>
                <a:cubicBezTo>
                  <a:pt x="673313" y="717289"/>
                  <a:pt x="591362" y="674934"/>
                  <a:pt x="518160" y="616463"/>
                </a:cubicBezTo>
                <a:cubicBezTo>
                  <a:pt x="516319" y="615082"/>
                  <a:pt x="514477" y="613701"/>
                  <a:pt x="512636" y="611859"/>
                </a:cubicBezTo>
                <a:cubicBezTo>
                  <a:pt x="504809" y="604032"/>
                  <a:pt x="493299" y="597587"/>
                  <a:pt x="490076" y="587919"/>
                </a:cubicBezTo>
                <a:cubicBezTo>
                  <a:pt x="486393" y="576869"/>
                  <a:pt x="502507" y="573647"/>
                  <a:pt x="508032" y="564899"/>
                </a:cubicBezTo>
                <a:cubicBezTo>
                  <a:pt x="514477" y="554771"/>
                  <a:pt x="520462" y="544642"/>
                  <a:pt x="521843" y="533132"/>
                </a:cubicBezTo>
                <a:cubicBezTo>
                  <a:pt x="522764" y="525996"/>
                  <a:pt x="524951" y="522198"/>
                  <a:pt x="528347" y="520644"/>
                </a:cubicBezTo>
                <a:close/>
                <a:moveTo>
                  <a:pt x="371470" y="520644"/>
                </a:moveTo>
                <a:cubicBezTo>
                  <a:pt x="375325" y="522313"/>
                  <a:pt x="377742" y="526917"/>
                  <a:pt x="378663" y="535894"/>
                </a:cubicBezTo>
                <a:cubicBezTo>
                  <a:pt x="380505" y="552008"/>
                  <a:pt x="389252" y="566741"/>
                  <a:pt x="402604" y="575488"/>
                </a:cubicBezTo>
                <a:cubicBezTo>
                  <a:pt x="416415" y="585156"/>
                  <a:pt x="411351" y="590681"/>
                  <a:pt x="402143" y="598968"/>
                </a:cubicBezTo>
                <a:cubicBezTo>
                  <a:pt x="371757" y="626592"/>
                  <a:pt x="338609" y="650533"/>
                  <a:pt x="303159" y="671711"/>
                </a:cubicBezTo>
                <a:cubicBezTo>
                  <a:pt x="225813" y="717750"/>
                  <a:pt x="144323" y="755041"/>
                  <a:pt x="56389" y="776680"/>
                </a:cubicBezTo>
                <a:cubicBezTo>
                  <a:pt x="41196" y="780823"/>
                  <a:pt x="25542" y="783125"/>
                  <a:pt x="15414" y="784967"/>
                </a:cubicBezTo>
                <a:cubicBezTo>
                  <a:pt x="-3923" y="785887"/>
                  <a:pt x="-1621" y="778982"/>
                  <a:pt x="3904" y="771615"/>
                </a:cubicBezTo>
                <a:cubicBezTo>
                  <a:pt x="25082" y="740309"/>
                  <a:pt x="51785" y="714067"/>
                  <a:pt x="80789" y="689666"/>
                </a:cubicBezTo>
                <a:cubicBezTo>
                  <a:pt x="160437" y="621988"/>
                  <a:pt x="245150" y="563518"/>
                  <a:pt x="344134" y="527147"/>
                </a:cubicBezTo>
                <a:cubicBezTo>
                  <a:pt x="347817" y="525766"/>
                  <a:pt x="351961" y="524845"/>
                  <a:pt x="355644" y="523003"/>
                </a:cubicBezTo>
                <a:cubicBezTo>
                  <a:pt x="362319" y="520241"/>
                  <a:pt x="367614" y="518975"/>
                  <a:pt x="371470" y="520644"/>
                </a:cubicBezTo>
                <a:close/>
                <a:moveTo>
                  <a:pt x="450024" y="466836"/>
                </a:moveTo>
                <a:cubicBezTo>
                  <a:pt x="479489" y="467296"/>
                  <a:pt x="503889" y="492157"/>
                  <a:pt x="503429" y="521163"/>
                </a:cubicBezTo>
                <a:cubicBezTo>
                  <a:pt x="502968" y="549707"/>
                  <a:pt x="478107" y="574108"/>
                  <a:pt x="450024" y="574108"/>
                </a:cubicBezTo>
                <a:cubicBezTo>
                  <a:pt x="420097" y="573647"/>
                  <a:pt x="397538" y="550167"/>
                  <a:pt x="397538" y="519321"/>
                </a:cubicBezTo>
                <a:cubicBezTo>
                  <a:pt x="397998" y="489855"/>
                  <a:pt x="421478" y="466375"/>
                  <a:pt x="450024" y="466836"/>
                </a:cubicBezTo>
                <a:close/>
                <a:moveTo>
                  <a:pt x="450484" y="0"/>
                </a:moveTo>
                <a:cubicBezTo>
                  <a:pt x="455549" y="0"/>
                  <a:pt x="456469" y="5064"/>
                  <a:pt x="458311" y="8287"/>
                </a:cubicBezTo>
                <a:cubicBezTo>
                  <a:pt x="471662" y="35910"/>
                  <a:pt x="479489" y="65375"/>
                  <a:pt x="485934" y="95301"/>
                </a:cubicBezTo>
                <a:cubicBezTo>
                  <a:pt x="500667" y="162978"/>
                  <a:pt x="508033" y="231577"/>
                  <a:pt x="508033" y="311225"/>
                </a:cubicBezTo>
                <a:cubicBezTo>
                  <a:pt x="508494" y="348056"/>
                  <a:pt x="504810" y="394556"/>
                  <a:pt x="494682" y="440595"/>
                </a:cubicBezTo>
                <a:cubicBezTo>
                  <a:pt x="491920" y="453486"/>
                  <a:pt x="487776" y="457169"/>
                  <a:pt x="474885" y="451644"/>
                </a:cubicBezTo>
                <a:cubicBezTo>
                  <a:pt x="458771" y="444739"/>
                  <a:pt x="441276" y="444739"/>
                  <a:pt x="425162" y="452105"/>
                </a:cubicBezTo>
                <a:cubicBezTo>
                  <a:pt x="411350" y="458090"/>
                  <a:pt x="409048" y="451644"/>
                  <a:pt x="406746" y="441055"/>
                </a:cubicBezTo>
                <a:cubicBezTo>
                  <a:pt x="395236" y="393175"/>
                  <a:pt x="392474" y="344834"/>
                  <a:pt x="392934" y="296032"/>
                </a:cubicBezTo>
                <a:cubicBezTo>
                  <a:pt x="394316" y="214082"/>
                  <a:pt x="402603" y="132132"/>
                  <a:pt x="426083" y="52945"/>
                </a:cubicBezTo>
                <a:cubicBezTo>
                  <a:pt x="430687" y="37752"/>
                  <a:pt x="437132" y="23480"/>
                  <a:pt x="442657" y="8747"/>
                </a:cubicBezTo>
                <a:cubicBezTo>
                  <a:pt x="444038" y="5064"/>
                  <a:pt x="445419" y="460"/>
                  <a:pt x="450484" y="0"/>
                </a:cubicBezTo>
                <a:close/>
              </a:path>
            </a:pathLst>
          </a:custGeom>
          <a:solidFill>
            <a:schemeClr val="accent2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A6CFBC8A-1AD1-4349-8C4C-D162384293BC}"/>
              </a:ext>
            </a:extLst>
          </p:cNvPr>
          <p:cNvSpPr/>
          <p:nvPr/>
        </p:nvSpPr>
        <p:spPr>
          <a:xfrm>
            <a:off x="10489860" y="1822698"/>
            <a:ext cx="407591" cy="676024"/>
          </a:xfrm>
          <a:custGeom>
            <a:avLst/>
            <a:gdLst>
              <a:gd name="connsiteX0" fmla="*/ 125352 w 329993"/>
              <a:gd name="connsiteY0" fmla="*/ 372318 h 547322"/>
              <a:gd name="connsiteX1" fmla="*/ 227252 w 329993"/>
              <a:gd name="connsiteY1" fmla="*/ 372318 h 547322"/>
              <a:gd name="connsiteX2" fmla="*/ 265262 w 329993"/>
              <a:gd name="connsiteY2" fmla="*/ 419224 h 547322"/>
              <a:gd name="connsiteX3" fmla="*/ 223209 w 329993"/>
              <a:gd name="connsiteY3" fmla="*/ 492819 h 547322"/>
              <a:gd name="connsiteX4" fmla="*/ 217547 w 329993"/>
              <a:gd name="connsiteY4" fmla="*/ 510611 h 547322"/>
              <a:gd name="connsiteX5" fmla="*/ 183581 w 329993"/>
              <a:gd name="connsiteY5" fmla="*/ 547004 h 547322"/>
              <a:gd name="connsiteX6" fmla="*/ 122926 w 329993"/>
              <a:gd name="connsiteY6" fmla="*/ 516272 h 547322"/>
              <a:gd name="connsiteX7" fmla="*/ 101091 w 329993"/>
              <a:gd name="connsiteY7" fmla="*/ 488776 h 547322"/>
              <a:gd name="connsiteX8" fmla="*/ 71977 w 329993"/>
              <a:gd name="connsiteY8" fmla="*/ 434590 h 547322"/>
              <a:gd name="connsiteX9" fmla="*/ 125352 w 329993"/>
              <a:gd name="connsiteY9" fmla="*/ 372318 h 547322"/>
              <a:gd name="connsiteX10" fmla="*/ 41245 w 329993"/>
              <a:gd name="connsiteY10" fmla="*/ 251009 h 547322"/>
              <a:gd name="connsiteX11" fmla="*/ 166599 w 329993"/>
              <a:gd name="connsiteY11" fmla="*/ 251009 h 547322"/>
              <a:gd name="connsiteX12" fmla="*/ 289525 w 329993"/>
              <a:gd name="connsiteY12" fmla="*/ 251009 h 547322"/>
              <a:gd name="connsiteX13" fmla="*/ 329961 w 329993"/>
              <a:gd name="connsiteY13" fmla="*/ 295490 h 547322"/>
              <a:gd name="connsiteX14" fmla="*/ 291951 w 329993"/>
              <a:gd name="connsiteY14" fmla="*/ 342396 h 547322"/>
              <a:gd name="connsiteX15" fmla="*/ 40436 w 329993"/>
              <a:gd name="connsiteY15" fmla="*/ 344014 h 547322"/>
              <a:gd name="connsiteX16" fmla="*/ 809 w 329993"/>
              <a:gd name="connsiteY16" fmla="*/ 295490 h 547322"/>
              <a:gd name="connsiteX17" fmla="*/ 41245 w 329993"/>
              <a:gd name="connsiteY17" fmla="*/ 251009 h 547322"/>
              <a:gd name="connsiteX18" fmla="*/ 166599 w 329993"/>
              <a:gd name="connsiteY18" fmla="*/ 125656 h 547322"/>
              <a:gd name="connsiteX19" fmla="*/ 286290 w 329993"/>
              <a:gd name="connsiteY19" fmla="*/ 125656 h 547322"/>
              <a:gd name="connsiteX20" fmla="*/ 329961 w 329993"/>
              <a:gd name="connsiteY20" fmla="*/ 171755 h 547322"/>
              <a:gd name="connsiteX21" fmla="*/ 288716 w 329993"/>
              <a:gd name="connsiteY21" fmla="*/ 220278 h 547322"/>
              <a:gd name="connsiteX22" fmla="*/ 39628 w 329993"/>
              <a:gd name="connsiteY22" fmla="*/ 221087 h 547322"/>
              <a:gd name="connsiteX23" fmla="*/ 0 w 329993"/>
              <a:gd name="connsiteY23" fmla="*/ 174990 h 547322"/>
              <a:gd name="connsiteX24" fmla="*/ 39628 w 329993"/>
              <a:gd name="connsiteY24" fmla="*/ 126465 h 547322"/>
              <a:gd name="connsiteX25" fmla="*/ 166599 w 329993"/>
              <a:gd name="connsiteY25" fmla="*/ 125656 h 547322"/>
              <a:gd name="connsiteX26" fmla="*/ 251515 w 329993"/>
              <a:gd name="connsiteY26" fmla="*/ 303 h 547322"/>
              <a:gd name="connsiteX27" fmla="*/ 289525 w 329993"/>
              <a:gd name="connsiteY27" fmla="*/ 50445 h 547322"/>
              <a:gd name="connsiteX28" fmla="*/ 249898 w 329993"/>
              <a:gd name="connsiteY28" fmla="*/ 95734 h 547322"/>
              <a:gd name="connsiteX29" fmla="*/ 165790 w 329993"/>
              <a:gd name="connsiteY29" fmla="*/ 95734 h 547322"/>
              <a:gd name="connsiteX30" fmla="*/ 81682 w 329993"/>
              <a:gd name="connsiteY30" fmla="*/ 95734 h 547322"/>
              <a:gd name="connsiteX31" fmla="*/ 42862 w 329993"/>
              <a:gd name="connsiteY31" fmla="*/ 52063 h 547322"/>
              <a:gd name="connsiteX32" fmla="*/ 77638 w 329993"/>
              <a:gd name="connsiteY32" fmla="*/ 2729 h 547322"/>
              <a:gd name="connsiteX33" fmla="*/ 251515 w 329993"/>
              <a:gd name="connsiteY33" fmla="*/ 303 h 5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9993" h="547322">
                <a:moveTo>
                  <a:pt x="125352" y="372318"/>
                </a:moveTo>
                <a:cubicBezTo>
                  <a:pt x="159319" y="372318"/>
                  <a:pt x="193286" y="372318"/>
                  <a:pt x="227252" y="372318"/>
                </a:cubicBezTo>
                <a:cubicBezTo>
                  <a:pt x="265262" y="372318"/>
                  <a:pt x="265262" y="372318"/>
                  <a:pt x="265262" y="419224"/>
                </a:cubicBezTo>
                <a:cubicBezTo>
                  <a:pt x="263645" y="445104"/>
                  <a:pt x="266879" y="480688"/>
                  <a:pt x="223209" y="492819"/>
                </a:cubicBezTo>
                <a:cubicBezTo>
                  <a:pt x="214312" y="495246"/>
                  <a:pt x="217547" y="504142"/>
                  <a:pt x="217547" y="510611"/>
                </a:cubicBezTo>
                <a:cubicBezTo>
                  <a:pt x="215930" y="531638"/>
                  <a:pt x="208651" y="547004"/>
                  <a:pt x="183581" y="547004"/>
                </a:cubicBezTo>
                <a:cubicBezTo>
                  <a:pt x="157701" y="547004"/>
                  <a:pt x="128587" y="552665"/>
                  <a:pt x="122926" y="516272"/>
                </a:cubicBezTo>
                <a:cubicBezTo>
                  <a:pt x="120500" y="500906"/>
                  <a:pt x="117265" y="494437"/>
                  <a:pt x="101091" y="488776"/>
                </a:cubicBezTo>
                <a:cubicBezTo>
                  <a:pt x="78446" y="480688"/>
                  <a:pt x="73594" y="457235"/>
                  <a:pt x="71977" y="434590"/>
                </a:cubicBezTo>
                <a:cubicBezTo>
                  <a:pt x="65507" y="372318"/>
                  <a:pt x="65507" y="372318"/>
                  <a:pt x="125352" y="372318"/>
                </a:cubicBezTo>
                <a:close/>
                <a:moveTo>
                  <a:pt x="41245" y="251009"/>
                </a:moveTo>
                <a:cubicBezTo>
                  <a:pt x="82490" y="251009"/>
                  <a:pt x="124545" y="251009"/>
                  <a:pt x="166599" y="251009"/>
                </a:cubicBezTo>
                <a:cubicBezTo>
                  <a:pt x="207843" y="251009"/>
                  <a:pt x="248280" y="251009"/>
                  <a:pt x="289525" y="251009"/>
                </a:cubicBezTo>
                <a:cubicBezTo>
                  <a:pt x="314595" y="251009"/>
                  <a:pt x="329152" y="267992"/>
                  <a:pt x="329961" y="295490"/>
                </a:cubicBezTo>
                <a:cubicBezTo>
                  <a:pt x="330770" y="323795"/>
                  <a:pt x="316213" y="342396"/>
                  <a:pt x="291951" y="342396"/>
                </a:cubicBezTo>
                <a:cubicBezTo>
                  <a:pt x="207843" y="343205"/>
                  <a:pt x="123736" y="344014"/>
                  <a:pt x="40436" y="344014"/>
                </a:cubicBezTo>
                <a:cubicBezTo>
                  <a:pt x="12940" y="344014"/>
                  <a:pt x="0" y="326222"/>
                  <a:pt x="809" y="295490"/>
                </a:cubicBezTo>
                <a:cubicBezTo>
                  <a:pt x="1617" y="265566"/>
                  <a:pt x="14557" y="251009"/>
                  <a:pt x="41245" y="251009"/>
                </a:cubicBezTo>
                <a:close/>
                <a:moveTo>
                  <a:pt x="166599" y="125656"/>
                </a:moveTo>
                <a:cubicBezTo>
                  <a:pt x="206226" y="125656"/>
                  <a:pt x="246663" y="125656"/>
                  <a:pt x="286290" y="125656"/>
                </a:cubicBezTo>
                <a:cubicBezTo>
                  <a:pt x="312978" y="125656"/>
                  <a:pt x="329153" y="143448"/>
                  <a:pt x="329961" y="171755"/>
                </a:cubicBezTo>
                <a:cubicBezTo>
                  <a:pt x="330770" y="200060"/>
                  <a:pt x="314596" y="220278"/>
                  <a:pt x="288716" y="220278"/>
                </a:cubicBezTo>
                <a:cubicBezTo>
                  <a:pt x="205418" y="221087"/>
                  <a:pt x="122928" y="221896"/>
                  <a:pt x="39628" y="221087"/>
                </a:cubicBezTo>
                <a:cubicBezTo>
                  <a:pt x="13748" y="221087"/>
                  <a:pt x="809" y="203295"/>
                  <a:pt x="0" y="174990"/>
                </a:cubicBezTo>
                <a:cubicBezTo>
                  <a:pt x="0" y="144257"/>
                  <a:pt x="12940" y="126465"/>
                  <a:pt x="39628" y="126465"/>
                </a:cubicBezTo>
                <a:cubicBezTo>
                  <a:pt x="82491" y="124847"/>
                  <a:pt x="124545" y="125656"/>
                  <a:pt x="166599" y="125656"/>
                </a:cubicBezTo>
                <a:close/>
                <a:moveTo>
                  <a:pt x="251515" y="303"/>
                </a:moveTo>
                <a:cubicBezTo>
                  <a:pt x="278203" y="303"/>
                  <a:pt x="289525" y="18095"/>
                  <a:pt x="289525" y="50445"/>
                </a:cubicBezTo>
                <a:cubicBezTo>
                  <a:pt x="288716" y="80368"/>
                  <a:pt x="276585" y="94925"/>
                  <a:pt x="249898" y="95734"/>
                </a:cubicBezTo>
                <a:cubicBezTo>
                  <a:pt x="221592" y="95734"/>
                  <a:pt x="194095" y="95734"/>
                  <a:pt x="165790" y="95734"/>
                </a:cubicBezTo>
                <a:cubicBezTo>
                  <a:pt x="137484" y="95734"/>
                  <a:pt x="109988" y="95734"/>
                  <a:pt x="81682" y="95734"/>
                </a:cubicBezTo>
                <a:cubicBezTo>
                  <a:pt x="51759" y="95734"/>
                  <a:pt x="45289" y="75516"/>
                  <a:pt x="42862" y="52063"/>
                </a:cubicBezTo>
                <a:cubicBezTo>
                  <a:pt x="40436" y="22948"/>
                  <a:pt x="53376" y="3538"/>
                  <a:pt x="77638" y="2729"/>
                </a:cubicBezTo>
                <a:cubicBezTo>
                  <a:pt x="135867" y="303"/>
                  <a:pt x="193287" y="-505"/>
                  <a:pt x="251515" y="303"/>
                </a:cubicBezTo>
                <a:close/>
              </a:path>
            </a:pathLst>
          </a:custGeom>
          <a:solidFill>
            <a:schemeClr val="accent1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801BE45-9513-40CE-B972-5137A50DCBA6}"/>
              </a:ext>
            </a:extLst>
          </p:cNvPr>
          <p:cNvSpPr/>
          <p:nvPr/>
        </p:nvSpPr>
        <p:spPr>
          <a:xfrm>
            <a:off x="5204158" y="4414280"/>
            <a:ext cx="2156447" cy="2212261"/>
          </a:xfrm>
          <a:custGeom>
            <a:avLst/>
            <a:gdLst>
              <a:gd name="connsiteX0" fmla="*/ 6090801 w 6684977"/>
              <a:gd name="connsiteY0" fmla="*/ 3171825 h 6858000"/>
              <a:gd name="connsiteX1" fmla="*/ 6125406 w 6684977"/>
              <a:gd name="connsiteY1" fmla="*/ 3171039 h 6858000"/>
              <a:gd name="connsiteX2" fmla="*/ 6556390 w 6684977"/>
              <a:gd name="connsiteY2" fmla="*/ 3171039 h 6858000"/>
              <a:gd name="connsiteX3" fmla="*/ 6613802 w 6684977"/>
              <a:gd name="connsiteY3" fmla="*/ 3160028 h 6858000"/>
              <a:gd name="connsiteX4" fmla="*/ 6689303 w 6684977"/>
              <a:gd name="connsiteY4" fmla="*/ 3050709 h 6858000"/>
              <a:gd name="connsiteX5" fmla="*/ 6689303 w 6684977"/>
              <a:gd name="connsiteY5" fmla="*/ 2997229 h 6858000"/>
              <a:gd name="connsiteX6" fmla="*/ 6663350 w 6684977"/>
              <a:gd name="connsiteY6" fmla="*/ 2922515 h 6858000"/>
              <a:gd name="connsiteX7" fmla="*/ 6544593 w 6684977"/>
              <a:gd name="connsiteY7" fmla="*/ 2871394 h 6858000"/>
              <a:gd name="connsiteX8" fmla="*/ 6108103 w 6684977"/>
              <a:gd name="connsiteY8" fmla="*/ 2871394 h 6858000"/>
              <a:gd name="connsiteX9" fmla="*/ 6044399 w 6684977"/>
              <a:gd name="connsiteY9" fmla="*/ 2809264 h 6858000"/>
              <a:gd name="connsiteX10" fmla="*/ 6038894 w 6684977"/>
              <a:gd name="connsiteY10" fmla="*/ 2600850 h 6858000"/>
              <a:gd name="connsiteX11" fmla="*/ 6017659 w 6684977"/>
              <a:gd name="connsiteY11" fmla="*/ 2550515 h 6858000"/>
              <a:gd name="connsiteX12" fmla="*/ 5952383 w 6684977"/>
              <a:gd name="connsiteY12" fmla="*/ 2534786 h 6858000"/>
              <a:gd name="connsiteX13" fmla="*/ 5887892 w 6684977"/>
              <a:gd name="connsiteY13" fmla="*/ 2584334 h 6858000"/>
              <a:gd name="connsiteX14" fmla="*/ 5882387 w 6684977"/>
              <a:gd name="connsiteY14" fmla="*/ 2637813 h 6858000"/>
              <a:gd name="connsiteX15" fmla="*/ 5835985 w 6684977"/>
              <a:gd name="connsiteY15" fmla="*/ 2684215 h 6858000"/>
              <a:gd name="connsiteX16" fmla="*/ 5798235 w 6684977"/>
              <a:gd name="connsiteY16" fmla="*/ 2685001 h 6858000"/>
              <a:gd name="connsiteX17" fmla="*/ 5390845 w 6684977"/>
              <a:gd name="connsiteY17" fmla="*/ 2685001 h 6858000"/>
              <a:gd name="connsiteX18" fmla="*/ 5148612 w 6684977"/>
              <a:gd name="connsiteY18" fmla="*/ 2928020 h 6858000"/>
              <a:gd name="connsiteX19" fmla="*/ 5148612 w 6684977"/>
              <a:gd name="connsiteY19" fmla="*/ 3134075 h 6858000"/>
              <a:gd name="connsiteX20" fmla="*/ 5084122 w 6684977"/>
              <a:gd name="connsiteY20" fmla="*/ 3198565 h 6858000"/>
              <a:gd name="connsiteX21" fmla="*/ 4826947 w 6684977"/>
              <a:gd name="connsiteY21" fmla="*/ 3198565 h 6858000"/>
              <a:gd name="connsiteX22" fmla="*/ 4765603 w 6684977"/>
              <a:gd name="connsiteY22" fmla="*/ 3205643 h 6858000"/>
              <a:gd name="connsiteX23" fmla="*/ 4482474 w 6684977"/>
              <a:gd name="connsiteY23" fmla="*/ 3557194 h 6858000"/>
              <a:gd name="connsiteX24" fmla="*/ 4484047 w 6684977"/>
              <a:gd name="connsiteY24" fmla="*/ 5683804 h 6858000"/>
              <a:gd name="connsiteX25" fmla="*/ 4479328 w 6684977"/>
              <a:gd name="connsiteY25" fmla="*/ 5865478 h 6858000"/>
              <a:gd name="connsiteX26" fmla="*/ 4317316 w 6684977"/>
              <a:gd name="connsiteY26" fmla="*/ 6021198 h 6858000"/>
              <a:gd name="connsiteX27" fmla="*/ 4311811 w 6684977"/>
              <a:gd name="connsiteY27" fmla="*/ 6021198 h 6858000"/>
              <a:gd name="connsiteX28" fmla="*/ 3856445 w 6684977"/>
              <a:gd name="connsiteY28" fmla="*/ 6021198 h 6858000"/>
              <a:gd name="connsiteX29" fmla="*/ 3774653 w 6684977"/>
              <a:gd name="connsiteY29" fmla="*/ 6009401 h 6858000"/>
              <a:gd name="connsiteX30" fmla="*/ 3695220 w 6684977"/>
              <a:gd name="connsiteY30" fmla="*/ 5926822 h 6858000"/>
              <a:gd name="connsiteX31" fmla="*/ 3685782 w 6684977"/>
              <a:gd name="connsiteY31" fmla="*/ 5839524 h 6858000"/>
              <a:gd name="connsiteX32" fmla="*/ 3680277 w 6684977"/>
              <a:gd name="connsiteY32" fmla="*/ 3849760 h 6858000"/>
              <a:gd name="connsiteX33" fmla="*/ 3557588 w 6684977"/>
              <a:gd name="connsiteY33" fmla="*/ 3591799 h 6858000"/>
              <a:gd name="connsiteX34" fmla="*/ 3363330 w 6684977"/>
              <a:gd name="connsiteY34" fmla="*/ 3508433 h 6858000"/>
              <a:gd name="connsiteX35" fmla="*/ 3316142 w 6684977"/>
              <a:gd name="connsiteY35" fmla="*/ 3458886 h 6858000"/>
              <a:gd name="connsiteX36" fmla="*/ 3315356 w 6684977"/>
              <a:gd name="connsiteY36" fmla="*/ 3410911 h 6858000"/>
              <a:gd name="connsiteX37" fmla="*/ 3316142 w 6684977"/>
              <a:gd name="connsiteY37" fmla="*/ 567043 h 6858000"/>
              <a:gd name="connsiteX38" fmla="*/ 3247719 w 6684977"/>
              <a:gd name="connsiteY38" fmla="*/ 287061 h 6858000"/>
              <a:gd name="connsiteX39" fmla="*/ 2783703 w 6684977"/>
              <a:gd name="connsiteY39" fmla="*/ 0 h 6858000"/>
              <a:gd name="connsiteX40" fmla="*/ 820679 w 6684977"/>
              <a:gd name="connsiteY40" fmla="*/ 0 h 6858000"/>
              <a:gd name="connsiteX41" fmla="*/ 573728 w 6684977"/>
              <a:gd name="connsiteY41" fmla="*/ 61344 h 6858000"/>
              <a:gd name="connsiteX42" fmla="*/ 286668 w 6684977"/>
              <a:gd name="connsiteY42" fmla="*/ 544236 h 6858000"/>
              <a:gd name="connsiteX43" fmla="*/ 285881 w 6684977"/>
              <a:gd name="connsiteY43" fmla="*/ 6237477 h 6858000"/>
              <a:gd name="connsiteX44" fmla="*/ 285095 w 6684977"/>
              <a:gd name="connsiteY44" fmla="*/ 6290957 h 6858000"/>
              <a:gd name="connsiteX45" fmla="*/ 239479 w 6684977"/>
              <a:gd name="connsiteY45" fmla="*/ 6335785 h 6858000"/>
              <a:gd name="connsiteX46" fmla="*/ 161619 w 6684977"/>
              <a:gd name="connsiteY46" fmla="*/ 6336572 h 6858000"/>
              <a:gd name="connsiteX47" fmla="*/ 9831 w 6684977"/>
              <a:gd name="connsiteY47" fmla="*/ 6464766 h 6858000"/>
              <a:gd name="connsiteX48" fmla="*/ 9044 w 6684977"/>
              <a:gd name="connsiteY48" fmla="*/ 6737671 h 6858000"/>
              <a:gd name="connsiteX49" fmla="*/ 133306 w 6684977"/>
              <a:gd name="connsiteY49" fmla="*/ 6856427 h 6858000"/>
              <a:gd name="connsiteX50" fmla="*/ 143530 w 6684977"/>
              <a:gd name="connsiteY50" fmla="*/ 6858787 h 6858000"/>
              <a:gd name="connsiteX51" fmla="*/ 3459279 w 6684977"/>
              <a:gd name="connsiteY51" fmla="*/ 6858787 h 6858000"/>
              <a:gd name="connsiteX52" fmla="*/ 3587474 w 6684977"/>
              <a:gd name="connsiteY52" fmla="*/ 6765983 h 6858000"/>
              <a:gd name="connsiteX53" fmla="*/ 3600057 w 6684977"/>
              <a:gd name="connsiteY53" fmla="*/ 6727447 h 6858000"/>
              <a:gd name="connsiteX54" fmla="*/ 3600057 w 6684977"/>
              <a:gd name="connsiteY54" fmla="*/ 6480496 h 6858000"/>
              <a:gd name="connsiteX55" fmla="*/ 3461639 w 6684977"/>
              <a:gd name="connsiteY55" fmla="*/ 6338145 h 6858000"/>
              <a:gd name="connsiteX56" fmla="*/ 3394789 w 6684977"/>
              <a:gd name="connsiteY56" fmla="*/ 6335785 h 6858000"/>
              <a:gd name="connsiteX57" fmla="*/ 3316929 w 6684977"/>
              <a:gd name="connsiteY57" fmla="*/ 6257139 h 6858000"/>
              <a:gd name="connsiteX58" fmla="*/ 3316929 w 6684977"/>
              <a:gd name="connsiteY58" fmla="*/ 3857625 h 6858000"/>
              <a:gd name="connsiteX59" fmla="*/ 3317715 w 6684977"/>
              <a:gd name="connsiteY59" fmla="*/ 3823021 h 6858000"/>
              <a:gd name="connsiteX60" fmla="*/ 3364117 w 6684977"/>
              <a:gd name="connsiteY60" fmla="*/ 3802572 h 6858000"/>
              <a:gd name="connsiteX61" fmla="*/ 3407372 w 6684977"/>
              <a:gd name="connsiteY61" fmla="*/ 3874141 h 6858000"/>
              <a:gd name="connsiteX62" fmla="*/ 3418383 w 6684977"/>
              <a:gd name="connsiteY62" fmla="*/ 3991325 h 6858000"/>
              <a:gd name="connsiteX63" fmla="*/ 3418383 w 6684977"/>
              <a:gd name="connsiteY63" fmla="*/ 5925250 h 6858000"/>
              <a:gd name="connsiteX64" fmla="*/ 3781731 w 6684977"/>
              <a:gd name="connsiteY64" fmla="*/ 6288597 h 6858000"/>
              <a:gd name="connsiteX65" fmla="*/ 4389671 w 6684977"/>
              <a:gd name="connsiteY65" fmla="*/ 6288597 h 6858000"/>
              <a:gd name="connsiteX66" fmla="*/ 4542246 w 6684977"/>
              <a:gd name="connsiteY66" fmla="*/ 6253993 h 6858000"/>
              <a:gd name="connsiteX67" fmla="*/ 4745941 w 6684977"/>
              <a:gd name="connsiteY67" fmla="*/ 5933114 h 6858000"/>
              <a:gd name="connsiteX68" fmla="*/ 4746727 w 6684977"/>
              <a:gd name="connsiteY68" fmla="*/ 3670446 h 6858000"/>
              <a:gd name="connsiteX69" fmla="*/ 4755378 w 6684977"/>
              <a:gd name="connsiteY69" fmla="*/ 3568991 h 6858000"/>
              <a:gd name="connsiteX70" fmla="*/ 4852901 w 6684977"/>
              <a:gd name="connsiteY70" fmla="*/ 3471469 h 6858000"/>
              <a:gd name="connsiteX71" fmla="*/ 5106143 w 6684977"/>
              <a:gd name="connsiteY71" fmla="*/ 3462032 h 6858000"/>
              <a:gd name="connsiteX72" fmla="*/ 5146253 w 6684977"/>
              <a:gd name="connsiteY72" fmla="*/ 3501355 h 6858000"/>
              <a:gd name="connsiteX73" fmla="*/ 5147826 w 6684977"/>
              <a:gd name="connsiteY73" fmla="*/ 3539106 h 6858000"/>
              <a:gd name="connsiteX74" fmla="*/ 5147826 w 6684977"/>
              <a:gd name="connsiteY74" fmla="*/ 3764035 h 6858000"/>
              <a:gd name="connsiteX75" fmla="*/ 5151758 w 6684977"/>
              <a:gd name="connsiteY75" fmla="*/ 3806505 h 6858000"/>
              <a:gd name="connsiteX76" fmla="*/ 5405001 w 6684977"/>
              <a:gd name="connsiteY76" fmla="*/ 4007054 h 6858000"/>
              <a:gd name="connsiteX77" fmla="*/ 5803740 w 6684977"/>
              <a:gd name="connsiteY77" fmla="*/ 4007054 h 6858000"/>
              <a:gd name="connsiteX78" fmla="*/ 5841491 w 6684977"/>
              <a:gd name="connsiteY78" fmla="*/ 4007841 h 6858000"/>
              <a:gd name="connsiteX79" fmla="*/ 5880814 w 6684977"/>
              <a:gd name="connsiteY79" fmla="*/ 4047164 h 6858000"/>
              <a:gd name="connsiteX80" fmla="*/ 5883174 w 6684977"/>
              <a:gd name="connsiteY80" fmla="*/ 4089633 h 6858000"/>
              <a:gd name="connsiteX81" fmla="*/ 5975190 w 6684977"/>
              <a:gd name="connsiteY81" fmla="*/ 4155697 h 6858000"/>
              <a:gd name="connsiteX82" fmla="*/ 6037321 w 6684977"/>
              <a:gd name="connsiteY82" fmla="*/ 4080982 h 6858000"/>
              <a:gd name="connsiteX83" fmla="*/ 6043613 w 6684977"/>
              <a:gd name="connsiteY83" fmla="*/ 3869422 h 6858000"/>
              <a:gd name="connsiteX84" fmla="*/ 6093947 w 6684977"/>
              <a:gd name="connsiteY84" fmla="*/ 3819088 h 6858000"/>
              <a:gd name="connsiteX85" fmla="*/ 6128552 w 6684977"/>
              <a:gd name="connsiteY85" fmla="*/ 3819088 h 6858000"/>
              <a:gd name="connsiteX86" fmla="*/ 6535942 w 6684977"/>
              <a:gd name="connsiteY86" fmla="*/ 3819088 h 6858000"/>
              <a:gd name="connsiteX87" fmla="*/ 6688517 w 6684977"/>
              <a:gd name="connsiteY87" fmla="*/ 3693253 h 6858000"/>
              <a:gd name="connsiteX88" fmla="*/ 6688517 w 6684977"/>
              <a:gd name="connsiteY88" fmla="*/ 3639773 h 6858000"/>
              <a:gd name="connsiteX89" fmla="*/ 6655485 w 6684977"/>
              <a:gd name="connsiteY89" fmla="*/ 3557981 h 6858000"/>
              <a:gd name="connsiteX90" fmla="*/ 6579984 w 6684977"/>
              <a:gd name="connsiteY90" fmla="*/ 3518657 h 6858000"/>
              <a:gd name="connsiteX91" fmla="*/ 6524145 w 6684977"/>
              <a:gd name="connsiteY91" fmla="*/ 3513152 h 6858000"/>
              <a:gd name="connsiteX92" fmla="*/ 6098666 w 6684977"/>
              <a:gd name="connsiteY92" fmla="*/ 3513152 h 6858000"/>
              <a:gd name="connsiteX93" fmla="*/ 6043613 w 6684977"/>
              <a:gd name="connsiteY93" fmla="*/ 3464391 h 6858000"/>
              <a:gd name="connsiteX94" fmla="*/ 6043613 w 6684977"/>
              <a:gd name="connsiteY94" fmla="*/ 3218227 h 6858000"/>
              <a:gd name="connsiteX95" fmla="*/ 6090801 w 6684977"/>
              <a:gd name="connsiteY95" fmla="*/ 3171825 h 6858000"/>
              <a:gd name="connsiteX96" fmla="*/ 2907965 w 6684977"/>
              <a:gd name="connsiteY96" fmla="*/ 1801012 h 6858000"/>
              <a:gd name="connsiteX97" fmla="*/ 2621691 w 6684977"/>
              <a:gd name="connsiteY97" fmla="*/ 2088859 h 6858000"/>
              <a:gd name="connsiteX98" fmla="*/ 1799832 w 6684977"/>
              <a:gd name="connsiteY98" fmla="*/ 2088859 h 6858000"/>
              <a:gd name="connsiteX99" fmla="*/ 977973 w 6684977"/>
              <a:gd name="connsiteY99" fmla="*/ 2088859 h 6858000"/>
              <a:gd name="connsiteX100" fmla="*/ 699563 w 6684977"/>
              <a:gd name="connsiteY100" fmla="*/ 1849773 h 6858000"/>
              <a:gd name="connsiteX101" fmla="*/ 697204 w 6684977"/>
              <a:gd name="connsiteY101" fmla="*/ 1801798 h 6858000"/>
              <a:gd name="connsiteX102" fmla="*/ 697204 w 6684977"/>
              <a:gd name="connsiteY102" fmla="*/ 717259 h 6858000"/>
              <a:gd name="connsiteX103" fmla="*/ 981905 w 6684977"/>
              <a:gd name="connsiteY103" fmla="*/ 430984 h 6858000"/>
              <a:gd name="connsiteX104" fmla="*/ 2623264 w 6684977"/>
              <a:gd name="connsiteY104" fmla="*/ 430984 h 6858000"/>
              <a:gd name="connsiteX105" fmla="*/ 2908752 w 6684977"/>
              <a:gd name="connsiteY105" fmla="*/ 716472 h 6858000"/>
              <a:gd name="connsiteX106" fmla="*/ 2907965 w 6684977"/>
              <a:gd name="connsiteY106" fmla="*/ 18010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684977" h="6858000">
                <a:moveTo>
                  <a:pt x="6090801" y="3171825"/>
                </a:moveTo>
                <a:cubicBezTo>
                  <a:pt x="6102598" y="3171039"/>
                  <a:pt x="6113609" y="3171039"/>
                  <a:pt x="6125406" y="3171039"/>
                </a:cubicBezTo>
                <a:cubicBezTo>
                  <a:pt x="6269329" y="3171039"/>
                  <a:pt x="6412466" y="3171039"/>
                  <a:pt x="6556390" y="3171039"/>
                </a:cubicBezTo>
                <a:cubicBezTo>
                  <a:pt x="6576052" y="3171039"/>
                  <a:pt x="6594927" y="3167893"/>
                  <a:pt x="6613802" y="3160028"/>
                </a:cubicBezTo>
                <a:cubicBezTo>
                  <a:pt x="6662563" y="3139580"/>
                  <a:pt x="6684585" y="3101043"/>
                  <a:pt x="6689303" y="3050709"/>
                </a:cubicBezTo>
                <a:cubicBezTo>
                  <a:pt x="6689303" y="3032620"/>
                  <a:pt x="6689303" y="3015318"/>
                  <a:pt x="6689303" y="2997229"/>
                </a:cubicBezTo>
                <a:cubicBezTo>
                  <a:pt x="6682225" y="2972062"/>
                  <a:pt x="6684585" y="2943749"/>
                  <a:pt x="6663350" y="2922515"/>
                </a:cubicBezTo>
                <a:cubicBezTo>
                  <a:pt x="6630318" y="2888697"/>
                  <a:pt x="6591781" y="2871394"/>
                  <a:pt x="6544593" y="2871394"/>
                </a:cubicBezTo>
                <a:cubicBezTo>
                  <a:pt x="6399096" y="2872181"/>
                  <a:pt x="6253600" y="2872181"/>
                  <a:pt x="6108103" y="2871394"/>
                </a:cubicBezTo>
                <a:cubicBezTo>
                  <a:pt x="6055410" y="2871394"/>
                  <a:pt x="6043613" y="2860384"/>
                  <a:pt x="6044399" y="2809264"/>
                </a:cubicBezTo>
                <a:cubicBezTo>
                  <a:pt x="6045972" y="2739268"/>
                  <a:pt x="6038108" y="2670059"/>
                  <a:pt x="6038894" y="2600850"/>
                </a:cubicBezTo>
                <a:cubicBezTo>
                  <a:pt x="6038894" y="2580401"/>
                  <a:pt x="6031029" y="2565458"/>
                  <a:pt x="6017659" y="2550515"/>
                </a:cubicBezTo>
                <a:cubicBezTo>
                  <a:pt x="5998784" y="2530067"/>
                  <a:pt x="5975190" y="2534786"/>
                  <a:pt x="5952383" y="2534786"/>
                </a:cubicBezTo>
                <a:cubicBezTo>
                  <a:pt x="5918565" y="2534786"/>
                  <a:pt x="5898117" y="2552088"/>
                  <a:pt x="5887892" y="2584334"/>
                </a:cubicBezTo>
                <a:cubicBezTo>
                  <a:pt x="5882387" y="2601636"/>
                  <a:pt x="5883960" y="2619725"/>
                  <a:pt x="5882387" y="2637813"/>
                </a:cubicBezTo>
                <a:cubicBezTo>
                  <a:pt x="5880027" y="2670845"/>
                  <a:pt x="5868230" y="2681856"/>
                  <a:pt x="5835985" y="2684215"/>
                </a:cubicBezTo>
                <a:cubicBezTo>
                  <a:pt x="5823402" y="2685001"/>
                  <a:pt x="5810818" y="2685001"/>
                  <a:pt x="5798235" y="2685001"/>
                </a:cubicBezTo>
                <a:cubicBezTo>
                  <a:pt x="5662176" y="2685001"/>
                  <a:pt x="5526904" y="2685001"/>
                  <a:pt x="5390845" y="2685001"/>
                </a:cubicBezTo>
                <a:cubicBezTo>
                  <a:pt x="5265796" y="2685001"/>
                  <a:pt x="5149399" y="2802185"/>
                  <a:pt x="5148612" y="2928020"/>
                </a:cubicBezTo>
                <a:cubicBezTo>
                  <a:pt x="5148612" y="2996443"/>
                  <a:pt x="5148612" y="3065652"/>
                  <a:pt x="5148612" y="3134075"/>
                </a:cubicBezTo>
                <a:cubicBezTo>
                  <a:pt x="5147826" y="3187554"/>
                  <a:pt x="5137602" y="3198565"/>
                  <a:pt x="5084122" y="3198565"/>
                </a:cubicBezTo>
                <a:cubicBezTo>
                  <a:pt x="4998397" y="3199351"/>
                  <a:pt x="4912672" y="3198565"/>
                  <a:pt x="4826947" y="3198565"/>
                </a:cubicBezTo>
                <a:cubicBezTo>
                  <a:pt x="4806499" y="3198565"/>
                  <a:pt x="4786051" y="3201711"/>
                  <a:pt x="4765603" y="3205643"/>
                </a:cubicBezTo>
                <a:cubicBezTo>
                  <a:pt x="4593366" y="3239461"/>
                  <a:pt x="4481688" y="3402260"/>
                  <a:pt x="4482474" y="3557194"/>
                </a:cubicBezTo>
                <a:cubicBezTo>
                  <a:pt x="4485620" y="4265802"/>
                  <a:pt x="4484047" y="4974410"/>
                  <a:pt x="4484047" y="5683804"/>
                </a:cubicBezTo>
                <a:cubicBezTo>
                  <a:pt x="4484047" y="5744362"/>
                  <a:pt x="4484047" y="5804920"/>
                  <a:pt x="4479328" y="5865478"/>
                </a:cubicBezTo>
                <a:cubicBezTo>
                  <a:pt x="4470677" y="5976370"/>
                  <a:pt x="4428208" y="6018839"/>
                  <a:pt x="4317316" y="6021198"/>
                </a:cubicBezTo>
                <a:cubicBezTo>
                  <a:pt x="4315743" y="6021198"/>
                  <a:pt x="4313384" y="6021198"/>
                  <a:pt x="4311811" y="6021198"/>
                </a:cubicBezTo>
                <a:cubicBezTo>
                  <a:pt x="4160022" y="6021198"/>
                  <a:pt x="4008234" y="6021198"/>
                  <a:pt x="3856445" y="6021198"/>
                </a:cubicBezTo>
                <a:cubicBezTo>
                  <a:pt x="3828919" y="6021198"/>
                  <a:pt x="3801393" y="6017266"/>
                  <a:pt x="3774653" y="6009401"/>
                </a:cubicBezTo>
                <a:cubicBezTo>
                  <a:pt x="3732184" y="5996818"/>
                  <a:pt x="3706230" y="5969292"/>
                  <a:pt x="3695220" y="5926822"/>
                </a:cubicBezTo>
                <a:cubicBezTo>
                  <a:pt x="3687355" y="5897723"/>
                  <a:pt x="3685782" y="5868624"/>
                  <a:pt x="3685782" y="5839524"/>
                </a:cubicBezTo>
                <a:cubicBezTo>
                  <a:pt x="3683423" y="5176532"/>
                  <a:pt x="3692074" y="4513540"/>
                  <a:pt x="3680277" y="3849760"/>
                </a:cubicBezTo>
                <a:cubicBezTo>
                  <a:pt x="3678704" y="3745160"/>
                  <a:pt x="3635448" y="3660222"/>
                  <a:pt x="3557588" y="3591799"/>
                </a:cubicBezTo>
                <a:cubicBezTo>
                  <a:pt x="3502535" y="3543038"/>
                  <a:pt x="3436472" y="3517871"/>
                  <a:pt x="3363330" y="3508433"/>
                </a:cubicBezTo>
                <a:cubicBezTo>
                  <a:pt x="3328726" y="3503715"/>
                  <a:pt x="3318501" y="3493491"/>
                  <a:pt x="3316142" y="3458886"/>
                </a:cubicBezTo>
                <a:cubicBezTo>
                  <a:pt x="3315356" y="3443156"/>
                  <a:pt x="3315356" y="3426641"/>
                  <a:pt x="3315356" y="3410911"/>
                </a:cubicBezTo>
                <a:cubicBezTo>
                  <a:pt x="3315356" y="2463218"/>
                  <a:pt x="3314569" y="1514737"/>
                  <a:pt x="3316142" y="567043"/>
                </a:cubicBezTo>
                <a:cubicBezTo>
                  <a:pt x="3316142" y="467162"/>
                  <a:pt x="3297267" y="373572"/>
                  <a:pt x="3247719" y="287061"/>
                </a:cubicBezTo>
                <a:cubicBezTo>
                  <a:pt x="3146265" y="107746"/>
                  <a:pt x="2997623" y="0"/>
                  <a:pt x="2783703" y="0"/>
                </a:cubicBezTo>
                <a:cubicBezTo>
                  <a:pt x="2129362" y="0"/>
                  <a:pt x="1475021" y="0"/>
                  <a:pt x="820679" y="0"/>
                </a:cubicBezTo>
                <a:cubicBezTo>
                  <a:pt x="733381" y="0"/>
                  <a:pt x="649229" y="14943"/>
                  <a:pt x="573728" y="61344"/>
                </a:cubicBezTo>
                <a:cubicBezTo>
                  <a:pt x="393627" y="172236"/>
                  <a:pt x="286668" y="328744"/>
                  <a:pt x="286668" y="544236"/>
                </a:cubicBezTo>
                <a:cubicBezTo>
                  <a:pt x="285881" y="2441983"/>
                  <a:pt x="285881" y="4339730"/>
                  <a:pt x="285881" y="6237477"/>
                </a:cubicBezTo>
                <a:cubicBezTo>
                  <a:pt x="285881" y="6255566"/>
                  <a:pt x="286668" y="6272868"/>
                  <a:pt x="285095" y="6290957"/>
                </a:cubicBezTo>
                <a:cubicBezTo>
                  <a:pt x="282735" y="6321629"/>
                  <a:pt x="270938" y="6333426"/>
                  <a:pt x="239479" y="6335785"/>
                </a:cubicBezTo>
                <a:cubicBezTo>
                  <a:pt x="213526" y="6337358"/>
                  <a:pt x="187573" y="6334999"/>
                  <a:pt x="161619" y="6336572"/>
                </a:cubicBezTo>
                <a:cubicBezTo>
                  <a:pt x="73535" y="6343650"/>
                  <a:pt x="20055" y="6391625"/>
                  <a:pt x="9831" y="6464766"/>
                </a:cubicBezTo>
                <a:cubicBezTo>
                  <a:pt x="-3539" y="6555210"/>
                  <a:pt x="-2753" y="6646440"/>
                  <a:pt x="9044" y="6737671"/>
                </a:cubicBezTo>
                <a:cubicBezTo>
                  <a:pt x="18482" y="6809239"/>
                  <a:pt x="61738" y="6851709"/>
                  <a:pt x="133306" y="6856427"/>
                </a:cubicBezTo>
                <a:cubicBezTo>
                  <a:pt x="137239" y="6856427"/>
                  <a:pt x="140385" y="6857214"/>
                  <a:pt x="143530" y="6858787"/>
                </a:cubicBezTo>
                <a:cubicBezTo>
                  <a:pt x="1248518" y="6858787"/>
                  <a:pt x="2354292" y="6858787"/>
                  <a:pt x="3459279" y="6858787"/>
                </a:cubicBezTo>
                <a:cubicBezTo>
                  <a:pt x="3522983" y="6857214"/>
                  <a:pt x="3566239" y="6826542"/>
                  <a:pt x="3587474" y="6765983"/>
                </a:cubicBezTo>
                <a:cubicBezTo>
                  <a:pt x="3592192" y="6753400"/>
                  <a:pt x="3596911" y="6740816"/>
                  <a:pt x="3600057" y="6727447"/>
                </a:cubicBezTo>
                <a:cubicBezTo>
                  <a:pt x="3617359" y="6644868"/>
                  <a:pt x="3618146" y="6562289"/>
                  <a:pt x="3600057" y="6480496"/>
                </a:cubicBezTo>
                <a:cubicBezTo>
                  <a:pt x="3583541" y="6405781"/>
                  <a:pt x="3541858" y="6352301"/>
                  <a:pt x="3461639" y="6338145"/>
                </a:cubicBezTo>
                <a:cubicBezTo>
                  <a:pt x="3439617" y="6334213"/>
                  <a:pt x="3416810" y="6335785"/>
                  <a:pt x="3394789" y="6335785"/>
                </a:cubicBezTo>
                <a:cubicBezTo>
                  <a:pt x="3323220" y="6334999"/>
                  <a:pt x="3317715" y="6329494"/>
                  <a:pt x="3316929" y="6257139"/>
                </a:cubicBezTo>
                <a:cubicBezTo>
                  <a:pt x="3316929" y="5457301"/>
                  <a:pt x="3316929" y="4657463"/>
                  <a:pt x="3316929" y="3857625"/>
                </a:cubicBezTo>
                <a:cubicBezTo>
                  <a:pt x="3316929" y="3845828"/>
                  <a:pt x="3316142" y="3834031"/>
                  <a:pt x="3317715" y="3823021"/>
                </a:cubicBezTo>
                <a:cubicBezTo>
                  <a:pt x="3321647" y="3793135"/>
                  <a:pt x="3339736" y="3785270"/>
                  <a:pt x="3364117" y="3802572"/>
                </a:cubicBezTo>
                <a:cubicBezTo>
                  <a:pt x="3388497" y="3819875"/>
                  <a:pt x="3401081" y="3845828"/>
                  <a:pt x="3407372" y="3874141"/>
                </a:cubicBezTo>
                <a:cubicBezTo>
                  <a:pt x="3416023" y="3912678"/>
                  <a:pt x="3418383" y="3952001"/>
                  <a:pt x="3418383" y="3991325"/>
                </a:cubicBezTo>
                <a:cubicBezTo>
                  <a:pt x="3418383" y="4636228"/>
                  <a:pt x="3418383" y="5280346"/>
                  <a:pt x="3418383" y="5925250"/>
                </a:cubicBezTo>
                <a:cubicBezTo>
                  <a:pt x="3418383" y="6130517"/>
                  <a:pt x="3576463" y="6287811"/>
                  <a:pt x="3781731" y="6288597"/>
                </a:cubicBezTo>
                <a:cubicBezTo>
                  <a:pt x="3984640" y="6288597"/>
                  <a:pt x="4186762" y="6288597"/>
                  <a:pt x="4389671" y="6288597"/>
                </a:cubicBezTo>
                <a:cubicBezTo>
                  <a:pt x="4443151" y="6288597"/>
                  <a:pt x="4495058" y="6278373"/>
                  <a:pt x="4542246" y="6253993"/>
                </a:cubicBezTo>
                <a:cubicBezTo>
                  <a:pt x="4673586" y="6187930"/>
                  <a:pt x="4745154" y="6080183"/>
                  <a:pt x="4745941" y="5933114"/>
                </a:cubicBezTo>
                <a:cubicBezTo>
                  <a:pt x="4747514" y="5178891"/>
                  <a:pt x="4746727" y="4424668"/>
                  <a:pt x="4746727" y="3670446"/>
                </a:cubicBezTo>
                <a:cubicBezTo>
                  <a:pt x="4746727" y="3636628"/>
                  <a:pt x="4749087" y="3602810"/>
                  <a:pt x="4755378" y="3568991"/>
                </a:cubicBezTo>
                <a:cubicBezTo>
                  <a:pt x="4766389" y="3514725"/>
                  <a:pt x="4799421" y="3482480"/>
                  <a:pt x="4852901" y="3471469"/>
                </a:cubicBezTo>
                <a:cubicBezTo>
                  <a:pt x="4937053" y="3454953"/>
                  <a:pt x="5021991" y="3458886"/>
                  <a:pt x="5106143" y="3462032"/>
                </a:cubicBezTo>
                <a:cubicBezTo>
                  <a:pt x="5131310" y="3462818"/>
                  <a:pt x="5142321" y="3476188"/>
                  <a:pt x="5146253" y="3501355"/>
                </a:cubicBezTo>
                <a:cubicBezTo>
                  <a:pt x="5148612" y="3513939"/>
                  <a:pt x="5147826" y="3526522"/>
                  <a:pt x="5147826" y="3539106"/>
                </a:cubicBezTo>
                <a:cubicBezTo>
                  <a:pt x="5147826" y="3613820"/>
                  <a:pt x="5147826" y="3689321"/>
                  <a:pt x="5147826" y="3764035"/>
                </a:cubicBezTo>
                <a:cubicBezTo>
                  <a:pt x="5147826" y="3778192"/>
                  <a:pt x="5148612" y="3792348"/>
                  <a:pt x="5151758" y="3806505"/>
                </a:cubicBezTo>
                <a:cubicBezTo>
                  <a:pt x="5179285" y="3923688"/>
                  <a:pt x="5283885" y="4006268"/>
                  <a:pt x="5405001" y="4007054"/>
                </a:cubicBezTo>
                <a:cubicBezTo>
                  <a:pt x="5537914" y="4007054"/>
                  <a:pt x="5670827" y="4007054"/>
                  <a:pt x="5803740" y="4007054"/>
                </a:cubicBezTo>
                <a:cubicBezTo>
                  <a:pt x="5816324" y="4007054"/>
                  <a:pt x="5828907" y="4006268"/>
                  <a:pt x="5841491" y="4007841"/>
                </a:cubicBezTo>
                <a:cubicBezTo>
                  <a:pt x="5866658" y="4010986"/>
                  <a:pt x="5877668" y="4021997"/>
                  <a:pt x="5880814" y="4047164"/>
                </a:cubicBezTo>
                <a:cubicBezTo>
                  <a:pt x="5882387" y="4061321"/>
                  <a:pt x="5880814" y="4075477"/>
                  <a:pt x="5883174" y="4089633"/>
                </a:cubicBezTo>
                <a:cubicBezTo>
                  <a:pt x="5890252" y="4137608"/>
                  <a:pt x="5920138" y="4158842"/>
                  <a:pt x="5975190" y="4155697"/>
                </a:cubicBezTo>
                <a:cubicBezTo>
                  <a:pt x="6014514" y="4153337"/>
                  <a:pt x="6036535" y="4126597"/>
                  <a:pt x="6037321" y="4080982"/>
                </a:cubicBezTo>
                <a:cubicBezTo>
                  <a:pt x="6038108" y="4010200"/>
                  <a:pt x="6044399" y="3940204"/>
                  <a:pt x="6043613" y="3869422"/>
                </a:cubicBezTo>
                <a:cubicBezTo>
                  <a:pt x="6042826" y="3831672"/>
                  <a:pt x="6056196" y="3820661"/>
                  <a:pt x="6093947" y="3819088"/>
                </a:cubicBezTo>
                <a:cubicBezTo>
                  <a:pt x="6105744" y="3818302"/>
                  <a:pt x="6117541" y="3819088"/>
                  <a:pt x="6128552" y="3819088"/>
                </a:cubicBezTo>
                <a:cubicBezTo>
                  <a:pt x="6264610" y="3819088"/>
                  <a:pt x="6399883" y="3819088"/>
                  <a:pt x="6535942" y="3819088"/>
                </a:cubicBezTo>
                <a:cubicBezTo>
                  <a:pt x="6624813" y="3819088"/>
                  <a:pt x="6672001" y="3779765"/>
                  <a:pt x="6688517" y="3693253"/>
                </a:cubicBezTo>
                <a:cubicBezTo>
                  <a:pt x="6688517" y="3675164"/>
                  <a:pt x="6688517" y="3657862"/>
                  <a:pt x="6688517" y="3639773"/>
                </a:cubicBezTo>
                <a:cubicBezTo>
                  <a:pt x="6680652" y="3611461"/>
                  <a:pt x="6681438" y="3580002"/>
                  <a:pt x="6655485" y="3557981"/>
                </a:cubicBezTo>
                <a:cubicBezTo>
                  <a:pt x="6633464" y="3539106"/>
                  <a:pt x="6609083" y="3525736"/>
                  <a:pt x="6579984" y="3518657"/>
                </a:cubicBezTo>
                <a:cubicBezTo>
                  <a:pt x="6561895" y="3514725"/>
                  <a:pt x="6543020" y="3513152"/>
                  <a:pt x="6524145" y="3513152"/>
                </a:cubicBezTo>
                <a:cubicBezTo>
                  <a:pt x="6382581" y="3513152"/>
                  <a:pt x="6240230" y="3513939"/>
                  <a:pt x="6098666" y="3513152"/>
                </a:cubicBezTo>
                <a:cubicBezTo>
                  <a:pt x="6056983" y="3513152"/>
                  <a:pt x="6044399" y="3502142"/>
                  <a:pt x="6043613" y="3464391"/>
                </a:cubicBezTo>
                <a:cubicBezTo>
                  <a:pt x="6042040" y="3382599"/>
                  <a:pt x="6042040" y="3300019"/>
                  <a:pt x="6043613" y="3218227"/>
                </a:cubicBezTo>
                <a:cubicBezTo>
                  <a:pt x="6045972" y="3185195"/>
                  <a:pt x="6057770" y="3174185"/>
                  <a:pt x="6090801" y="3171825"/>
                </a:cubicBezTo>
                <a:close/>
                <a:moveTo>
                  <a:pt x="2907965" y="1801012"/>
                </a:moveTo>
                <a:cubicBezTo>
                  <a:pt x="2907965" y="1968529"/>
                  <a:pt x="2788422" y="2088072"/>
                  <a:pt x="2621691" y="2088859"/>
                </a:cubicBezTo>
                <a:cubicBezTo>
                  <a:pt x="2348000" y="2088859"/>
                  <a:pt x="2073523" y="2088859"/>
                  <a:pt x="1799832" y="2088859"/>
                </a:cubicBezTo>
                <a:cubicBezTo>
                  <a:pt x="1526141" y="2088859"/>
                  <a:pt x="1251664" y="2088859"/>
                  <a:pt x="977973" y="2088859"/>
                </a:cubicBezTo>
                <a:cubicBezTo>
                  <a:pt x="834049" y="2088859"/>
                  <a:pt x="721584" y="1992123"/>
                  <a:pt x="699563" y="1849773"/>
                </a:cubicBezTo>
                <a:cubicBezTo>
                  <a:pt x="697204" y="1834043"/>
                  <a:pt x="697204" y="1817527"/>
                  <a:pt x="697204" y="1801798"/>
                </a:cubicBezTo>
                <a:cubicBezTo>
                  <a:pt x="697204" y="1440023"/>
                  <a:pt x="697204" y="1079034"/>
                  <a:pt x="697204" y="717259"/>
                </a:cubicBezTo>
                <a:cubicBezTo>
                  <a:pt x="697204" y="550528"/>
                  <a:pt x="815960" y="430984"/>
                  <a:pt x="981905" y="430984"/>
                </a:cubicBezTo>
                <a:cubicBezTo>
                  <a:pt x="1529287" y="430198"/>
                  <a:pt x="2075882" y="430198"/>
                  <a:pt x="2623264" y="430984"/>
                </a:cubicBezTo>
                <a:cubicBezTo>
                  <a:pt x="2789209" y="430984"/>
                  <a:pt x="2908752" y="550528"/>
                  <a:pt x="2908752" y="716472"/>
                </a:cubicBezTo>
                <a:cubicBezTo>
                  <a:pt x="2907965" y="1078248"/>
                  <a:pt x="2907965" y="1440023"/>
                  <a:pt x="2907965" y="1801012"/>
                </a:cubicBezTo>
                <a:close/>
              </a:path>
            </a:pathLst>
          </a:custGeom>
          <a:solidFill>
            <a:schemeClr val="accent2"/>
          </a:solidFill>
          <a:ln w="78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3AAF52-53DF-4AE7-969E-974765E9992B}"/>
              </a:ext>
            </a:extLst>
          </p:cNvPr>
          <p:cNvGrpSpPr/>
          <p:nvPr/>
        </p:nvGrpSpPr>
        <p:grpSpPr>
          <a:xfrm>
            <a:off x="7213884" y="5118464"/>
            <a:ext cx="3335211" cy="1517719"/>
            <a:chOff x="6223779" y="3733800"/>
            <a:chExt cx="3015807" cy="1372371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4B93EFA-E07A-4C06-8FB1-F730EB7C579A}"/>
                </a:ext>
              </a:extLst>
            </p:cNvPr>
            <p:cNvSpPr/>
            <p:nvPr/>
          </p:nvSpPr>
          <p:spPr>
            <a:xfrm flipH="1">
              <a:off x="6395635" y="3817247"/>
              <a:ext cx="2788513" cy="911961"/>
            </a:xfrm>
            <a:custGeom>
              <a:avLst/>
              <a:gdLst>
                <a:gd name="connsiteX0" fmla="*/ 119192 w 2788513"/>
                <a:gd name="connsiteY0" fmla="*/ 626443 h 911961"/>
                <a:gd name="connsiteX1" fmla="*/ 0 w 2788513"/>
                <a:gd name="connsiteY1" fmla="*/ 773355 h 911961"/>
                <a:gd name="connsiteX2" fmla="*/ 27719 w 2788513"/>
                <a:gd name="connsiteY2" fmla="*/ 795530 h 911961"/>
                <a:gd name="connsiteX3" fmla="*/ 130280 w 2788513"/>
                <a:gd name="connsiteY3" fmla="*/ 784439 h 911961"/>
                <a:gd name="connsiteX4" fmla="*/ 157999 w 2788513"/>
                <a:gd name="connsiteY4" fmla="*/ 751179 h 911961"/>
                <a:gd name="connsiteX5" fmla="*/ 146911 w 2788513"/>
                <a:gd name="connsiteY5" fmla="*/ 648618 h 911961"/>
                <a:gd name="connsiteX6" fmla="*/ 1574427 w 2788513"/>
                <a:gd name="connsiteY6" fmla="*/ 485566 h 911961"/>
                <a:gd name="connsiteX7" fmla="*/ 1546995 w 2788513"/>
                <a:gd name="connsiteY7" fmla="*/ 485566 h 911961"/>
                <a:gd name="connsiteX8" fmla="*/ 1546995 w 2788513"/>
                <a:gd name="connsiteY8" fmla="*/ 911961 h 911961"/>
                <a:gd name="connsiteX9" fmla="*/ 1574427 w 2788513"/>
                <a:gd name="connsiteY9" fmla="*/ 911961 h 911961"/>
                <a:gd name="connsiteX10" fmla="*/ 2741392 w 2788513"/>
                <a:gd name="connsiteY10" fmla="*/ 376973 h 911961"/>
                <a:gd name="connsiteX11" fmla="*/ 2708130 w 2788513"/>
                <a:gd name="connsiteY11" fmla="*/ 385290 h 911961"/>
                <a:gd name="connsiteX12" fmla="*/ 2655463 w 2788513"/>
                <a:gd name="connsiteY12" fmla="*/ 473990 h 911961"/>
                <a:gd name="connsiteX13" fmla="*/ 2666550 w 2788513"/>
                <a:gd name="connsiteY13" fmla="*/ 515567 h 911961"/>
                <a:gd name="connsiteX14" fmla="*/ 2755250 w 2788513"/>
                <a:gd name="connsiteY14" fmla="*/ 568234 h 911961"/>
                <a:gd name="connsiteX15" fmla="*/ 2788513 w 2788513"/>
                <a:gd name="connsiteY15" fmla="*/ 559917 h 911961"/>
                <a:gd name="connsiteX16" fmla="*/ 1815584 w 2788513"/>
                <a:gd name="connsiteY16" fmla="*/ 0 h 911961"/>
                <a:gd name="connsiteX17" fmla="*/ 1743515 w 2788513"/>
                <a:gd name="connsiteY17" fmla="*/ 0 h 911961"/>
                <a:gd name="connsiteX18" fmla="*/ 1072719 w 2788513"/>
                <a:gd name="connsiteY18" fmla="*/ 213436 h 911961"/>
                <a:gd name="connsiteX19" fmla="*/ 903633 w 2788513"/>
                <a:gd name="connsiteY19" fmla="*/ 329856 h 911961"/>
                <a:gd name="connsiteX20" fmla="*/ 911950 w 2788513"/>
                <a:gd name="connsiteY20" fmla="*/ 374203 h 911961"/>
                <a:gd name="connsiteX21" fmla="*/ 2605568 w 2788513"/>
                <a:gd name="connsiteY21" fmla="*/ 363115 h 911961"/>
                <a:gd name="connsiteX22" fmla="*/ 2636060 w 2788513"/>
                <a:gd name="connsiteY22" fmla="*/ 318765 h 911961"/>
                <a:gd name="connsiteX23" fmla="*/ 2622199 w 2788513"/>
                <a:gd name="connsiteY23" fmla="*/ 91474 h 911961"/>
                <a:gd name="connsiteX24" fmla="*/ 2591710 w 2788513"/>
                <a:gd name="connsiteY24" fmla="*/ 58208 h 911961"/>
                <a:gd name="connsiteX25" fmla="*/ 1815584 w 2788513"/>
                <a:gd name="connsiteY25" fmla="*/ 0 h 91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88513" h="911961">
                  <a:moveTo>
                    <a:pt x="119192" y="626443"/>
                  </a:moveTo>
                  <a:lnTo>
                    <a:pt x="0" y="773355"/>
                  </a:lnTo>
                  <a:lnTo>
                    <a:pt x="27719" y="795530"/>
                  </a:lnTo>
                  <a:cubicBezTo>
                    <a:pt x="58211" y="820475"/>
                    <a:pt x="105332" y="814931"/>
                    <a:pt x="130280" y="784439"/>
                  </a:cubicBezTo>
                  <a:lnTo>
                    <a:pt x="157999" y="751179"/>
                  </a:lnTo>
                  <a:cubicBezTo>
                    <a:pt x="182944" y="720687"/>
                    <a:pt x="177401" y="673567"/>
                    <a:pt x="146911" y="648618"/>
                  </a:cubicBezTo>
                  <a:close/>
                  <a:moveTo>
                    <a:pt x="1574427" y="485566"/>
                  </a:moveTo>
                  <a:lnTo>
                    <a:pt x="1546995" y="485566"/>
                  </a:lnTo>
                  <a:lnTo>
                    <a:pt x="1546995" y="911961"/>
                  </a:lnTo>
                  <a:lnTo>
                    <a:pt x="1574427" y="911961"/>
                  </a:lnTo>
                  <a:close/>
                  <a:moveTo>
                    <a:pt x="2741392" y="376973"/>
                  </a:moveTo>
                  <a:lnTo>
                    <a:pt x="2708130" y="385290"/>
                  </a:lnTo>
                  <a:cubicBezTo>
                    <a:pt x="2669323" y="396377"/>
                    <a:pt x="2644375" y="435184"/>
                    <a:pt x="2655463" y="473990"/>
                  </a:cubicBezTo>
                  <a:lnTo>
                    <a:pt x="2666550" y="515567"/>
                  </a:lnTo>
                  <a:cubicBezTo>
                    <a:pt x="2677638" y="554373"/>
                    <a:pt x="2716444" y="579322"/>
                    <a:pt x="2755250" y="568234"/>
                  </a:cubicBezTo>
                  <a:lnTo>
                    <a:pt x="2788513" y="559917"/>
                  </a:lnTo>
                  <a:close/>
                  <a:moveTo>
                    <a:pt x="1815584" y="0"/>
                  </a:moveTo>
                  <a:cubicBezTo>
                    <a:pt x="1787865" y="0"/>
                    <a:pt x="1771233" y="0"/>
                    <a:pt x="1743515" y="0"/>
                  </a:cubicBezTo>
                  <a:cubicBezTo>
                    <a:pt x="1541166" y="8314"/>
                    <a:pt x="1227945" y="121963"/>
                    <a:pt x="1072719" y="213436"/>
                  </a:cubicBezTo>
                  <a:cubicBezTo>
                    <a:pt x="1008965" y="252240"/>
                    <a:pt x="997877" y="257787"/>
                    <a:pt x="903633" y="329856"/>
                  </a:cubicBezTo>
                  <a:cubicBezTo>
                    <a:pt x="859283" y="363115"/>
                    <a:pt x="867600" y="374203"/>
                    <a:pt x="911950" y="374203"/>
                  </a:cubicBezTo>
                  <a:cubicBezTo>
                    <a:pt x="1471870" y="374203"/>
                    <a:pt x="2045648" y="371432"/>
                    <a:pt x="2605568" y="363115"/>
                  </a:cubicBezTo>
                  <a:cubicBezTo>
                    <a:pt x="2633287" y="363115"/>
                    <a:pt x="2636060" y="338170"/>
                    <a:pt x="2636060" y="318765"/>
                  </a:cubicBezTo>
                  <a:lnTo>
                    <a:pt x="2622199" y="91474"/>
                  </a:lnTo>
                  <a:cubicBezTo>
                    <a:pt x="2622199" y="74839"/>
                    <a:pt x="2608341" y="60981"/>
                    <a:pt x="2591710" y="58208"/>
                  </a:cubicBezTo>
                  <a:cubicBezTo>
                    <a:pt x="2297891" y="22175"/>
                    <a:pt x="2131578" y="0"/>
                    <a:pt x="18155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398F828-CB36-4E39-A713-A41CDF77D080}"/>
                </a:ext>
              </a:extLst>
            </p:cNvPr>
            <p:cNvSpPr/>
            <p:nvPr/>
          </p:nvSpPr>
          <p:spPr>
            <a:xfrm flipH="1">
              <a:off x="6223779" y="3733800"/>
              <a:ext cx="3015807" cy="1117357"/>
            </a:xfrm>
            <a:custGeom>
              <a:avLst/>
              <a:gdLst>
                <a:gd name="connsiteX0" fmla="*/ 174630 w 3015807"/>
                <a:gd name="connsiteY0" fmla="*/ 709890 h 1117357"/>
                <a:gd name="connsiteX1" fmla="*/ 202349 w 3015807"/>
                <a:gd name="connsiteY1" fmla="*/ 732065 h 1117357"/>
                <a:gd name="connsiteX2" fmla="*/ 213437 w 3015807"/>
                <a:gd name="connsiteY2" fmla="*/ 834626 h 1117357"/>
                <a:gd name="connsiteX3" fmla="*/ 185718 w 3015807"/>
                <a:gd name="connsiteY3" fmla="*/ 867886 h 1117357"/>
                <a:gd name="connsiteX4" fmla="*/ 83157 w 3015807"/>
                <a:gd name="connsiteY4" fmla="*/ 878977 h 1117357"/>
                <a:gd name="connsiteX5" fmla="*/ 55438 w 3015807"/>
                <a:gd name="connsiteY5" fmla="*/ 856802 h 1117357"/>
                <a:gd name="connsiteX6" fmla="*/ 1629865 w 3015807"/>
                <a:gd name="connsiteY6" fmla="*/ 569013 h 1117357"/>
                <a:gd name="connsiteX7" fmla="*/ 1629865 w 3015807"/>
                <a:gd name="connsiteY7" fmla="*/ 995408 h 1117357"/>
                <a:gd name="connsiteX8" fmla="*/ 1602433 w 3015807"/>
                <a:gd name="connsiteY8" fmla="*/ 995408 h 1117357"/>
                <a:gd name="connsiteX9" fmla="*/ 1602433 w 3015807"/>
                <a:gd name="connsiteY9" fmla="*/ 569013 h 1117357"/>
                <a:gd name="connsiteX10" fmla="*/ 2796830 w 3015807"/>
                <a:gd name="connsiteY10" fmla="*/ 460420 h 1117357"/>
                <a:gd name="connsiteX11" fmla="*/ 2843951 w 3015807"/>
                <a:gd name="connsiteY11" fmla="*/ 643365 h 1117357"/>
                <a:gd name="connsiteX12" fmla="*/ 2810688 w 3015807"/>
                <a:gd name="connsiteY12" fmla="*/ 651682 h 1117357"/>
                <a:gd name="connsiteX13" fmla="*/ 2721988 w 3015807"/>
                <a:gd name="connsiteY13" fmla="*/ 599014 h 1117357"/>
                <a:gd name="connsiteX14" fmla="*/ 2710901 w 3015807"/>
                <a:gd name="connsiteY14" fmla="*/ 557438 h 1117357"/>
                <a:gd name="connsiteX15" fmla="*/ 2763568 w 3015807"/>
                <a:gd name="connsiteY15" fmla="*/ 468737 h 1117357"/>
                <a:gd name="connsiteX16" fmla="*/ 1044548 w 3015807"/>
                <a:gd name="connsiteY16" fmla="*/ 350080 h 1117357"/>
                <a:gd name="connsiteX17" fmla="*/ 1044548 w 3015807"/>
                <a:gd name="connsiteY17" fmla="*/ 457429 h 1117357"/>
                <a:gd name="connsiteX18" fmla="*/ 967388 w 3015807"/>
                <a:gd name="connsiteY18" fmla="*/ 457650 h 1117357"/>
                <a:gd name="connsiteX19" fmla="*/ 959071 w 3015807"/>
                <a:gd name="connsiteY19" fmla="*/ 413303 h 1117357"/>
                <a:gd name="connsiteX20" fmla="*/ 1016285 w 3015807"/>
                <a:gd name="connsiteY20" fmla="*/ 370165 h 1117357"/>
                <a:gd name="connsiteX21" fmla="*/ 1597718 w 3015807"/>
                <a:gd name="connsiteY21" fmla="*/ 116616 h 1117357"/>
                <a:gd name="connsiteX22" fmla="*/ 1597718 w 3015807"/>
                <a:gd name="connsiteY22" fmla="*/ 455845 h 1117357"/>
                <a:gd name="connsiteX23" fmla="*/ 1071980 w 3015807"/>
                <a:gd name="connsiteY23" fmla="*/ 457351 h 1117357"/>
                <a:gd name="connsiteX24" fmla="*/ 1071980 w 3015807"/>
                <a:gd name="connsiteY24" fmla="*/ 331701 h 1117357"/>
                <a:gd name="connsiteX25" fmla="*/ 1088094 w 3015807"/>
                <a:gd name="connsiteY25" fmla="*/ 321310 h 1117357"/>
                <a:gd name="connsiteX26" fmla="*/ 1128157 w 3015807"/>
                <a:gd name="connsiteY26" fmla="*/ 296884 h 1117357"/>
                <a:gd name="connsiteX27" fmla="*/ 1445884 w 3015807"/>
                <a:gd name="connsiteY27" fmla="*/ 158981 h 1117357"/>
                <a:gd name="connsiteX28" fmla="*/ 2392522 w 3015807"/>
                <a:gd name="connsiteY28" fmla="*/ 111847 h 1117357"/>
                <a:gd name="connsiteX29" fmla="*/ 2446360 w 3015807"/>
                <a:gd name="connsiteY29" fmla="*/ 117359 h 1117357"/>
                <a:gd name="connsiteX30" fmla="*/ 2647148 w 3015807"/>
                <a:gd name="connsiteY30" fmla="*/ 141655 h 1117357"/>
                <a:gd name="connsiteX31" fmla="*/ 2677637 w 3015807"/>
                <a:gd name="connsiteY31" fmla="*/ 174921 h 1117357"/>
                <a:gd name="connsiteX32" fmla="*/ 2691498 w 3015807"/>
                <a:gd name="connsiteY32" fmla="*/ 402212 h 1117357"/>
                <a:gd name="connsiteX33" fmla="*/ 2661006 w 3015807"/>
                <a:gd name="connsiteY33" fmla="*/ 446563 h 1117357"/>
                <a:gd name="connsiteX34" fmla="*/ 2392522 w 3015807"/>
                <a:gd name="connsiteY34" fmla="*/ 449310 h 1117357"/>
                <a:gd name="connsiteX35" fmla="*/ 1871022 w 3015807"/>
                <a:gd name="connsiteY35" fmla="*/ 83447 h 1117357"/>
                <a:gd name="connsiteX36" fmla="*/ 2267401 w 3015807"/>
                <a:gd name="connsiteY36" fmla="*/ 99039 h 1117357"/>
                <a:gd name="connsiteX37" fmla="*/ 2365090 w 3015807"/>
                <a:gd name="connsiteY37" fmla="*/ 109039 h 1117357"/>
                <a:gd name="connsiteX38" fmla="*/ 2365090 w 3015807"/>
                <a:gd name="connsiteY38" fmla="*/ 449590 h 1117357"/>
                <a:gd name="connsiteX39" fmla="*/ 1814197 w 3015807"/>
                <a:gd name="connsiteY39" fmla="*/ 455226 h 1117357"/>
                <a:gd name="connsiteX40" fmla="*/ 1625150 w 3015807"/>
                <a:gd name="connsiteY40" fmla="*/ 455767 h 1117357"/>
                <a:gd name="connsiteX41" fmla="*/ 1625150 w 3015807"/>
                <a:gd name="connsiteY41" fmla="*/ 108962 h 1117357"/>
                <a:gd name="connsiteX42" fmla="*/ 1630604 w 3015807"/>
                <a:gd name="connsiteY42" fmla="*/ 107441 h 1117357"/>
                <a:gd name="connsiteX43" fmla="*/ 1798953 w 3015807"/>
                <a:gd name="connsiteY43" fmla="*/ 83447 h 1117357"/>
                <a:gd name="connsiteX44" fmla="*/ 1871022 w 3015807"/>
                <a:gd name="connsiteY44" fmla="*/ 83447 h 1117357"/>
                <a:gd name="connsiteX45" fmla="*/ 1890423 w 3015807"/>
                <a:gd name="connsiteY45" fmla="*/ 291 h 1117357"/>
                <a:gd name="connsiteX46" fmla="*/ 1089351 w 3015807"/>
                <a:gd name="connsiteY46" fmla="*/ 208181 h 1117357"/>
                <a:gd name="connsiteX47" fmla="*/ 820477 w 3015807"/>
                <a:gd name="connsiteY47" fmla="*/ 388354 h 1117357"/>
                <a:gd name="connsiteX48" fmla="*/ 620901 w 3015807"/>
                <a:gd name="connsiteY48" fmla="*/ 446562 h 1117357"/>
                <a:gd name="connsiteX49" fmla="*/ 11088 w 3015807"/>
                <a:gd name="connsiteY49" fmla="*/ 884519 h 1117357"/>
                <a:gd name="connsiteX50" fmla="*/ 2773 w 3015807"/>
                <a:gd name="connsiteY50" fmla="*/ 1017570 h 1117357"/>
                <a:gd name="connsiteX51" fmla="*/ 91474 w 3015807"/>
                <a:gd name="connsiteY51" fmla="*/ 1117357 h 1117357"/>
                <a:gd name="connsiteX52" fmla="*/ 407468 w 3015807"/>
                <a:gd name="connsiteY52" fmla="*/ 1111814 h 1117357"/>
                <a:gd name="connsiteX53" fmla="*/ 407468 w 3015807"/>
                <a:gd name="connsiteY53" fmla="*/ 1109043 h 1117357"/>
                <a:gd name="connsiteX54" fmla="*/ 692970 w 3015807"/>
                <a:gd name="connsiteY54" fmla="*/ 823538 h 1117357"/>
                <a:gd name="connsiteX55" fmla="*/ 978476 w 3015807"/>
                <a:gd name="connsiteY55" fmla="*/ 1103499 h 1117357"/>
                <a:gd name="connsiteX56" fmla="*/ 2178699 w 3015807"/>
                <a:gd name="connsiteY56" fmla="*/ 1097956 h 1117357"/>
                <a:gd name="connsiteX57" fmla="*/ 2464204 w 3015807"/>
                <a:gd name="connsiteY57" fmla="*/ 823538 h 1117357"/>
                <a:gd name="connsiteX58" fmla="*/ 2749707 w 3015807"/>
                <a:gd name="connsiteY58" fmla="*/ 1106270 h 1117357"/>
                <a:gd name="connsiteX59" fmla="*/ 2913249 w 3015807"/>
                <a:gd name="connsiteY59" fmla="*/ 1111814 h 1117357"/>
                <a:gd name="connsiteX60" fmla="*/ 3015807 w 3015807"/>
                <a:gd name="connsiteY60" fmla="*/ 1003712 h 1117357"/>
                <a:gd name="connsiteX61" fmla="*/ 2982545 w 3015807"/>
                <a:gd name="connsiteY61" fmla="*/ 704349 h 1117357"/>
                <a:gd name="connsiteX62" fmla="*/ 2982545 w 3015807"/>
                <a:gd name="connsiteY62" fmla="*/ 698805 h 1117357"/>
                <a:gd name="connsiteX63" fmla="*/ 2979774 w 3015807"/>
                <a:gd name="connsiteY63" fmla="*/ 690488 h 1117357"/>
                <a:gd name="connsiteX64" fmla="*/ 2940968 w 3015807"/>
                <a:gd name="connsiteY64" fmla="*/ 654455 h 1117357"/>
                <a:gd name="connsiteX65" fmla="*/ 2929880 w 3015807"/>
                <a:gd name="connsiteY65" fmla="*/ 654455 h 1117357"/>
                <a:gd name="connsiteX66" fmla="*/ 2927107 w 3015807"/>
                <a:gd name="connsiteY66" fmla="*/ 654455 h 1117357"/>
                <a:gd name="connsiteX67" fmla="*/ 2868899 w 3015807"/>
                <a:gd name="connsiteY67" fmla="*/ 651682 h 1117357"/>
                <a:gd name="connsiteX68" fmla="*/ 2741392 w 3015807"/>
                <a:gd name="connsiteY68" fmla="*/ 113937 h 1117357"/>
                <a:gd name="connsiteX69" fmla="*/ 2688725 w 3015807"/>
                <a:gd name="connsiteY69" fmla="*/ 69587 h 1117357"/>
                <a:gd name="connsiteX70" fmla="*/ 1890423 w 3015807"/>
                <a:gd name="connsiteY70" fmla="*/ 291 h 111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15807" h="1117357">
                  <a:moveTo>
                    <a:pt x="174630" y="709890"/>
                  </a:moveTo>
                  <a:lnTo>
                    <a:pt x="202349" y="732065"/>
                  </a:lnTo>
                  <a:cubicBezTo>
                    <a:pt x="232839" y="757014"/>
                    <a:pt x="238382" y="804134"/>
                    <a:pt x="213437" y="834626"/>
                  </a:cubicBezTo>
                  <a:lnTo>
                    <a:pt x="185718" y="867886"/>
                  </a:lnTo>
                  <a:cubicBezTo>
                    <a:pt x="160770" y="898378"/>
                    <a:pt x="113649" y="903922"/>
                    <a:pt x="83157" y="878977"/>
                  </a:cubicBezTo>
                  <a:lnTo>
                    <a:pt x="55438" y="856802"/>
                  </a:lnTo>
                  <a:close/>
                  <a:moveTo>
                    <a:pt x="1629865" y="569013"/>
                  </a:moveTo>
                  <a:lnTo>
                    <a:pt x="1629865" y="995408"/>
                  </a:lnTo>
                  <a:lnTo>
                    <a:pt x="1602433" y="995408"/>
                  </a:lnTo>
                  <a:lnTo>
                    <a:pt x="1602433" y="569013"/>
                  </a:lnTo>
                  <a:close/>
                  <a:moveTo>
                    <a:pt x="2796830" y="460420"/>
                  </a:moveTo>
                  <a:lnTo>
                    <a:pt x="2843951" y="643365"/>
                  </a:lnTo>
                  <a:lnTo>
                    <a:pt x="2810688" y="651682"/>
                  </a:lnTo>
                  <a:cubicBezTo>
                    <a:pt x="2771882" y="662769"/>
                    <a:pt x="2733076" y="637821"/>
                    <a:pt x="2721988" y="599014"/>
                  </a:cubicBezTo>
                  <a:lnTo>
                    <a:pt x="2710901" y="557438"/>
                  </a:lnTo>
                  <a:cubicBezTo>
                    <a:pt x="2699813" y="518631"/>
                    <a:pt x="2724761" y="479825"/>
                    <a:pt x="2763568" y="468737"/>
                  </a:cubicBezTo>
                  <a:close/>
                  <a:moveTo>
                    <a:pt x="1044548" y="350080"/>
                  </a:moveTo>
                  <a:lnTo>
                    <a:pt x="1044548" y="457429"/>
                  </a:lnTo>
                  <a:lnTo>
                    <a:pt x="967388" y="457650"/>
                  </a:lnTo>
                  <a:cubicBezTo>
                    <a:pt x="923038" y="457650"/>
                    <a:pt x="914721" y="446563"/>
                    <a:pt x="959071" y="413303"/>
                  </a:cubicBezTo>
                  <a:cubicBezTo>
                    <a:pt x="982632" y="395286"/>
                    <a:pt x="1000996" y="381426"/>
                    <a:pt x="1016285" y="370165"/>
                  </a:cubicBezTo>
                  <a:close/>
                  <a:moveTo>
                    <a:pt x="1597718" y="116616"/>
                  </a:moveTo>
                  <a:lnTo>
                    <a:pt x="1597718" y="455845"/>
                  </a:lnTo>
                  <a:lnTo>
                    <a:pt x="1071980" y="457351"/>
                  </a:lnTo>
                  <a:lnTo>
                    <a:pt x="1071980" y="331701"/>
                  </a:lnTo>
                  <a:lnTo>
                    <a:pt x="1088094" y="321310"/>
                  </a:lnTo>
                  <a:cubicBezTo>
                    <a:pt x="1099572" y="314207"/>
                    <a:pt x="1112219" y="306585"/>
                    <a:pt x="1128157" y="296884"/>
                  </a:cubicBezTo>
                  <a:cubicBezTo>
                    <a:pt x="1205770" y="251147"/>
                    <a:pt x="1322882" y="199866"/>
                    <a:pt x="1445884" y="158981"/>
                  </a:cubicBezTo>
                  <a:close/>
                  <a:moveTo>
                    <a:pt x="2392522" y="111847"/>
                  </a:moveTo>
                  <a:lnTo>
                    <a:pt x="2446360" y="117359"/>
                  </a:lnTo>
                  <a:cubicBezTo>
                    <a:pt x="2508208" y="124505"/>
                    <a:pt x="2573693" y="132647"/>
                    <a:pt x="2647148" y="141655"/>
                  </a:cubicBezTo>
                  <a:cubicBezTo>
                    <a:pt x="2663779" y="144429"/>
                    <a:pt x="2677637" y="158287"/>
                    <a:pt x="2677637" y="174921"/>
                  </a:cubicBezTo>
                  <a:lnTo>
                    <a:pt x="2691498" y="402212"/>
                  </a:lnTo>
                  <a:cubicBezTo>
                    <a:pt x="2691498" y="421617"/>
                    <a:pt x="2688725" y="446563"/>
                    <a:pt x="2661006" y="446563"/>
                  </a:cubicBezTo>
                  <a:lnTo>
                    <a:pt x="2392522" y="449310"/>
                  </a:lnTo>
                  <a:close/>
                  <a:moveTo>
                    <a:pt x="1871022" y="83447"/>
                  </a:moveTo>
                  <a:cubicBezTo>
                    <a:pt x="2029019" y="83447"/>
                    <a:pt x="2149596" y="88991"/>
                    <a:pt x="2267401" y="99039"/>
                  </a:cubicBezTo>
                  <a:lnTo>
                    <a:pt x="2365090" y="109039"/>
                  </a:lnTo>
                  <a:lnTo>
                    <a:pt x="2365090" y="449590"/>
                  </a:lnTo>
                  <a:lnTo>
                    <a:pt x="1814197" y="455226"/>
                  </a:lnTo>
                  <a:lnTo>
                    <a:pt x="1625150" y="455767"/>
                  </a:lnTo>
                  <a:lnTo>
                    <a:pt x="1625150" y="108962"/>
                  </a:lnTo>
                  <a:lnTo>
                    <a:pt x="1630604" y="107441"/>
                  </a:lnTo>
                  <a:cubicBezTo>
                    <a:pt x="1690849" y="94188"/>
                    <a:pt x="1748366" y="85526"/>
                    <a:pt x="1798953" y="83447"/>
                  </a:cubicBezTo>
                  <a:cubicBezTo>
                    <a:pt x="1826671" y="83447"/>
                    <a:pt x="1843303" y="83447"/>
                    <a:pt x="1871022" y="83447"/>
                  </a:cubicBezTo>
                  <a:close/>
                  <a:moveTo>
                    <a:pt x="1890423" y="291"/>
                  </a:moveTo>
                  <a:cubicBezTo>
                    <a:pt x="1579973" y="3062"/>
                    <a:pt x="1344364" y="55729"/>
                    <a:pt x="1089351" y="208181"/>
                  </a:cubicBezTo>
                  <a:cubicBezTo>
                    <a:pt x="1000651" y="263618"/>
                    <a:pt x="903634" y="332917"/>
                    <a:pt x="820477" y="388354"/>
                  </a:cubicBezTo>
                  <a:cubicBezTo>
                    <a:pt x="765039" y="424387"/>
                    <a:pt x="665252" y="438248"/>
                    <a:pt x="620901" y="446562"/>
                  </a:cubicBezTo>
                  <a:cubicBezTo>
                    <a:pt x="368662" y="488142"/>
                    <a:pt x="124736" y="651682"/>
                    <a:pt x="11088" y="884519"/>
                  </a:cubicBezTo>
                  <a:cubicBezTo>
                    <a:pt x="0" y="928870"/>
                    <a:pt x="-2773" y="981537"/>
                    <a:pt x="2773" y="1017570"/>
                  </a:cubicBezTo>
                  <a:cubicBezTo>
                    <a:pt x="8317" y="1070237"/>
                    <a:pt x="24948" y="1117357"/>
                    <a:pt x="91474" y="1117357"/>
                  </a:cubicBezTo>
                  <a:cubicBezTo>
                    <a:pt x="196805" y="1114587"/>
                    <a:pt x="302137" y="1114587"/>
                    <a:pt x="407468" y="1111814"/>
                  </a:cubicBezTo>
                  <a:cubicBezTo>
                    <a:pt x="407468" y="1111814"/>
                    <a:pt x="407468" y="1109043"/>
                    <a:pt x="407468" y="1109043"/>
                  </a:cubicBezTo>
                  <a:cubicBezTo>
                    <a:pt x="407468" y="951045"/>
                    <a:pt x="534975" y="823538"/>
                    <a:pt x="692970" y="823538"/>
                  </a:cubicBezTo>
                  <a:cubicBezTo>
                    <a:pt x="848196" y="823538"/>
                    <a:pt x="975703" y="948274"/>
                    <a:pt x="978476" y="1103499"/>
                  </a:cubicBezTo>
                  <a:cubicBezTo>
                    <a:pt x="1377627" y="1097956"/>
                    <a:pt x="1779548" y="1095182"/>
                    <a:pt x="2178699" y="1097956"/>
                  </a:cubicBezTo>
                  <a:cubicBezTo>
                    <a:pt x="2184243" y="945501"/>
                    <a:pt x="2308979" y="823538"/>
                    <a:pt x="2464204" y="823538"/>
                  </a:cubicBezTo>
                  <a:cubicBezTo>
                    <a:pt x="2622200" y="823538"/>
                    <a:pt x="2749707" y="951045"/>
                    <a:pt x="2749707" y="1106270"/>
                  </a:cubicBezTo>
                  <a:cubicBezTo>
                    <a:pt x="2805144" y="1109043"/>
                    <a:pt x="2857811" y="1109043"/>
                    <a:pt x="2913249" y="1111814"/>
                  </a:cubicBezTo>
                  <a:cubicBezTo>
                    <a:pt x="2993632" y="1114587"/>
                    <a:pt x="3004720" y="1059149"/>
                    <a:pt x="3015807" y="1003712"/>
                  </a:cubicBezTo>
                  <a:cubicBezTo>
                    <a:pt x="2996405" y="901151"/>
                    <a:pt x="2993632" y="801363"/>
                    <a:pt x="2982545" y="704349"/>
                  </a:cubicBezTo>
                  <a:cubicBezTo>
                    <a:pt x="2982545" y="701575"/>
                    <a:pt x="2982545" y="701575"/>
                    <a:pt x="2982545" y="698805"/>
                  </a:cubicBezTo>
                  <a:cubicBezTo>
                    <a:pt x="2982545" y="696032"/>
                    <a:pt x="2982545" y="693261"/>
                    <a:pt x="2979774" y="690488"/>
                  </a:cubicBezTo>
                  <a:cubicBezTo>
                    <a:pt x="2974230" y="668313"/>
                    <a:pt x="2963143" y="657225"/>
                    <a:pt x="2940968" y="654455"/>
                  </a:cubicBezTo>
                  <a:cubicBezTo>
                    <a:pt x="2938194" y="654455"/>
                    <a:pt x="2932651" y="654455"/>
                    <a:pt x="2929880" y="654455"/>
                  </a:cubicBezTo>
                  <a:cubicBezTo>
                    <a:pt x="2929880" y="654455"/>
                    <a:pt x="2927107" y="654455"/>
                    <a:pt x="2927107" y="654455"/>
                  </a:cubicBezTo>
                  <a:cubicBezTo>
                    <a:pt x="2907705" y="651682"/>
                    <a:pt x="2888301" y="651682"/>
                    <a:pt x="2868899" y="651682"/>
                  </a:cubicBezTo>
                  <a:cubicBezTo>
                    <a:pt x="2807918" y="474281"/>
                    <a:pt x="2780199" y="294110"/>
                    <a:pt x="2741392" y="113937"/>
                  </a:cubicBezTo>
                  <a:cubicBezTo>
                    <a:pt x="2735849" y="83448"/>
                    <a:pt x="2710900" y="72360"/>
                    <a:pt x="2688725" y="69587"/>
                  </a:cubicBezTo>
                  <a:cubicBezTo>
                    <a:pt x="2444800" y="14149"/>
                    <a:pt x="2123261" y="-2482"/>
                    <a:pt x="1890423" y="29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904AA47-2091-4D9D-B12E-00EC57DAF8FD}"/>
                </a:ext>
              </a:extLst>
            </p:cNvPr>
            <p:cNvSpPr/>
            <p:nvPr/>
          </p:nvSpPr>
          <p:spPr>
            <a:xfrm flipH="1">
              <a:off x="8280515" y="4568426"/>
              <a:ext cx="532201" cy="532201"/>
            </a:xfrm>
            <a:custGeom>
              <a:avLst/>
              <a:gdLst>
                <a:gd name="connsiteX0" fmla="*/ 241765 w 532201"/>
                <a:gd name="connsiteY0" fmla="*/ 132029 h 532201"/>
                <a:gd name="connsiteX1" fmla="*/ 297870 w 532201"/>
                <a:gd name="connsiteY1" fmla="*/ 133862 h 532201"/>
                <a:gd name="connsiteX2" fmla="*/ 402960 w 532201"/>
                <a:gd name="connsiteY2" fmla="*/ 303926 h 532201"/>
                <a:gd name="connsiteX3" fmla="*/ 232899 w 532201"/>
                <a:gd name="connsiteY3" fmla="*/ 409016 h 532201"/>
                <a:gd name="connsiteX4" fmla="*/ 127806 w 532201"/>
                <a:gd name="connsiteY4" fmla="*/ 238955 h 532201"/>
                <a:gd name="connsiteX5" fmla="*/ 241765 w 532201"/>
                <a:gd name="connsiteY5" fmla="*/ 132029 h 532201"/>
                <a:gd name="connsiteX6" fmla="*/ 266100 w 532201"/>
                <a:gd name="connsiteY6" fmla="*/ 0 h 532201"/>
                <a:gd name="connsiteX7" fmla="*/ 0 w 532201"/>
                <a:gd name="connsiteY7" fmla="*/ 266101 h 532201"/>
                <a:gd name="connsiteX8" fmla="*/ 0 w 532201"/>
                <a:gd name="connsiteY8" fmla="*/ 268871 h 532201"/>
                <a:gd name="connsiteX9" fmla="*/ 266100 w 532201"/>
                <a:gd name="connsiteY9" fmla="*/ 532201 h 532201"/>
                <a:gd name="connsiteX10" fmla="*/ 532201 w 532201"/>
                <a:gd name="connsiteY10" fmla="*/ 266101 h 532201"/>
                <a:gd name="connsiteX11" fmla="*/ 532201 w 532201"/>
                <a:gd name="connsiteY11" fmla="*/ 260557 h 532201"/>
                <a:gd name="connsiteX12" fmla="*/ 266100 w 532201"/>
                <a:gd name="connsiteY12" fmla="*/ 0 h 53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01" h="532201">
                  <a:moveTo>
                    <a:pt x="241765" y="132029"/>
                  </a:moveTo>
                  <a:cubicBezTo>
                    <a:pt x="259869" y="128953"/>
                    <a:pt x="278874" y="129377"/>
                    <a:pt x="297870" y="133862"/>
                  </a:cubicBezTo>
                  <a:cubicBezTo>
                    <a:pt x="373850" y="151803"/>
                    <a:pt x="420904" y="227943"/>
                    <a:pt x="402960" y="303926"/>
                  </a:cubicBezTo>
                  <a:cubicBezTo>
                    <a:pt x="385019" y="379906"/>
                    <a:pt x="308879" y="426960"/>
                    <a:pt x="232899" y="409016"/>
                  </a:cubicBezTo>
                  <a:cubicBezTo>
                    <a:pt x="156915" y="391075"/>
                    <a:pt x="109865" y="314935"/>
                    <a:pt x="127806" y="238955"/>
                  </a:cubicBezTo>
                  <a:cubicBezTo>
                    <a:pt x="141261" y="181968"/>
                    <a:pt x="187454" y="141255"/>
                    <a:pt x="241765" y="132029"/>
                  </a:cubicBezTo>
                  <a:close/>
                  <a:moveTo>
                    <a:pt x="266100" y="0"/>
                  </a:moveTo>
                  <a:cubicBezTo>
                    <a:pt x="119192" y="0"/>
                    <a:pt x="0" y="119190"/>
                    <a:pt x="0" y="266101"/>
                  </a:cubicBezTo>
                  <a:cubicBezTo>
                    <a:pt x="0" y="266101"/>
                    <a:pt x="0" y="268871"/>
                    <a:pt x="0" y="268871"/>
                  </a:cubicBezTo>
                  <a:cubicBezTo>
                    <a:pt x="2773" y="415782"/>
                    <a:pt x="119192" y="532201"/>
                    <a:pt x="266100" y="532201"/>
                  </a:cubicBezTo>
                  <a:cubicBezTo>
                    <a:pt x="413011" y="532201"/>
                    <a:pt x="532201" y="413009"/>
                    <a:pt x="532201" y="266101"/>
                  </a:cubicBezTo>
                  <a:cubicBezTo>
                    <a:pt x="532201" y="263330"/>
                    <a:pt x="532201" y="263330"/>
                    <a:pt x="532201" y="260557"/>
                  </a:cubicBezTo>
                  <a:cubicBezTo>
                    <a:pt x="529431" y="116419"/>
                    <a:pt x="410238" y="0"/>
                    <a:pt x="26610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7F3A60C-3F0B-4311-8FA2-58A027632703}"/>
                </a:ext>
              </a:extLst>
            </p:cNvPr>
            <p:cNvSpPr/>
            <p:nvPr/>
          </p:nvSpPr>
          <p:spPr>
            <a:xfrm flipH="1">
              <a:off x="6512054" y="4573970"/>
              <a:ext cx="532201" cy="532201"/>
            </a:xfrm>
            <a:custGeom>
              <a:avLst/>
              <a:gdLst>
                <a:gd name="connsiteX0" fmla="*/ 243115 w 532201"/>
                <a:gd name="connsiteY0" fmla="*/ 128170 h 532201"/>
                <a:gd name="connsiteX1" fmla="*/ 299220 w 532201"/>
                <a:gd name="connsiteY1" fmla="*/ 130003 h 532201"/>
                <a:gd name="connsiteX2" fmla="*/ 404310 w 532201"/>
                <a:gd name="connsiteY2" fmla="*/ 300067 h 532201"/>
                <a:gd name="connsiteX3" fmla="*/ 234249 w 532201"/>
                <a:gd name="connsiteY3" fmla="*/ 405157 h 532201"/>
                <a:gd name="connsiteX4" fmla="*/ 129156 w 532201"/>
                <a:gd name="connsiteY4" fmla="*/ 235096 h 532201"/>
                <a:gd name="connsiteX5" fmla="*/ 243115 w 532201"/>
                <a:gd name="connsiteY5" fmla="*/ 128170 h 532201"/>
                <a:gd name="connsiteX6" fmla="*/ 266101 w 532201"/>
                <a:gd name="connsiteY6" fmla="*/ 0 h 532201"/>
                <a:gd name="connsiteX7" fmla="*/ 0 w 532201"/>
                <a:gd name="connsiteY7" fmla="*/ 255013 h 532201"/>
                <a:gd name="connsiteX8" fmla="*/ 0 w 532201"/>
                <a:gd name="connsiteY8" fmla="*/ 266101 h 532201"/>
                <a:gd name="connsiteX9" fmla="*/ 266101 w 532201"/>
                <a:gd name="connsiteY9" fmla="*/ 532201 h 532201"/>
                <a:gd name="connsiteX10" fmla="*/ 532201 w 532201"/>
                <a:gd name="connsiteY10" fmla="*/ 266101 h 532201"/>
                <a:gd name="connsiteX11" fmla="*/ 532201 w 532201"/>
                <a:gd name="connsiteY11" fmla="*/ 263330 h 532201"/>
                <a:gd name="connsiteX12" fmla="*/ 266101 w 532201"/>
                <a:gd name="connsiteY12" fmla="*/ 0 h 53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01" h="532201">
                  <a:moveTo>
                    <a:pt x="243115" y="128170"/>
                  </a:moveTo>
                  <a:cubicBezTo>
                    <a:pt x="261218" y="125094"/>
                    <a:pt x="280224" y="125518"/>
                    <a:pt x="299220" y="130003"/>
                  </a:cubicBezTo>
                  <a:cubicBezTo>
                    <a:pt x="375200" y="147944"/>
                    <a:pt x="422254" y="224084"/>
                    <a:pt x="404310" y="300067"/>
                  </a:cubicBezTo>
                  <a:cubicBezTo>
                    <a:pt x="386369" y="376047"/>
                    <a:pt x="310229" y="423101"/>
                    <a:pt x="234249" y="405157"/>
                  </a:cubicBezTo>
                  <a:cubicBezTo>
                    <a:pt x="158266" y="387216"/>
                    <a:pt x="111215" y="311076"/>
                    <a:pt x="129156" y="235096"/>
                  </a:cubicBezTo>
                  <a:cubicBezTo>
                    <a:pt x="142612" y="178109"/>
                    <a:pt x="188804" y="137396"/>
                    <a:pt x="243115" y="128170"/>
                  </a:cubicBezTo>
                  <a:close/>
                  <a:moveTo>
                    <a:pt x="266101" y="0"/>
                  </a:moveTo>
                  <a:cubicBezTo>
                    <a:pt x="121963" y="0"/>
                    <a:pt x="5544" y="113649"/>
                    <a:pt x="0" y="255013"/>
                  </a:cubicBezTo>
                  <a:cubicBezTo>
                    <a:pt x="0" y="257786"/>
                    <a:pt x="0" y="263330"/>
                    <a:pt x="0" y="266101"/>
                  </a:cubicBezTo>
                  <a:cubicBezTo>
                    <a:pt x="0" y="413012"/>
                    <a:pt x="119192" y="532201"/>
                    <a:pt x="266101" y="532201"/>
                  </a:cubicBezTo>
                  <a:cubicBezTo>
                    <a:pt x="413012" y="532201"/>
                    <a:pt x="532201" y="413012"/>
                    <a:pt x="532201" y="266101"/>
                  </a:cubicBezTo>
                  <a:cubicBezTo>
                    <a:pt x="532201" y="266101"/>
                    <a:pt x="532201" y="266101"/>
                    <a:pt x="532201" y="263330"/>
                  </a:cubicBezTo>
                  <a:cubicBezTo>
                    <a:pt x="532201" y="119192"/>
                    <a:pt x="413012" y="0"/>
                    <a:pt x="26610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EE23E85-4CED-49D9-B1C9-9F28D4788D73}"/>
                </a:ext>
              </a:extLst>
            </p:cNvPr>
            <p:cNvSpPr/>
            <p:nvPr/>
          </p:nvSpPr>
          <p:spPr>
            <a:xfrm flipH="1">
              <a:off x="7584771" y="4341132"/>
              <a:ext cx="27719" cy="332626"/>
            </a:xfrm>
            <a:custGeom>
              <a:avLst/>
              <a:gdLst>
                <a:gd name="connsiteX0" fmla="*/ 0 w 0"/>
                <a:gd name="connsiteY0" fmla="*/ 0 h 114300"/>
                <a:gd name="connsiteX1" fmla="*/ 0 w 0"/>
                <a:gd name="connsiteY1" fmla="*/ 12096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4300">
                  <a:moveTo>
                    <a:pt x="0" y="0"/>
                  </a:moveTo>
                  <a:lnTo>
                    <a:pt x="0" y="120968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BC9C7A7-74EC-4337-BDDF-CCAFCA308667}"/>
                </a:ext>
              </a:extLst>
            </p:cNvPr>
            <p:cNvSpPr/>
            <p:nvPr/>
          </p:nvSpPr>
          <p:spPr>
            <a:xfrm flipH="1">
              <a:off x="7595862" y="4335588"/>
              <a:ext cx="27719" cy="360345"/>
            </a:xfrm>
            <a:custGeom>
              <a:avLst/>
              <a:gdLst>
                <a:gd name="connsiteX0" fmla="*/ 3810 w 0"/>
                <a:gd name="connsiteY0" fmla="*/ 124777 h 123825"/>
                <a:gd name="connsiteX1" fmla="*/ 0 w 0"/>
                <a:gd name="connsiteY1" fmla="*/ 122873 h 123825"/>
                <a:gd name="connsiteX2" fmla="*/ 0 w 0"/>
                <a:gd name="connsiteY2" fmla="*/ 1905 h 123825"/>
                <a:gd name="connsiteX3" fmla="*/ 3810 w 0"/>
                <a:gd name="connsiteY3" fmla="*/ 0 h 123825"/>
                <a:gd name="connsiteX4" fmla="*/ 7620 w 0"/>
                <a:gd name="connsiteY4" fmla="*/ 1905 h 123825"/>
                <a:gd name="connsiteX5" fmla="*/ 7620 w 0"/>
                <a:gd name="connsiteY5" fmla="*/ 123825 h 123825"/>
                <a:gd name="connsiteX6" fmla="*/ 3810 w 0"/>
                <a:gd name="connsiteY6" fmla="*/ 12477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123825">
                  <a:moveTo>
                    <a:pt x="3810" y="124777"/>
                  </a:moveTo>
                  <a:cubicBezTo>
                    <a:pt x="1905" y="124777"/>
                    <a:pt x="0" y="123825"/>
                    <a:pt x="0" y="122873"/>
                  </a:cubicBezTo>
                  <a:lnTo>
                    <a:pt x="0" y="1905"/>
                  </a:lnTo>
                  <a:cubicBezTo>
                    <a:pt x="0" y="953"/>
                    <a:pt x="1905" y="0"/>
                    <a:pt x="3810" y="0"/>
                  </a:cubicBezTo>
                  <a:cubicBezTo>
                    <a:pt x="5715" y="0"/>
                    <a:pt x="7620" y="953"/>
                    <a:pt x="7620" y="1905"/>
                  </a:cubicBezTo>
                  <a:lnTo>
                    <a:pt x="7620" y="123825"/>
                  </a:lnTo>
                  <a:cubicBezTo>
                    <a:pt x="7620" y="123825"/>
                    <a:pt x="5715" y="124777"/>
                    <a:pt x="3810" y="124777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AA79241-F918-466F-BD84-8FEF86FCC4C8}"/>
              </a:ext>
            </a:extLst>
          </p:cNvPr>
          <p:cNvGrpSpPr/>
          <p:nvPr/>
        </p:nvGrpSpPr>
        <p:grpSpPr>
          <a:xfrm>
            <a:off x="8008396" y="3218250"/>
            <a:ext cx="2495744" cy="1824589"/>
            <a:chOff x="6507335" y="1364938"/>
            <a:chExt cx="5069642" cy="3706314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6B257C4-7583-4B05-A410-A65A98F6D08C}"/>
                </a:ext>
              </a:extLst>
            </p:cNvPr>
            <p:cNvSpPr/>
            <p:nvPr/>
          </p:nvSpPr>
          <p:spPr>
            <a:xfrm>
              <a:off x="6658029" y="3997592"/>
              <a:ext cx="1999877" cy="1264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751B90D-6E39-4827-BA9F-E10C6F9E2295}"/>
                </a:ext>
              </a:extLst>
            </p:cNvPr>
            <p:cNvSpPr/>
            <p:nvPr/>
          </p:nvSpPr>
          <p:spPr>
            <a:xfrm>
              <a:off x="6658029" y="4036079"/>
              <a:ext cx="1999877" cy="495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C3AF6C2-C5FE-4246-9CA6-CB498DE2F295}"/>
                </a:ext>
              </a:extLst>
            </p:cNvPr>
            <p:cNvSpPr/>
            <p:nvPr/>
          </p:nvSpPr>
          <p:spPr>
            <a:xfrm>
              <a:off x="7496055" y="1364938"/>
              <a:ext cx="3229850" cy="1309780"/>
            </a:xfrm>
            <a:custGeom>
              <a:avLst/>
              <a:gdLst>
                <a:gd name="connsiteX0" fmla="*/ 1461689 w 1460861"/>
                <a:gd name="connsiteY0" fmla="*/ 525423 h 592413"/>
                <a:gd name="connsiteX1" fmla="*/ 1371659 w 1460861"/>
                <a:gd name="connsiteY1" fmla="*/ 591035 h 592413"/>
                <a:gd name="connsiteX2" fmla="*/ 1355947 w 1460861"/>
                <a:gd name="connsiteY2" fmla="*/ 588911 h 592413"/>
                <a:gd name="connsiteX3" fmla="*/ 1014513 w 1460861"/>
                <a:gd name="connsiteY3" fmla="*/ 342178 h 592413"/>
                <a:gd name="connsiteX4" fmla="*/ 742937 w 1460861"/>
                <a:gd name="connsiteY4" fmla="*/ 145557 h 592413"/>
                <a:gd name="connsiteX5" fmla="*/ 719368 w 1460861"/>
                <a:gd name="connsiteY5" fmla="*/ 145344 h 592413"/>
                <a:gd name="connsiteX6" fmla="*/ 107207 w 1460861"/>
                <a:gd name="connsiteY6" fmla="*/ 588487 h 592413"/>
                <a:gd name="connsiteX7" fmla="*/ 86186 w 1460861"/>
                <a:gd name="connsiteY7" fmla="*/ 588274 h 592413"/>
                <a:gd name="connsiteX8" fmla="*/ 4862 w 1460861"/>
                <a:gd name="connsiteY8" fmla="*/ 530519 h 592413"/>
                <a:gd name="connsiteX9" fmla="*/ 3588 w 1460861"/>
                <a:gd name="connsiteY9" fmla="*/ 521177 h 592413"/>
                <a:gd name="connsiteX10" fmla="*/ 174942 w 1460861"/>
                <a:gd name="connsiteY10" fmla="*/ 398022 h 592413"/>
                <a:gd name="connsiteX11" fmla="*/ 312959 w 1460861"/>
                <a:gd name="connsiteY11" fmla="*/ 298225 h 592413"/>
                <a:gd name="connsiteX12" fmla="*/ 488985 w 1460861"/>
                <a:gd name="connsiteY12" fmla="*/ 171037 h 592413"/>
                <a:gd name="connsiteX13" fmla="*/ 642078 w 1460861"/>
                <a:gd name="connsiteY13" fmla="*/ 60410 h 592413"/>
                <a:gd name="connsiteX14" fmla="*/ 718094 w 1460861"/>
                <a:gd name="connsiteY14" fmla="*/ 5203 h 592413"/>
                <a:gd name="connsiteX15" fmla="*/ 741450 w 1460861"/>
                <a:gd name="connsiteY15" fmla="*/ 4991 h 592413"/>
                <a:gd name="connsiteX16" fmla="*/ 945292 w 1460861"/>
                <a:gd name="connsiteY16" fmla="*/ 152351 h 592413"/>
                <a:gd name="connsiteX17" fmla="*/ 1157626 w 1460861"/>
                <a:gd name="connsiteY17" fmla="*/ 306082 h 592413"/>
                <a:gd name="connsiteX18" fmla="*/ 1461689 w 1460861"/>
                <a:gd name="connsiteY18" fmla="*/ 525423 h 59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0861" h="592413">
                  <a:moveTo>
                    <a:pt x="1461689" y="525423"/>
                  </a:moveTo>
                  <a:cubicBezTo>
                    <a:pt x="1430901" y="547718"/>
                    <a:pt x="1400962" y="568952"/>
                    <a:pt x="1371659" y="591035"/>
                  </a:cubicBezTo>
                  <a:cubicBezTo>
                    <a:pt x="1364652" y="596131"/>
                    <a:pt x="1360830" y="592521"/>
                    <a:pt x="1355947" y="588911"/>
                  </a:cubicBezTo>
                  <a:cubicBezTo>
                    <a:pt x="1242135" y="506525"/>
                    <a:pt x="1128324" y="424352"/>
                    <a:pt x="1014513" y="342178"/>
                  </a:cubicBezTo>
                  <a:cubicBezTo>
                    <a:pt x="923846" y="276779"/>
                    <a:pt x="833179" y="211380"/>
                    <a:pt x="742937" y="145557"/>
                  </a:cubicBezTo>
                  <a:cubicBezTo>
                    <a:pt x="734019" y="139187"/>
                    <a:pt x="728710" y="138762"/>
                    <a:pt x="719368" y="145344"/>
                  </a:cubicBezTo>
                  <a:cubicBezTo>
                    <a:pt x="515526" y="293129"/>
                    <a:pt x="311261" y="440702"/>
                    <a:pt x="107207" y="588487"/>
                  </a:cubicBezTo>
                  <a:cubicBezTo>
                    <a:pt x="98926" y="594432"/>
                    <a:pt x="94042" y="594007"/>
                    <a:pt x="86186" y="588274"/>
                  </a:cubicBezTo>
                  <a:cubicBezTo>
                    <a:pt x="59432" y="568527"/>
                    <a:pt x="32041" y="549629"/>
                    <a:pt x="4862" y="530519"/>
                  </a:cubicBezTo>
                  <a:cubicBezTo>
                    <a:pt x="403" y="527334"/>
                    <a:pt x="-2782" y="525636"/>
                    <a:pt x="3588" y="521177"/>
                  </a:cubicBezTo>
                  <a:cubicBezTo>
                    <a:pt x="60706" y="480196"/>
                    <a:pt x="117824" y="439215"/>
                    <a:pt x="174942" y="398022"/>
                  </a:cubicBezTo>
                  <a:cubicBezTo>
                    <a:pt x="221019" y="364898"/>
                    <a:pt x="266883" y="331562"/>
                    <a:pt x="312959" y="298225"/>
                  </a:cubicBezTo>
                  <a:cubicBezTo>
                    <a:pt x="371564" y="255758"/>
                    <a:pt x="430380" y="213504"/>
                    <a:pt x="488985" y="171037"/>
                  </a:cubicBezTo>
                  <a:cubicBezTo>
                    <a:pt x="539945" y="134091"/>
                    <a:pt x="591118" y="97357"/>
                    <a:pt x="642078" y="60410"/>
                  </a:cubicBezTo>
                  <a:cubicBezTo>
                    <a:pt x="667558" y="42150"/>
                    <a:pt x="693463" y="24314"/>
                    <a:pt x="718094" y="5203"/>
                  </a:cubicBezTo>
                  <a:cubicBezTo>
                    <a:pt x="727224" y="-2016"/>
                    <a:pt x="732745" y="-1379"/>
                    <a:pt x="741450" y="4991"/>
                  </a:cubicBezTo>
                  <a:cubicBezTo>
                    <a:pt x="809185" y="54465"/>
                    <a:pt x="877345" y="103302"/>
                    <a:pt x="945292" y="152351"/>
                  </a:cubicBezTo>
                  <a:cubicBezTo>
                    <a:pt x="1016211" y="203524"/>
                    <a:pt x="1086919" y="254909"/>
                    <a:pt x="1157626" y="306082"/>
                  </a:cubicBezTo>
                  <a:cubicBezTo>
                    <a:pt x="1258697" y="378700"/>
                    <a:pt x="1359556" y="451531"/>
                    <a:pt x="1461689" y="525423"/>
                  </a:cubicBezTo>
                  <a:close/>
                </a:path>
              </a:pathLst>
            </a:custGeom>
            <a:solidFill>
              <a:schemeClr val="accent2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CB1D9E-E1EC-498B-9EBA-999FE73DF212}"/>
                </a:ext>
              </a:extLst>
            </p:cNvPr>
            <p:cNvSpPr/>
            <p:nvPr/>
          </p:nvSpPr>
          <p:spPr>
            <a:xfrm>
              <a:off x="6679931" y="4229641"/>
              <a:ext cx="981160" cy="248810"/>
            </a:xfrm>
            <a:custGeom>
              <a:avLst/>
              <a:gdLst>
                <a:gd name="connsiteX0" fmla="*/ 42753 w 443779"/>
                <a:gd name="connsiteY0" fmla="*/ 1978 h 112537"/>
                <a:gd name="connsiteX1" fmla="*/ 104967 w 443779"/>
                <a:gd name="connsiteY1" fmla="*/ 71411 h 112537"/>
                <a:gd name="connsiteX2" fmla="*/ 179496 w 443779"/>
                <a:gd name="connsiteY2" fmla="*/ 16841 h 112537"/>
                <a:gd name="connsiteX3" fmla="*/ 183106 w 443779"/>
                <a:gd name="connsiteY3" fmla="*/ 1129 h 112537"/>
                <a:gd name="connsiteX4" fmla="*/ 262094 w 443779"/>
                <a:gd name="connsiteY4" fmla="*/ 704 h 112537"/>
                <a:gd name="connsiteX5" fmla="*/ 263580 w 443779"/>
                <a:gd name="connsiteY5" fmla="*/ 1978 h 112537"/>
                <a:gd name="connsiteX6" fmla="*/ 313691 w 443779"/>
                <a:gd name="connsiteY6" fmla="*/ 69076 h 112537"/>
                <a:gd name="connsiteX7" fmla="*/ 392680 w 443779"/>
                <a:gd name="connsiteY7" fmla="*/ 36588 h 112537"/>
                <a:gd name="connsiteX8" fmla="*/ 403934 w 443779"/>
                <a:gd name="connsiteY8" fmla="*/ 1129 h 112537"/>
                <a:gd name="connsiteX9" fmla="*/ 444065 w 443779"/>
                <a:gd name="connsiteY9" fmla="*/ 2403 h 112537"/>
                <a:gd name="connsiteX10" fmla="*/ 375481 w 443779"/>
                <a:gd name="connsiteY10" fmla="*/ 103474 h 112537"/>
                <a:gd name="connsiteX11" fmla="*/ 236402 w 443779"/>
                <a:gd name="connsiteY11" fmla="*/ 56336 h 112537"/>
                <a:gd name="connsiteX12" fmla="*/ 222388 w 443779"/>
                <a:gd name="connsiteY12" fmla="*/ 22362 h 112537"/>
                <a:gd name="connsiteX13" fmla="*/ 218990 w 443779"/>
                <a:gd name="connsiteY13" fmla="*/ 29369 h 112537"/>
                <a:gd name="connsiteX14" fmla="*/ 124289 w 443779"/>
                <a:gd name="connsiteY14" fmla="*/ 111330 h 112537"/>
                <a:gd name="connsiteX15" fmla="*/ 7717 w 443779"/>
                <a:gd name="connsiteY15" fmla="*/ 39136 h 112537"/>
                <a:gd name="connsiteX16" fmla="*/ 498 w 443779"/>
                <a:gd name="connsiteY16" fmla="*/ 8773 h 112537"/>
                <a:gd name="connsiteX17" fmla="*/ 2409 w 443779"/>
                <a:gd name="connsiteY17" fmla="*/ 1129 h 112537"/>
                <a:gd name="connsiteX18" fmla="*/ 42753 w 443779"/>
                <a:gd name="connsiteY18" fmla="*/ 1978 h 11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3779" h="112537">
                  <a:moveTo>
                    <a:pt x="42753" y="1978"/>
                  </a:moveTo>
                  <a:cubicBezTo>
                    <a:pt x="43177" y="38075"/>
                    <a:pt x="69294" y="67165"/>
                    <a:pt x="104967" y="71411"/>
                  </a:cubicBezTo>
                  <a:cubicBezTo>
                    <a:pt x="132995" y="74809"/>
                    <a:pt x="173763" y="52089"/>
                    <a:pt x="179496" y="16841"/>
                  </a:cubicBezTo>
                  <a:cubicBezTo>
                    <a:pt x="180345" y="11745"/>
                    <a:pt x="179496" y="5800"/>
                    <a:pt x="183106" y="1129"/>
                  </a:cubicBezTo>
                  <a:cubicBezTo>
                    <a:pt x="209435" y="-570"/>
                    <a:pt x="235765" y="704"/>
                    <a:pt x="262094" y="704"/>
                  </a:cubicBezTo>
                  <a:cubicBezTo>
                    <a:pt x="262519" y="704"/>
                    <a:pt x="263156" y="1553"/>
                    <a:pt x="263580" y="1978"/>
                  </a:cubicBezTo>
                  <a:cubicBezTo>
                    <a:pt x="264005" y="33191"/>
                    <a:pt x="285239" y="61432"/>
                    <a:pt x="313691" y="69076"/>
                  </a:cubicBezTo>
                  <a:cubicBezTo>
                    <a:pt x="343843" y="76932"/>
                    <a:pt x="376967" y="63555"/>
                    <a:pt x="392680" y="36588"/>
                  </a:cubicBezTo>
                  <a:cubicBezTo>
                    <a:pt x="399050" y="25759"/>
                    <a:pt x="401386" y="13444"/>
                    <a:pt x="403934" y="1129"/>
                  </a:cubicBezTo>
                  <a:cubicBezTo>
                    <a:pt x="417311" y="492"/>
                    <a:pt x="430900" y="-1632"/>
                    <a:pt x="444065" y="2403"/>
                  </a:cubicBezTo>
                  <a:cubicBezTo>
                    <a:pt x="440455" y="49116"/>
                    <a:pt x="419009" y="83727"/>
                    <a:pt x="375481" y="103474"/>
                  </a:cubicBezTo>
                  <a:cubicBezTo>
                    <a:pt x="324096" y="126831"/>
                    <a:pt x="262306" y="104323"/>
                    <a:pt x="236402" y="56336"/>
                  </a:cubicBezTo>
                  <a:cubicBezTo>
                    <a:pt x="230456" y="45507"/>
                    <a:pt x="227696" y="33616"/>
                    <a:pt x="222388" y="22362"/>
                  </a:cubicBezTo>
                  <a:cubicBezTo>
                    <a:pt x="220052" y="24273"/>
                    <a:pt x="219840" y="27033"/>
                    <a:pt x="218990" y="29369"/>
                  </a:cubicBezTo>
                  <a:cubicBezTo>
                    <a:pt x="204764" y="76720"/>
                    <a:pt x="172914" y="104111"/>
                    <a:pt x="124289" y="111330"/>
                  </a:cubicBezTo>
                  <a:cubicBezTo>
                    <a:pt x="70356" y="119399"/>
                    <a:pt x="23430" y="84364"/>
                    <a:pt x="7717" y="39136"/>
                  </a:cubicBezTo>
                  <a:cubicBezTo>
                    <a:pt x="4320" y="29157"/>
                    <a:pt x="3683" y="18752"/>
                    <a:pt x="498" y="8773"/>
                  </a:cubicBezTo>
                  <a:cubicBezTo>
                    <a:pt x="-351" y="6437"/>
                    <a:pt x="-351" y="3040"/>
                    <a:pt x="2409" y="1129"/>
                  </a:cubicBezTo>
                  <a:cubicBezTo>
                    <a:pt x="15998" y="279"/>
                    <a:pt x="29375" y="-995"/>
                    <a:pt x="42753" y="1978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32AE019-7670-4422-A8EB-7DF96E540F5E}"/>
                </a:ext>
              </a:extLst>
            </p:cNvPr>
            <p:cNvSpPr/>
            <p:nvPr/>
          </p:nvSpPr>
          <p:spPr>
            <a:xfrm>
              <a:off x="7671113" y="4229665"/>
              <a:ext cx="976466" cy="244117"/>
            </a:xfrm>
            <a:custGeom>
              <a:avLst/>
              <a:gdLst>
                <a:gd name="connsiteX0" fmla="*/ 441656 w 441655"/>
                <a:gd name="connsiteY0" fmla="*/ 1755 h 110413"/>
                <a:gd name="connsiteX1" fmla="*/ 346318 w 441655"/>
                <a:gd name="connsiteY1" fmla="*/ 111319 h 110413"/>
                <a:gd name="connsiteX2" fmla="*/ 221677 w 441655"/>
                <a:gd name="connsiteY2" fmla="*/ 20865 h 110413"/>
                <a:gd name="connsiteX3" fmla="*/ 81961 w 441655"/>
                <a:gd name="connsiteY3" fmla="*/ 108347 h 110413"/>
                <a:gd name="connsiteX4" fmla="*/ 0 w 441655"/>
                <a:gd name="connsiteY4" fmla="*/ 4303 h 110413"/>
                <a:gd name="connsiteX5" fmla="*/ 5521 w 441655"/>
                <a:gd name="connsiteY5" fmla="*/ 481 h 110413"/>
                <a:gd name="connsiteX6" fmla="*/ 40131 w 441655"/>
                <a:gd name="connsiteY6" fmla="*/ 1330 h 110413"/>
                <a:gd name="connsiteX7" fmla="*/ 56481 w 441655"/>
                <a:gd name="connsiteY7" fmla="*/ 45071 h 110413"/>
                <a:gd name="connsiteX8" fmla="*/ 151395 w 441655"/>
                <a:gd name="connsiteY8" fmla="*/ 57599 h 110413"/>
                <a:gd name="connsiteX9" fmla="*/ 180484 w 441655"/>
                <a:gd name="connsiteY9" fmla="*/ 2392 h 110413"/>
                <a:gd name="connsiteX10" fmla="*/ 181758 w 441655"/>
                <a:gd name="connsiteY10" fmla="*/ 693 h 110413"/>
                <a:gd name="connsiteX11" fmla="*/ 260959 w 441655"/>
                <a:gd name="connsiteY11" fmla="*/ 1330 h 110413"/>
                <a:gd name="connsiteX12" fmla="*/ 277097 w 441655"/>
                <a:gd name="connsiteY12" fmla="*/ 45071 h 110413"/>
                <a:gd name="connsiteX13" fmla="*/ 372010 w 441655"/>
                <a:gd name="connsiteY13" fmla="*/ 57387 h 110413"/>
                <a:gd name="connsiteX14" fmla="*/ 401100 w 441655"/>
                <a:gd name="connsiteY14" fmla="*/ 2392 h 110413"/>
                <a:gd name="connsiteX15" fmla="*/ 441656 w 441655"/>
                <a:gd name="connsiteY15" fmla="*/ 1755 h 11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1655" h="110413">
                  <a:moveTo>
                    <a:pt x="441656" y="1755"/>
                  </a:moveTo>
                  <a:cubicBezTo>
                    <a:pt x="444416" y="54414"/>
                    <a:pt x="399401" y="103888"/>
                    <a:pt x="346318" y="111319"/>
                  </a:cubicBezTo>
                  <a:cubicBezTo>
                    <a:pt x="292385" y="118964"/>
                    <a:pt x="236753" y="84990"/>
                    <a:pt x="221677" y="20865"/>
                  </a:cubicBezTo>
                  <a:cubicBezTo>
                    <a:pt x="198533" y="88175"/>
                    <a:pt x="154367" y="123635"/>
                    <a:pt x="81961" y="108347"/>
                  </a:cubicBezTo>
                  <a:cubicBezTo>
                    <a:pt x="33337" y="97942"/>
                    <a:pt x="849" y="52078"/>
                    <a:pt x="0" y="4303"/>
                  </a:cubicBezTo>
                  <a:cubicBezTo>
                    <a:pt x="849" y="1542"/>
                    <a:pt x="2760" y="268"/>
                    <a:pt x="5521" y="481"/>
                  </a:cubicBezTo>
                  <a:cubicBezTo>
                    <a:pt x="16987" y="905"/>
                    <a:pt x="28665" y="-793"/>
                    <a:pt x="40131" y="1330"/>
                  </a:cubicBezTo>
                  <a:cubicBezTo>
                    <a:pt x="43104" y="16831"/>
                    <a:pt x="45864" y="31906"/>
                    <a:pt x="56481" y="45071"/>
                  </a:cubicBezTo>
                  <a:cubicBezTo>
                    <a:pt x="78776" y="72462"/>
                    <a:pt x="118695" y="81380"/>
                    <a:pt x="151395" y="57599"/>
                  </a:cubicBezTo>
                  <a:cubicBezTo>
                    <a:pt x="170505" y="43585"/>
                    <a:pt x="178149" y="24687"/>
                    <a:pt x="180484" y="2392"/>
                  </a:cubicBezTo>
                  <a:cubicBezTo>
                    <a:pt x="180909" y="1755"/>
                    <a:pt x="181334" y="693"/>
                    <a:pt x="181758" y="693"/>
                  </a:cubicBezTo>
                  <a:cubicBezTo>
                    <a:pt x="208088" y="905"/>
                    <a:pt x="234630" y="-793"/>
                    <a:pt x="260959" y="1330"/>
                  </a:cubicBezTo>
                  <a:cubicBezTo>
                    <a:pt x="263720" y="16831"/>
                    <a:pt x="266692" y="31906"/>
                    <a:pt x="277097" y="45071"/>
                  </a:cubicBezTo>
                  <a:cubicBezTo>
                    <a:pt x="300453" y="74373"/>
                    <a:pt x="341646" y="79682"/>
                    <a:pt x="372010" y="57387"/>
                  </a:cubicBezTo>
                  <a:cubicBezTo>
                    <a:pt x="390908" y="43372"/>
                    <a:pt x="399401" y="24899"/>
                    <a:pt x="401100" y="2392"/>
                  </a:cubicBezTo>
                  <a:cubicBezTo>
                    <a:pt x="414902" y="-1218"/>
                    <a:pt x="428279" y="-156"/>
                    <a:pt x="441656" y="1755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45DEEAD-86E7-4BF3-90F8-4F69E71817F8}"/>
                </a:ext>
              </a:extLst>
            </p:cNvPr>
            <p:cNvSpPr/>
            <p:nvPr/>
          </p:nvSpPr>
          <p:spPr>
            <a:xfrm>
              <a:off x="6651927" y="3190418"/>
              <a:ext cx="1436532" cy="699489"/>
            </a:xfrm>
            <a:custGeom>
              <a:avLst/>
              <a:gdLst>
                <a:gd name="connsiteX0" fmla="*/ 526590 w 649743"/>
                <a:gd name="connsiteY0" fmla="*/ 212 h 316378"/>
                <a:gd name="connsiteX1" fmla="*/ 511089 w 649743"/>
                <a:gd name="connsiteY1" fmla="*/ 2123 h 316378"/>
                <a:gd name="connsiteX2" fmla="*/ 19747 w 649743"/>
                <a:gd name="connsiteY2" fmla="*/ 2123 h 316378"/>
                <a:gd name="connsiteX3" fmla="*/ 2336 w 649743"/>
                <a:gd name="connsiteY3" fmla="*/ 19535 h 316378"/>
                <a:gd name="connsiteX4" fmla="*/ 2336 w 649743"/>
                <a:gd name="connsiteY4" fmla="*/ 299816 h 316378"/>
                <a:gd name="connsiteX5" fmla="*/ 16987 w 649743"/>
                <a:gd name="connsiteY5" fmla="*/ 314680 h 316378"/>
                <a:gd name="connsiteX6" fmla="*/ 633606 w 649743"/>
                <a:gd name="connsiteY6" fmla="*/ 314680 h 316378"/>
                <a:gd name="connsiteX7" fmla="*/ 648682 w 649743"/>
                <a:gd name="connsiteY7" fmla="*/ 299180 h 316378"/>
                <a:gd name="connsiteX8" fmla="*/ 648682 w 649743"/>
                <a:gd name="connsiteY8" fmla="*/ 19959 h 316378"/>
                <a:gd name="connsiteX9" fmla="*/ 649956 w 649743"/>
                <a:gd name="connsiteY9" fmla="*/ 4247 h 316378"/>
                <a:gd name="connsiteX10" fmla="*/ 650168 w 649743"/>
                <a:gd name="connsiteY10" fmla="*/ 303638 h 316378"/>
                <a:gd name="connsiteX11" fmla="*/ 636367 w 649743"/>
                <a:gd name="connsiteY11" fmla="*/ 316803 h 316378"/>
                <a:gd name="connsiteX12" fmla="*/ 13377 w 649743"/>
                <a:gd name="connsiteY12" fmla="*/ 316803 h 316378"/>
                <a:gd name="connsiteX13" fmla="*/ 0 w 649743"/>
                <a:gd name="connsiteY13" fmla="*/ 303002 h 316378"/>
                <a:gd name="connsiteX14" fmla="*/ 212 w 649743"/>
                <a:gd name="connsiteY14" fmla="*/ 14226 h 316378"/>
                <a:gd name="connsiteX15" fmla="*/ 14863 w 649743"/>
                <a:gd name="connsiteY15" fmla="*/ 0 h 316378"/>
                <a:gd name="connsiteX16" fmla="*/ 526590 w 649743"/>
                <a:gd name="connsiteY16" fmla="*/ 212 h 3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9743" h="316378">
                  <a:moveTo>
                    <a:pt x="526590" y="212"/>
                  </a:moveTo>
                  <a:cubicBezTo>
                    <a:pt x="521706" y="3397"/>
                    <a:pt x="516185" y="2123"/>
                    <a:pt x="511089" y="2123"/>
                  </a:cubicBezTo>
                  <a:cubicBezTo>
                    <a:pt x="347379" y="2123"/>
                    <a:pt x="183457" y="2123"/>
                    <a:pt x="19747" y="2123"/>
                  </a:cubicBezTo>
                  <a:cubicBezTo>
                    <a:pt x="2336" y="2123"/>
                    <a:pt x="2336" y="2123"/>
                    <a:pt x="2336" y="19535"/>
                  </a:cubicBezTo>
                  <a:cubicBezTo>
                    <a:pt x="2336" y="112962"/>
                    <a:pt x="2336" y="206389"/>
                    <a:pt x="2336" y="299816"/>
                  </a:cubicBezTo>
                  <a:cubicBezTo>
                    <a:pt x="2336" y="314680"/>
                    <a:pt x="2336" y="314680"/>
                    <a:pt x="16987" y="314680"/>
                  </a:cubicBezTo>
                  <a:cubicBezTo>
                    <a:pt x="222527" y="314680"/>
                    <a:pt x="428066" y="314680"/>
                    <a:pt x="633606" y="314680"/>
                  </a:cubicBezTo>
                  <a:cubicBezTo>
                    <a:pt x="648682" y="314680"/>
                    <a:pt x="648682" y="314680"/>
                    <a:pt x="648682" y="299180"/>
                  </a:cubicBezTo>
                  <a:cubicBezTo>
                    <a:pt x="648682" y="206177"/>
                    <a:pt x="648682" y="113174"/>
                    <a:pt x="648682" y="19959"/>
                  </a:cubicBezTo>
                  <a:cubicBezTo>
                    <a:pt x="648682" y="14651"/>
                    <a:pt x="648045" y="9343"/>
                    <a:pt x="649956" y="4247"/>
                  </a:cubicBezTo>
                  <a:cubicBezTo>
                    <a:pt x="649956" y="104044"/>
                    <a:pt x="649956" y="203841"/>
                    <a:pt x="650168" y="303638"/>
                  </a:cubicBezTo>
                  <a:cubicBezTo>
                    <a:pt x="650168" y="314043"/>
                    <a:pt x="646346" y="316803"/>
                    <a:pt x="636367" y="316803"/>
                  </a:cubicBezTo>
                  <a:cubicBezTo>
                    <a:pt x="428703" y="316591"/>
                    <a:pt x="221040" y="316591"/>
                    <a:pt x="13377" y="316803"/>
                  </a:cubicBezTo>
                  <a:cubicBezTo>
                    <a:pt x="2973" y="316803"/>
                    <a:pt x="0" y="312981"/>
                    <a:pt x="0" y="303002"/>
                  </a:cubicBezTo>
                  <a:cubicBezTo>
                    <a:pt x="212" y="206814"/>
                    <a:pt x="212" y="110626"/>
                    <a:pt x="212" y="14226"/>
                  </a:cubicBezTo>
                  <a:cubicBezTo>
                    <a:pt x="212" y="637"/>
                    <a:pt x="849" y="0"/>
                    <a:pt x="14863" y="0"/>
                  </a:cubicBezTo>
                  <a:cubicBezTo>
                    <a:pt x="185580" y="0"/>
                    <a:pt x="356085" y="0"/>
                    <a:pt x="526590" y="212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6497C1D-3AC2-451E-AAF1-FEA60D2A868B}"/>
                </a:ext>
              </a:extLst>
            </p:cNvPr>
            <p:cNvSpPr/>
            <p:nvPr/>
          </p:nvSpPr>
          <p:spPr>
            <a:xfrm>
              <a:off x="7827381" y="4232679"/>
              <a:ext cx="173699" cy="89197"/>
            </a:xfrm>
            <a:custGeom>
              <a:avLst/>
              <a:gdLst>
                <a:gd name="connsiteX0" fmla="*/ 80077 w 78563"/>
                <a:gd name="connsiteY0" fmla="*/ 8036 h 40343"/>
                <a:gd name="connsiteX1" fmla="*/ 71159 w 78563"/>
                <a:gd name="connsiteY1" fmla="*/ 26722 h 40343"/>
                <a:gd name="connsiteX2" fmla="*/ 36549 w 78563"/>
                <a:gd name="connsiteY2" fmla="*/ 41373 h 40343"/>
                <a:gd name="connsiteX3" fmla="*/ 1513 w 78563"/>
                <a:gd name="connsiteY3" fmla="*/ 11858 h 40343"/>
                <a:gd name="connsiteX4" fmla="*/ 3425 w 78563"/>
                <a:gd name="connsiteY4" fmla="*/ 1029 h 40343"/>
                <a:gd name="connsiteX5" fmla="*/ 16165 w 78563"/>
                <a:gd name="connsiteY5" fmla="*/ 6550 h 40343"/>
                <a:gd name="connsiteX6" fmla="*/ 39946 w 78563"/>
                <a:gd name="connsiteY6" fmla="*/ 25448 h 40343"/>
                <a:gd name="connsiteX7" fmla="*/ 65002 w 78563"/>
                <a:gd name="connsiteY7" fmla="*/ 6125 h 40343"/>
                <a:gd name="connsiteX8" fmla="*/ 76043 w 78563"/>
                <a:gd name="connsiteY8" fmla="*/ 604 h 40343"/>
                <a:gd name="connsiteX9" fmla="*/ 80077 w 78563"/>
                <a:gd name="connsiteY9" fmla="*/ 8036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63" h="40343">
                  <a:moveTo>
                    <a:pt x="80077" y="8036"/>
                  </a:moveTo>
                  <a:cubicBezTo>
                    <a:pt x="79016" y="15043"/>
                    <a:pt x="76255" y="21838"/>
                    <a:pt x="71159" y="26722"/>
                  </a:cubicBezTo>
                  <a:cubicBezTo>
                    <a:pt x="61604" y="36064"/>
                    <a:pt x="50350" y="43496"/>
                    <a:pt x="36549" y="41373"/>
                  </a:cubicBezTo>
                  <a:cubicBezTo>
                    <a:pt x="19350" y="38825"/>
                    <a:pt x="6822" y="29270"/>
                    <a:pt x="1513" y="11858"/>
                  </a:cubicBezTo>
                  <a:cubicBezTo>
                    <a:pt x="240" y="7824"/>
                    <a:pt x="-1884" y="3152"/>
                    <a:pt x="3425" y="1029"/>
                  </a:cubicBezTo>
                  <a:cubicBezTo>
                    <a:pt x="8733" y="-1094"/>
                    <a:pt x="14041" y="-245"/>
                    <a:pt x="16165" y="6550"/>
                  </a:cubicBezTo>
                  <a:cubicBezTo>
                    <a:pt x="19987" y="18016"/>
                    <a:pt x="27206" y="25872"/>
                    <a:pt x="39946" y="25448"/>
                  </a:cubicBezTo>
                  <a:cubicBezTo>
                    <a:pt x="52474" y="25235"/>
                    <a:pt x="60755" y="17804"/>
                    <a:pt x="65002" y="6125"/>
                  </a:cubicBezTo>
                  <a:cubicBezTo>
                    <a:pt x="66913" y="817"/>
                    <a:pt x="70947" y="-457"/>
                    <a:pt x="76043" y="604"/>
                  </a:cubicBezTo>
                  <a:cubicBezTo>
                    <a:pt x="79865" y="1241"/>
                    <a:pt x="79865" y="4639"/>
                    <a:pt x="80077" y="803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1FCE504-7BB7-4A0B-A8AE-2A6133EDCC01}"/>
                </a:ext>
              </a:extLst>
            </p:cNvPr>
            <p:cNvSpPr/>
            <p:nvPr/>
          </p:nvSpPr>
          <p:spPr>
            <a:xfrm>
              <a:off x="6837691" y="4232126"/>
              <a:ext cx="178393" cy="89197"/>
            </a:xfrm>
            <a:custGeom>
              <a:avLst/>
              <a:gdLst>
                <a:gd name="connsiteX0" fmla="*/ 40407 w 80687"/>
                <a:gd name="connsiteY0" fmla="*/ 42260 h 40343"/>
                <a:gd name="connsiteX1" fmla="*/ 1337 w 80687"/>
                <a:gd name="connsiteY1" fmla="*/ 9348 h 40343"/>
                <a:gd name="connsiteX2" fmla="*/ 3461 w 80687"/>
                <a:gd name="connsiteY2" fmla="*/ 854 h 40343"/>
                <a:gd name="connsiteX3" fmla="*/ 15988 w 80687"/>
                <a:gd name="connsiteY3" fmla="*/ 4889 h 40343"/>
                <a:gd name="connsiteX4" fmla="*/ 17687 w 80687"/>
                <a:gd name="connsiteY4" fmla="*/ 9772 h 40343"/>
                <a:gd name="connsiteX5" fmla="*/ 40407 w 80687"/>
                <a:gd name="connsiteY5" fmla="*/ 25485 h 40343"/>
                <a:gd name="connsiteX6" fmla="*/ 64188 w 80687"/>
                <a:gd name="connsiteY6" fmla="*/ 9135 h 40343"/>
                <a:gd name="connsiteX7" fmla="*/ 67373 w 80687"/>
                <a:gd name="connsiteY7" fmla="*/ 1491 h 40343"/>
                <a:gd name="connsiteX8" fmla="*/ 78627 w 80687"/>
                <a:gd name="connsiteY8" fmla="*/ 1067 h 40343"/>
                <a:gd name="connsiteX9" fmla="*/ 79901 w 80687"/>
                <a:gd name="connsiteY9" fmla="*/ 9348 h 40343"/>
                <a:gd name="connsiteX10" fmla="*/ 40407 w 80687"/>
                <a:gd name="connsiteY10" fmla="*/ 4226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87" h="40343">
                  <a:moveTo>
                    <a:pt x="40407" y="42260"/>
                  </a:moveTo>
                  <a:cubicBezTo>
                    <a:pt x="21084" y="40136"/>
                    <a:pt x="5159" y="27609"/>
                    <a:pt x="1337" y="9348"/>
                  </a:cubicBezTo>
                  <a:cubicBezTo>
                    <a:pt x="700" y="6163"/>
                    <a:pt x="-2272" y="1916"/>
                    <a:pt x="3461" y="854"/>
                  </a:cubicBezTo>
                  <a:cubicBezTo>
                    <a:pt x="7920" y="5"/>
                    <a:pt x="13653" y="-1694"/>
                    <a:pt x="15988" y="4889"/>
                  </a:cubicBezTo>
                  <a:cubicBezTo>
                    <a:pt x="16625" y="6587"/>
                    <a:pt x="17050" y="8286"/>
                    <a:pt x="17687" y="9772"/>
                  </a:cubicBezTo>
                  <a:cubicBezTo>
                    <a:pt x="21721" y="20177"/>
                    <a:pt x="29365" y="25697"/>
                    <a:pt x="40407" y="25485"/>
                  </a:cubicBezTo>
                  <a:cubicBezTo>
                    <a:pt x="51448" y="25060"/>
                    <a:pt x="59729" y="19752"/>
                    <a:pt x="64188" y="9135"/>
                  </a:cubicBezTo>
                  <a:cubicBezTo>
                    <a:pt x="65250" y="6587"/>
                    <a:pt x="64401" y="2978"/>
                    <a:pt x="67373" y="1491"/>
                  </a:cubicBezTo>
                  <a:cubicBezTo>
                    <a:pt x="70983" y="-420"/>
                    <a:pt x="75017" y="-420"/>
                    <a:pt x="78627" y="1067"/>
                  </a:cubicBezTo>
                  <a:cubicBezTo>
                    <a:pt x="82874" y="2765"/>
                    <a:pt x="80538" y="6587"/>
                    <a:pt x="79901" y="9348"/>
                  </a:cubicBezTo>
                  <a:cubicBezTo>
                    <a:pt x="76079" y="28882"/>
                    <a:pt x="58455" y="39711"/>
                    <a:pt x="40407" y="4226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E0C0030-83BE-4938-A9E0-6A7F47FA91A3}"/>
                </a:ext>
              </a:extLst>
            </p:cNvPr>
            <p:cNvSpPr/>
            <p:nvPr/>
          </p:nvSpPr>
          <p:spPr>
            <a:xfrm>
              <a:off x="7325217" y="4232745"/>
              <a:ext cx="178393" cy="89197"/>
            </a:xfrm>
            <a:custGeom>
              <a:avLst/>
              <a:gdLst>
                <a:gd name="connsiteX0" fmla="*/ 8239 w 80687"/>
                <a:gd name="connsiteY0" fmla="*/ 150 h 40343"/>
                <a:gd name="connsiteX1" fmla="*/ 16733 w 80687"/>
                <a:gd name="connsiteY1" fmla="*/ 6733 h 40343"/>
                <a:gd name="connsiteX2" fmla="*/ 40514 w 80687"/>
                <a:gd name="connsiteY2" fmla="*/ 25418 h 40343"/>
                <a:gd name="connsiteX3" fmla="*/ 64933 w 80687"/>
                <a:gd name="connsiteY3" fmla="*/ 5883 h 40343"/>
                <a:gd name="connsiteX4" fmla="*/ 76611 w 80687"/>
                <a:gd name="connsiteY4" fmla="*/ 363 h 40343"/>
                <a:gd name="connsiteX5" fmla="*/ 79796 w 80687"/>
                <a:gd name="connsiteY5" fmla="*/ 10342 h 40343"/>
                <a:gd name="connsiteX6" fmla="*/ 40514 w 80687"/>
                <a:gd name="connsiteY6" fmla="*/ 41768 h 40343"/>
                <a:gd name="connsiteX7" fmla="*/ 171 w 80687"/>
                <a:gd name="connsiteY7" fmla="*/ 7157 h 40343"/>
                <a:gd name="connsiteX8" fmla="*/ 8239 w 80687"/>
                <a:gd name="connsiteY8" fmla="*/ 15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687" h="40343">
                  <a:moveTo>
                    <a:pt x="8239" y="150"/>
                  </a:moveTo>
                  <a:cubicBezTo>
                    <a:pt x="12699" y="-274"/>
                    <a:pt x="15247" y="1636"/>
                    <a:pt x="16733" y="6733"/>
                  </a:cubicBezTo>
                  <a:cubicBezTo>
                    <a:pt x="20130" y="18411"/>
                    <a:pt x="27987" y="25206"/>
                    <a:pt x="40514" y="25418"/>
                  </a:cubicBezTo>
                  <a:cubicBezTo>
                    <a:pt x="51343" y="25630"/>
                    <a:pt x="60686" y="18623"/>
                    <a:pt x="64933" y="5883"/>
                  </a:cubicBezTo>
                  <a:cubicBezTo>
                    <a:pt x="67268" y="-1336"/>
                    <a:pt x="71940" y="-62"/>
                    <a:pt x="76611" y="363"/>
                  </a:cubicBezTo>
                  <a:cubicBezTo>
                    <a:pt x="83831" y="1212"/>
                    <a:pt x="80646" y="6733"/>
                    <a:pt x="79796" y="10342"/>
                  </a:cubicBezTo>
                  <a:cubicBezTo>
                    <a:pt x="75125" y="30089"/>
                    <a:pt x="57713" y="40706"/>
                    <a:pt x="40514" y="41768"/>
                  </a:cubicBezTo>
                  <a:cubicBezTo>
                    <a:pt x="23103" y="42829"/>
                    <a:pt x="2719" y="23932"/>
                    <a:pt x="171" y="7157"/>
                  </a:cubicBezTo>
                  <a:cubicBezTo>
                    <a:pt x="-891" y="575"/>
                    <a:pt x="3143" y="150"/>
                    <a:pt x="8239" y="1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8894A3A-15D0-442C-A642-520CBDEC6468}"/>
                </a:ext>
              </a:extLst>
            </p:cNvPr>
            <p:cNvSpPr/>
            <p:nvPr/>
          </p:nvSpPr>
          <p:spPr>
            <a:xfrm>
              <a:off x="8315853" y="4232745"/>
              <a:ext cx="173699" cy="89197"/>
            </a:xfrm>
            <a:custGeom>
              <a:avLst/>
              <a:gdLst>
                <a:gd name="connsiteX0" fmla="*/ 38777 w 78563"/>
                <a:gd name="connsiteY0" fmla="*/ 41980 h 40343"/>
                <a:gd name="connsiteX1" fmla="*/ 344 w 78563"/>
                <a:gd name="connsiteY1" fmla="*/ 9281 h 40343"/>
                <a:gd name="connsiteX2" fmla="*/ 3954 w 78563"/>
                <a:gd name="connsiteY2" fmla="*/ 575 h 40343"/>
                <a:gd name="connsiteX3" fmla="*/ 14995 w 78563"/>
                <a:gd name="connsiteY3" fmla="*/ 4185 h 40343"/>
                <a:gd name="connsiteX4" fmla="*/ 65318 w 78563"/>
                <a:gd name="connsiteY4" fmla="*/ 4397 h 40343"/>
                <a:gd name="connsiteX5" fmla="*/ 76147 w 78563"/>
                <a:gd name="connsiteY5" fmla="*/ 787 h 40343"/>
                <a:gd name="connsiteX6" fmla="*/ 79332 w 78563"/>
                <a:gd name="connsiteY6" fmla="*/ 10555 h 40343"/>
                <a:gd name="connsiteX7" fmla="*/ 38777 w 78563"/>
                <a:gd name="connsiteY7" fmla="*/ 4198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563" h="40343">
                  <a:moveTo>
                    <a:pt x="38777" y="41980"/>
                  </a:moveTo>
                  <a:cubicBezTo>
                    <a:pt x="23064" y="41768"/>
                    <a:pt x="3104" y="24781"/>
                    <a:pt x="344" y="9281"/>
                  </a:cubicBezTo>
                  <a:cubicBezTo>
                    <a:pt x="-293" y="5671"/>
                    <a:pt x="-505" y="1637"/>
                    <a:pt x="3954" y="575"/>
                  </a:cubicBezTo>
                  <a:cubicBezTo>
                    <a:pt x="7988" y="-487"/>
                    <a:pt x="12022" y="-487"/>
                    <a:pt x="14995" y="4185"/>
                  </a:cubicBezTo>
                  <a:cubicBezTo>
                    <a:pt x="33256" y="33487"/>
                    <a:pt x="47058" y="33487"/>
                    <a:pt x="65318" y="4397"/>
                  </a:cubicBezTo>
                  <a:cubicBezTo>
                    <a:pt x="68291" y="-274"/>
                    <a:pt x="72113" y="-487"/>
                    <a:pt x="76147" y="787"/>
                  </a:cubicBezTo>
                  <a:cubicBezTo>
                    <a:pt x="81243" y="2273"/>
                    <a:pt x="80182" y="6733"/>
                    <a:pt x="79332" y="10555"/>
                  </a:cubicBezTo>
                  <a:cubicBezTo>
                    <a:pt x="75935" y="26480"/>
                    <a:pt x="55551" y="42192"/>
                    <a:pt x="38777" y="419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E819CD9-9BAB-458E-BDC7-812743F655B7}"/>
                </a:ext>
              </a:extLst>
            </p:cNvPr>
            <p:cNvSpPr/>
            <p:nvPr/>
          </p:nvSpPr>
          <p:spPr>
            <a:xfrm>
              <a:off x="7084764" y="4226966"/>
              <a:ext cx="173699" cy="4694"/>
            </a:xfrm>
            <a:custGeom>
              <a:avLst/>
              <a:gdLst>
                <a:gd name="connsiteX0" fmla="*/ 80475 w 78563"/>
                <a:gd name="connsiteY0" fmla="*/ 3188 h 2123"/>
                <a:gd name="connsiteX1" fmla="*/ 0 w 78563"/>
                <a:gd name="connsiteY1" fmla="*/ 2339 h 2123"/>
                <a:gd name="connsiteX2" fmla="*/ 56693 w 78563"/>
                <a:gd name="connsiteY2" fmla="*/ 640 h 2123"/>
                <a:gd name="connsiteX3" fmla="*/ 80475 w 78563"/>
                <a:gd name="connsiteY3" fmla="*/ 3188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63" h="2123">
                  <a:moveTo>
                    <a:pt x="80475" y="3188"/>
                  </a:moveTo>
                  <a:cubicBezTo>
                    <a:pt x="53721" y="2976"/>
                    <a:pt x="26754" y="2551"/>
                    <a:pt x="0" y="2339"/>
                  </a:cubicBezTo>
                  <a:cubicBezTo>
                    <a:pt x="18898" y="-1483"/>
                    <a:pt x="37796" y="1065"/>
                    <a:pt x="56693" y="640"/>
                  </a:cubicBezTo>
                  <a:cubicBezTo>
                    <a:pt x="64550" y="428"/>
                    <a:pt x="73043" y="-1695"/>
                    <a:pt x="80475" y="3188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46DAC7C-A8CD-42E6-948B-A4266EBD53F1}"/>
                </a:ext>
              </a:extLst>
            </p:cNvPr>
            <p:cNvSpPr/>
            <p:nvPr/>
          </p:nvSpPr>
          <p:spPr>
            <a:xfrm>
              <a:off x="8070620" y="4227251"/>
              <a:ext cx="173699" cy="4694"/>
            </a:xfrm>
            <a:custGeom>
              <a:avLst/>
              <a:gdLst>
                <a:gd name="connsiteX0" fmla="*/ 80475 w 78563"/>
                <a:gd name="connsiteY0" fmla="*/ 2422 h 2123"/>
                <a:gd name="connsiteX1" fmla="*/ 0 w 78563"/>
                <a:gd name="connsiteY1" fmla="*/ 3272 h 2123"/>
                <a:gd name="connsiteX2" fmla="*/ 2548 w 78563"/>
                <a:gd name="connsiteY2" fmla="*/ 1573 h 2123"/>
                <a:gd name="connsiteX3" fmla="*/ 80475 w 78563"/>
                <a:gd name="connsiteY3" fmla="*/ 2422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63" h="2123">
                  <a:moveTo>
                    <a:pt x="80475" y="2422"/>
                  </a:moveTo>
                  <a:cubicBezTo>
                    <a:pt x="53721" y="2635"/>
                    <a:pt x="26754" y="3059"/>
                    <a:pt x="0" y="3272"/>
                  </a:cubicBezTo>
                  <a:cubicBezTo>
                    <a:pt x="849" y="2635"/>
                    <a:pt x="1699" y="1573"/>
                    <a:pt x="2548" y="1573"/>
                  </a:cubicBezTo>
                  <a:cubicBezTo>
                    <a:pt x="28665" y="87"/>
                    <a:pt x="54570" y="-1400"/>
                    <a:pt x="80475" y="2422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34381FB-044A-4D59-9C0C-04BC63178DB1}"/>
                </a:ext>
              </a:extLst>
            </p:cNvPr>
            <p:cNvSpPr/>
            <p:nvPr/>
          </p:nvSpPr>
          <p:spPr>
            <a:xfrm>
              <a:off x="7671582" y="4227598"/>
              <a:ext cx="84501" cy="9390"/>
            </a:xfrm>
            <a:custGeom>
              <a:avLst/>
              <a:gdLst>
                <a:gd name="connsiteX0" fmla="*/ 40131 w 38220"/>
                <a:gd name="connsiteY0" fmla="*/ 2265 h 4246"/>
                <a:gd name="connsiteX1" fmla="*/ 10617 w 38220"/>
                <a:gd name="connsiteY1" fmla="*/ 2477 h 4246"/>
                <a:gd name="connsiteX2" fmla="*/ 0 w 38220"/>
                <a:gd name="connsiteY2" fmla="*/ 5238 h 4246"/>
                <a:gd name="connsiteX3" fmla="*/ 5096 w 38220"/>
                <a:gd name="connsiteY3" fmla="*/ 779 h 4246"/>
                <a:gd name="connsiteX4" fmla="*/ 40131 w 38220"/>
                <a:gd name="connsiteY4" fmla="*/ 2265 h 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20" h="4246">
                  <a:moveTo>
                    <a:pt x="40131" y="2265"/>
                  </a:moveTo>
                  <a:cubicBezTo>
                    <a:pt x="30364" y="2265"/>
                    <a:pt x="20596" y="2265"/>
                    <a:pt x="10617" y="2477"/>
                  </a:cubicBezTo>
                  <a:cubicBezTo>
                    <a:pt x="6795" y="2477"/>
                    <a:pt x="2760" y="1628"/>
                    <a:pt x="0" y="5238"/>
                  </a:cubicBezTo>
                  <a:cubicBezTo>
                    <a:pt x="849" y="2902"/>
                    <a:pt x="2548" y="779"/>
                    <a:pt x="5096" y="779"/>
                  </a:cubicBezTo>
                  <a:cubicBezTo>
                    <a:pt x="16987" y="566"/>
                    <a:pt x="28665" y="-1557"/>
                    <a:pt x="40131" y="2265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28543CB-1A66-40FD-B97B-8BACA39DEAF5}"/>
                </a:ext>
              </a:extLst>
            </p:cNvPr>
            <p:cNvSpPr/>
            <p:nvPr/>
          </p:nvSpPr>
          <p:spPr>
            <a:xfrm>
              <a:off x="6685728" y="4227264"/>
              <a:ext cx="84501" cy="4694"/>
            </a:xfrm>
            <a:custGeom>
              <a:avLst/>
              <a:gdLst>
                <a:gd name="connsiteX0" fmla="*/ 40131 w 38220"/>
                <a:gd name="connsiteY0" fmla="*/ 3053 h 2123"/>
                <a:gd name="connsiteX1" fmla="*/ 0 w 38220"/>
                <a:gd name="connsiteY1" fmla="*/ 2204 h 2123"/>
                <a:gd name="connsiteX2" fmla="*/ 40131 w 38220"/>
                <a:gd name="connsiteY2" fmla="*/ 3053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3053"/>
                  </a:moveTo>
                  <a:cubicBezTo>
                    <a:pt x="26754" y="2841"/>
                    <a:pt x="13377" y="2628"/>
                    <a:pt x="0" y="2204"/>
                  </a:cubicBezTo>
                  <a:cubicBezTo>
                    <a:pt x="13377" y="-344"/>
                    <a:pt x="26754" y="-1406"/>
                    <a:pt x="40131" y="3053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64EB79A-9F13-41C8-80F8-EA8DBDAA7A46}"/>
                </a:ext>
              </a:extLst>
            </p:cNvPr>
            <p:cNvSpPr/>
            <p:nvPr/>
          </p:nvSpPr>
          <p:spPr>
            <a:xfrm>
              <a:off x="7572997" y="4227021"/>
              <a:ext cx="84501" cy="4694"/>
            </a:xfrm>
            <a:custGeom>
              <a:avLst/>
              <a:gdLst>
                <a:gd name="connsiteX0" fmla="*/ 40131 w 38220"/>
                <a:gd name="connsiteY0" fmla="*/ 3588 h 2123"/>
                <a:gd name="connsiteX1" fmla="*/ 0 w 38220"/>
                <a:gd name="connsiteY1" fmla="*/ 2314 h 2123"/>
                <a:gd name="connsiteX2" fmla="*/ 40131 w 38220"/>
                <a:gd name="connsiteY2" fmla="*/ 3588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3588"/>
                  </a:moveTo>
                  <a:cubicBezTo>
                    <a:pt x="26754" y="3163"/>
                    <a:pt x="13377" y="2739"/>
                    <a:pt x="0" y="2314"/>
                  </a:cubicBezTo>
                  <a:cubicBezTo>
                    <a:pt x="13377" y="-22"/>
                    <a:pt x="26967" y="-1933"/>
                    <a:pt x="40131" y="3588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43F1D4E-FAC6-45F1-B299-C103DA1E8801}"/>
                </a:ext>
              </a:extLst>
            </p:cNvPr>
            <p:cNvSpPr/>
            <p:nvPr/>
          </p:nvSpPr>
          <p:spPr>
            <a:xfrm>
              <a:off x="8558853" y="4226972"/>
              <a:ext cx="84501" cy="4694"/>
            </a:xfrm>
            <a:custGeom>
              <a:avLst/>
              <a:gdLst>
                <a:gd name="connsiteX0" fmla="*/ 40131 w 38220"/>
                <a:gd name="connsiteY0" fmla="*/ 2973 h 2123"/>
                <a:gd name="connsiteX1" fmla="*/ 0 w 38220"/>
                <a:gd name="connsiteY1" fmla="*/ 3397 h 2123"/>
                <a:gd name="connsiteX2" fmla="*/ 40131 w 38220"/>
                <a:gd name="connsiteY2" fmla="*/ 2973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2973"/>
                  </a:moveTo>
                  <a:cubicBezTo>
                    <a:pt x="26754" y="2760"/>
                    <a:pt x="13377" y="1911"/>
                    <a:pt x="0" y="3397"/>
                  </a:cubicBezTo>
                  <a:cubicBezTo>
                    <a:pt x="13377" y="-1274"/>
                    <a:pt x="26754" y="-849"/>
                    <a:pt x="40131" y="2973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F36DDC-5C23-493C-94A4-D9A6F1BEC60B}"/>
                </a:ext>
              </a:extLst>
            </p:cNvPr>
            <p:cNvSpPr/>
            <p:nvPr/>
          </p:nvSpPr>
          <p:spPr>
            <a:xfrm>
              <a:off x="8577162" y="3885210"/>
              <a:ext cx="75114" cy="4694"/>
            </a:xfrm>
            <a:custGeom>
              <a:avLst/>
              <a:gdLst>
                <a:gd name="connsiteX0" fmla="*/ 0 w 33973"/>
                <a:gd name="connsiteY0" fmla="*/ 0 h 2123"/>
                <a:gd name="connsiteX1" fmla="*/ 33974 w 33973"/>
                <a:gd name="connsiteY1" fmla="*/ 212 h 2123"/>
                <a:gd name="connsiteX2" fmla="*/ 0 w 33973"/>
                <a:gd name="connsiteY2" fmla="*/ 0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73" h="2123">
                  <a:moveTo>
                    <a:pt x="0" y="0"/>
                  </a:moveTo>
                  <a:cubicBezTo>
                    <a:pt x="11254" y="0"/>
                    <a:pt x="22720" y="212"/>
                    <a:pt x="33974" y="212"/>
                  </a:cubicBezTo>
                  <a:cubicBezTo>
                    <a:pt x="22720" y="3397"/>
                    <a:pt x="11466" y="3610"/>
                    <a:pt x="0" y="0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A514D84-D2FA-4CCB-908D-CE063104048B}"/>
                </a:ext>
              </a:extLst>
            </p:cNvPr>
            <p:cNvSpPr/>
            <p:nvPr/>
          </p:nvSpPr>
          <p:spPr>
            <a:xfrm>
              <a:off x="8802499" y="2899823"/>
              <a:ext cx="192476" cy="4694"/>
            </a:xfrm>
            <a:custGeom>
              <a:avLst/>
              <a:gdLst>
                <a:gd name="connsiteX0" fmla="*/ 0 w 87057"/>
                <a:gd name="connsiteY0" fmla="*/ 0 h 2123"/>
                <a:gd name="connsiteX1" fmla="*/ 87270 w 87057"/>
                <a:gd name="connsiteY1" fmla="*/ 212 h 2123"/>
                <a:gd name="connsiteX2" fmla="*/ 34611 w 87057"/>
                <a:gd name="connsiteY2" fmla="*/ 1699 h 2123"/>
                <a:gd name="connsiteX3" fmla="*/ 0 w 87057"/>
                <a:gd name="connsiteY3" fmla="*/ 0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57" h="2123">
                  <a:moveTo>
                    <a:pt x="0" y="0"/>
                  </a:moveTo>
                  <a:cubicBezTo>
                    <a:pt x="29090" y="0"/>
                    <a:pt x="58180" y="212"/>
                    <a:pt x="87270" y="212"/>
                  </a:cubicBezTo>
                  <a:cubicBezTo>
                    <a:pt x="69858" y="4034"/>
                    <a:pt x="52234" y="1486"/>
                    <a:pt x="34611" y="1699"/>
                  </a:cubicBezTo>
                  <a:cubicBezTo>
                    <a:pt x="23145" y="1911"/>
                    <a:pt x="11466" y="4034"/>
                    <a:pt x="0" y="0"/>
                  </a:cubicBezTo>
                  <a:close/>
                </a:path>
              </a:pathLst>
            </a:custGeom>
            <a:solidFill>
              <a:srgbClr val="B6B6B6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4F161F6-E369-4535-A0CC-2831AB87F0FE}"/>
                </a:ext>
              </a:extLst>
            </p:cNvPr>
            <p:cNvSpPr/>
            <p:nvPr/>
          </p:nvSpPr>
          <p:spPr>
            <a:xfrm>
              <a:off x="8802499" y="2448990"/>
              <a:ext cx="192476" cy="4694"/>
            </a:xfrm>
            <a:custGeom>
              <a:avLst/>
              <a:gdLst>
                <a:gd name="connsiteX0" fmla="*/ 87270 w 87057"/>
                <a:gd name="connsiteY0" fmla="*/ 1769 h 0"/>
                <a:gd name="connsiteX1" fmla="*/ 0 w 87057"/>
                <a:gd name="connsiteY1" fmla="*/ 1982 h 0"/>
                <a:gd name="connsiteX2" fmla="*/ 13377 w 87057"/>
                <a:gd name="connsiteY2" fmla="*/ 71 h 0"/>
                <a:gd name="connsiteX3" fmla="*/ 75803 w 87057"/>
                <a:gd name="connsiteY3" fmla="*/ 71 h 0"/>
                <a:gd name="connsiteX4" fmla="*/ 87270 w 87057"/>
                <a:gd name="connsiteY4" fmla="*/ 176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57">
                  <a:moveTo>
                    <a:pt x="87270" y="1769"/>
                  </a:moveTo>
                  <a:cubicBezTo>
                    <a:pt x="58180" y="1769"/>
                    <a:pt x="29090" y="1982"/>
                    <a:pt x="0" y="1982"/>
                  </a:cubicBezTo>
                  <a:cubicBezTo>
                    <a:pt x="4247" y="-566"/>
                    <a:pt x="8918" y="71"/>
                    <a:pt x="13377" y="71"/>
                  </a:cubicBezTo>
                  <a:cubicBezTo>
                    <a:pt x="34186" y="71"/>
                    <a:pt x="54995" y="71"/>
                    <a:pt x="75803" y="71"/>
                  </a:cubicBezTo>
                  <a:cubicBezTo>
                    <a:pt x="79838" y="71"/>
                    <a:pt x="83660" y="-142"/>
                    <a:pt x="87270" y="1769"/>
                  </a:cubicBezTo>
                  <a:close/>
                </a:path>
              </a:pathLst>
            </a:custGeom>
            <a:solidFill>
              <a:srgbClr val="B8B8B8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5F02AED-843B-4332-8D31-561733D2C1AA}"/>
                </a:ext>
              </a:extLst>
            </p:cNvPr>
            <p:cNvSpPr/>
            <p:nvPr/>
          </p:nvSpPr>
          <p:spPr>
            <a:xfrm>
              <a:off x="10544176" y="2999073"/>
              <a:ext cx="1032801" cy="647848"/>
            </a:xfrm>
            <a:custGeom>
              <a:avLst/>
              <a:gdLst>
                <a:gd name="connsiteX0" fmla="*/ 328482 w 467135"/>
                <a:gd name="connsiteY0" fmla="*/ 5220 h 293021"/>
                <a:gd name="connsiteX1" fmla="*/ 210211 w 467135"/>
                <a:gd name="connsiteY1" fmla="*/ 7131 h 293021"/>
                <a:gd name="connsiteX2" fmla="*/ 1062 w 467135"/>
                <a:gd name="connsiteY2" fmla="*/ 110963 h 293021"/>
                <a:gd name="connsiteX3" fmla="*/ 0 w 467135"/>
                <a:gd name="connsiteY3" fmla="*/ 113936 h 293021"/>
                <a:gd name="connsiteX4" fmla="*/ 68796 w 467135"/>
                <a:gd name="connsiteY4" fmla="*/ 109477 h 293021"/>
                <a:gd name="connsiteX5" fmla="*/ 131010 w 467135"/>
                <a:gd name="connsiteY5" fmla="*/ 135806 h 293021"/>
                <a:gd name="connsiteX6" fmla="*/ 186430 w 467135"/>
                <a:gd name="connsiteY6" fmla="*/ 215644 h 293021"/>
                <a:gd name="connsiteX7" fmla="*/ 351201 w 467135"/>
                <a:gd name="connsiteY7" fmla="*/ 291872 h 293021"/>
                <a:gd name="connsiteX8" fmla="*/ 420635 w 467135"/>
                <a:gd name="connsiteY8" fmla="*/ 260234 h 293021"/>
                <a:gd name="connsiteX9" fmla="*/ 467348 w 467135"/>
                <a:gd name="connsiteY9" fmla="*/ 169567 h 293021"/>
                <a:gd name="connsiteX10" fmla="*/ 328482 w 467135"/>
                <a:gd name="connsiteY10" fmla="*/ 5220 h 293021"/>
                <a:gd name="connsiteX11" fmla="*/ 447813 w 467135"/>
                <a:gd name="connsiteY11" fmla="*/ 178061 h 293021"/>
                <a:gd name="connsiteX12" fmla="*/ 425094 w 467135"/>
                <a:gd name="connsiteY12" fmla="*/ 206089 h 293021"/>
                <a:gd name="connsiteX13" fmla="*/ 365428 w 467135"/>
                <a:gd name="connsiteY13" fmla="*/ 165533 h 293021"/>
                <a:gd name="connsiteX14" fmla="*/ 365216 w 467135"/>
                <a:gd name="connsiteY14" fmla="*/ 145361 h 293021"/>
                <a:gd name="connsiteX15" fmla="*/ 343345 w 467135"/>
                <a:gd name="connsiteY15" fmla="*/ 86545 h 293021"/>
                <a:gd name="connsiteX16" fmla="*/ 447813 w 467135"/>
                <a:gd name="connsiteY16" fmla="*/ 178061 h 2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7135" h="293021">
                  <a:moveTo>
                    <a:pt x="328482" y="5220"/>
                  </a:moveTo>
                  <a:cubicBezTo>
                    <a:pt x="294296" y="-3273"/>
                    <a:pt x="244185" y="-513"/>
                    <a:pt x="210211" y="7131"/>
                  </a:cubicBezTo>
                  <a:cubicBezTo>
                    <a:pt x="132072" y="24543"/>
                    <a:pt x="64974" y="64462"/>
                    <a:pt x="1062" y="110963"/>
                  </a:cubicBezTo>
                  <a:cubicBezTo>
                    <a:pt x="425" y="111388"/>
                    <a:pt x="425" y="112449"/>
                    <a:pt x="0" y="113936"/>
                  </a:cubicBezTo>
                  <a:cubicBezTo>
                    <a:pt x="23145" y="109477"/>
                    <a:pt x="45440" y="106292"/>
                    <a:pt x="68796" y="109477"/>
                  </a:cubicBezTo>
                  <a:cubicBezTo>
                    <a:pt x="92366" y="112662"/>
                    <a:pt x="112962" y="120518"/>
                    <a:pt x="131010" y="135806"/>
                  </a:cubicBezTo>
                  <a:cubicBezTo>
                    <a:pt x="156703" y="157464"/>
                    <a:pt x="171354" y="186767"/>
                    <a:pt x="186430" y="215644"/>
                  </a:cubicBezTo>
                  <a:cubicBezTo>
                    <a:pt x="215732" y="257686"/>
                    <a:pt x="275398" y="308222"/>
                    <a:pt x="351201" y="291872"/>
                  </a:cubicBezTo>
                  <a:cubicBezTo>
                    <a:pt x="379017" y="287413"/>
                    <a:pt x="398340" y="278495"/>
                    <a:pt x="420635" y="260234"/>
                  </a:cubicBezTo>
                  <a:cubicBezTo>
                    <a:pt x="442081" y="242611"/>
                    <a:pt x="464376" y="204178"/>
                    <a:pt x="467348" y="169567"/>
                  </a:cubicBezTo>
                  <a:cubicBezTo>
                    <a:pt x="472232" y="61914"/>
                    <a:pt x="396429" y="20084"/>
                    <a:pt x="328482" y="5220"/>
                  </a:cubicBezTo>
                  <a:close/>
                  <a:moveTo>
                    <a:pt x="447813" y="178061"/>
                  </a:moveTo>
                  <a:cubicBezTo>
                    <a:pt x="446540" y="186767"/>
                    <a:pt x="432738" y="203116"/>
                    <a:pt x="425094" y="206089"/>
                  </a:cubicBezTo>
                  <a:cubicBezTo>
                    <a:pt x="396853" y="216493"/>
                    <a:pt x="366065" y="195685"/>
                    <a:pt x="365428" y="165533"/>
                  </a:cubicBezTo>
                  <a:cubicBezTo>
                    <a:pt x="365216" y="158738"/>
                    <a:pt x="365428" y="152156"/>
                    <a:pt x="365216" y="145361"/>
                  </a:cubicBezTo>
                  <a:cubicBezTo>
                    <a:pt x="363941" y="123703"/>
                    <a:pt x="361818" y="102257"/>
                    <a:pt x="343345" y="86545"/>
                  </a:cubicBezTo>
                  <a:cubicBezTo>
                    <a:pt x="408532" y="83360"/>
                    <a:pt x="461615" y="117970"/>
                    <a:pt x="447813" y="178061"/>
                  </a:cubicBezTo>
                  <a:close/>
                </a:path>
              </a:pathLst>
            </a:custGeom>
            <a:solidFill>
              <a:schemeClr val="accent4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2146F52-40C7-4809-B2A3-B02387DD09BA}"/>
                </a:ext>
              </a:extLst>
            </p:cNvPr>
            <p:cNvSpPr/>
            <p:nvPr/>
          </p:nvSpPr>
          <p:spPr>
            <a:xfrm>
              <a:off x="8726586" y="3071375"/>
              <a:ext cx="1967016" cy="1999877"/>
            </a:xfrm>
            <a:custGeom>
              <a:avLst/>
              <a:gdLst>
                <a:gd name="connsiteX0" fmla="*/ 855720 w 889681"/>
                <a:gd name="connsiteY0" fmla="*/ 515995 h 904545"/>
                <a:gd name="connsiteX1" fmla="*/ 708360 w 889681"/>
                <a:gd name="connsiteY1" fmla="*/ 476076 h 904545"/>
                <a:gd name="connsiteX2" fmla="*/ 694771 w 889681"/>
                <a:gd name="connsiteY2" fmla="*/ 470343 h 904545"/>
                <a:gd name="connsiteX3" fmla="*/ 688188 w 889681"/>
                <a:gd name="connsiteY3" fmla="*/ 458452 h 904545"/>
                <a:gd name="connsiteX4" fmla="*/ 686914 w 889681"/>
                <a:gd name="connsiteY4" fmla="*/ 427876 h 904545"/>
                <a:gd name="connsiteX5" fmla="*/ 697531 w 889681"/>
                <a:gd name="connsiteY5" fmla="*/ 410464 h 904545"/>
                <a:gd name="connsiteX6" fmla="*/ 846165 w 889681"/>
                <a:gd name="connsiteY6" fmla="*/ 356744 h 904545"/>
                <a:gd name="connsiteX7" fmla="*/ 878228 w 889681"/>
                <a:gd name="connsiteY7" fmla="*/ 309818 h 904545"/>
                <a:gd name="connsiteX8" fmla="*/ 815802 w 889681"/>
                <a:gd name="connsiteY8" fmla="*/ 272234 h 904545"/>
                <a:gd name="connsiteX9" fmla="*/ 664407 w 889681"/>
                <a:gd name="connsiteY9" fmla="*/ 327441 h 904545"/>
                <a:gd name="connsiteX10" fmla="*/ 649544 w 889681"/>
                <a:gd name="connsiteY10" fmla="*/ 322982 h 904545"/>
                <a:gd name="connsiteX11" fmla="*/ 631071 w 889681"/>
                <a:gd name="connsiteY11" fmla="*/ 298564 h 904545"/>
                <a:gd name="connsiteX12" fmla="*/ 630433 w 889681"/>
                <a:gd name="connsiteY12" fmla="*/ 273508 h 904545"/>
                <a:gd name="connsiteX13" fmla="*/ 719826 w 889681"/>
                <a:gd name="connsiteY13" fmla="*/ 145683 h 904545"/>
                <a:gd name="connsiteX14" fmla="*/ 721737 w 889681"/>
                <a:gd name="connsiteY14" fmla="*/ 94935 h 904545"/>
                <a:gd name="connsiteX15" fmla="*/ 677147 w 889681"/>
                <a:gd name="connsiteY15" fmla="*/ 74763 h 904545"/>
                <a:gd name="connsiteX16" fmla="*/ 645085 w 889681"/>
                <a:gd name="connsiteY16" fmla="*/ 95147 h 904545"/>
                <a:gd name="connsiteX17" fmla="*/ 553356 w 889681"/>
                <a:gd name="connsiteY17" fmla="*/ 226583 h 904545"/>
                <a:gd name="connsiteX18" fmla="*/ 537006 w 889681"/>
                <a:gd name="connsiteY18" fmla="*/ 231466 h 904545"/>
                <a:gd name="connsiteX19" fmla="*/ 504731 w 889681"/>
                <a:gd name="connsiteY19" fmla="*/ 221274 h 904545"/>
                <a:gd name="connsiteX20" fmla="*/ 494327 w 889681"/>
                <a:gd name="connsiteY20" fmla="*/ 207685 h 904545"/>
                <a:gd name="connsiteX21" fmla="*/ 494539 w 889681"/>
                <a:gd name="connsiteY21" fmla="*/ 53742 h 904545"/>
                <a:gd name="connsiteX22" fmla="*/ 493265 w 889681"/>
                <a:gd name="connsiteY22" fmla="*/ 40153 h 904545"/>
                <a:gd name="connsiteX23" fmla="*/ 491567 w 889681"/>
                <a:gd name="connsiteY23" fmla="*/ 43975 h 904545"/>
                <a:gd name="connsiteX24" fmla="*/ 492416 w 889681"/>
                <a:gd name="connsiteY24" fmla="*/ 34632 h 904545"/>
                <a:gd name="connsiteX25" fmla="*/ 447826 w 889681"/>
                <a:gd name="connsiteY25" fmla="*/ 21 h 904545"/>
                <a:gd name="connsiteX26" fmla="*/ 403873 w 889681"/>
                <a:gd name="connsiteY26" fmla="*/ 47584 h 904545"/>
                <a:gd name="connsiteX27" fmla="*/ 403873 w 889681"/>
                <a:gd name="connsiteY27" fmla="*/ 208959 h 904545"/>
                <a:gd name="connsiteX28" fmla="*/ 394742 w 889681"/>
                <a:gd name="connsiteY28" fmla="*/ 221274 h 904545"/>
                <a:gd name="connsiteX29" fmla="*/ 322761 w 889681"/>
                <a:gd name="connsiteY29" fmla="*/ 251213 h 904545"/>
                <a:gd name="connsiteX30" fmla="*/ 307897 w 889681"/>
                <a:gd name="connsiteY30" fmla="*/ 248878 h 904545"/>
                <a:gd name="connsiteX31" fmla="*/ 249293 w 889681"/>
                <a:gd name="connsiteY31" fmla="*/ 190273 h 904545"/>
                <a:gd name="connsiteX32" fmla="*/ 191326 w 889681"/>
                <a:gd name="connsiteY32" fmla="*/ 132518 h 904545"/>
                <a:gd name="connsiteX33" fmla="*/ 128899 w 889681"/>
                <a:gd name="connsiteY33" fmla="*/ 131032 h 904545"/>
                <a:gd name="connsiteX34" fmla="*/ 121680 w 889681"/>
                <a:gd name="connsiteY34" fmla="*/ 188787 h 904545"/>
                <a:gd name="connsiteX35" fmla="*/ 131447 w 889681"/>
                <a:gd name="connsiteY35" fmla="*/ 201102 h 904545"/>
                <a:gd name="connsiteX36" fmla="*/ 244622 w 889681"/>
                <a:gd name="connsiteY36" fmla="*/ 314489 h 904545"/>
                <a:gd name="connsiteX37" fmla="*/ 248019 w 889681"/>
                <a:gd name="connsiteY37" fmla="*/ 323407 h 904545"/>
                <a:gd name="connsiteX38" fmla="*/ 227635 w 889681"/>
                <a:gd name="connsiteY38" fmla="*/ 362477 h 904545"/>
                <a:gd name="connsiteX39" fmla="*/ 217655 w 889681"/>
                <a:gd name="connsiteY39" fmla="*/ 367360 h 904545"/>
                <a:gd name="connsiteX40" fmla="*/ 69233 w 889681"/>
                <a:gd name="connsiteY40" fmla="*/ 340819 h 904545"/>
                <a:gd name="connsiteX41" fmla="*/ 12115 w 889681"/>
                <a:gd name="connsiteY41" fmla="*/ 353134 h 904545"/>
                <a:gd name="connsiteX42" fmla="*/ 1074 w 889681"/>
                <a:gd name="connsiteY42" fmla="*/ 389868 h 904545"/>
                <a:gd name="connsiteX43" fmla="*/ 35684 w 889681"/>
                <a:gd name="connsiteY43" fmla="*/ 426814 h 904545"/>
                <a:gd name="connsiteX44" fmla="*/ 194935 w 889681"/>
                <a:gd name="connsiteY44" fmla="*/ 454418 h 904545"/>
                <a:gd name="connsiteX45" fmla="*/ 211073 w 889681"/>
                <a:gd name="connsiteY45" fmla="*/ 471617 h 904545"/>
                <a:gd name="connsiteX46" fmla="*/ 213408 w 889681"/>
                <a:gd name="connsiteY46" fmla="*/ 494124 h 904545"/>
                <a:gd name="connsiteX47" fmla="*/ 198545 w 889681"/>
                <a:gd name="connsiteY47" fmla="*/ 519604 h 904545"/>
                <a:gd name="connsiteX48" fmla="*/ 189202 w 889681"/>
                <a:gd name="connsiteY48" fmla="*/ 524063 h 904545"/>
                <a:gd name="connsiteX49" fmla="*/ 69021 w 889681"/>
                <a:gd name="connsiteY49" fmla="*/ 580120 h 904545"/>
                <a:gd name="connsiteX50" fmla="*/ 42904 w 889681"/>
                <a:gd name="connsiteY50" fmla="*/ 598593 h 904545"/>
                <a:gd name="connsiteX51" fmla="*/ 49911 w 889681"/>
                <a:gd name="connsiteY51" fmla="*/ 661019 h 904545"/>
                <a:gd name="connsiteX52" fmla="*/ 104268 w 889681"/>
                <a:gd name="connsiteY52" fmla="*/ 663992 h 904545"/>
                <a:gd name="connsiteX53" fmla="*/ 245896 w 889681"/>
                <a:gd name="connsiteY53" fmla="*/ 597319 h 904545"/>
                <a:gd name="connsiteX54" fmla="*/ 259485 w 889681"/>
                <a:gd name="connsiteY54" fmla="*/ 599867 h 904545"/>
                <a:gd name="connsiteX55" fmla="*/ 288150 w 889681"/>
                <a:gd name="connsiteY55" fmla="*/ 630655 h 904545"/>
                <a:gd name="connsiteX56" fmla="*/ 289212 w 889681"/>
                <a:gd name="connsiteY56" fmla="*/ 640847 h 904545"/>
                <a:gd name="connsiteX57" fmla="*/ 254814 w 889681"/>
                <a:gd name="connsiteY57" fmla="*/ 699664 h 904545"/>
                <a:gd name="connsiteX58" fmla="*/ 206614 w 889681"/>
                <a:gd name="connsiteY58" fmla="*/ 783324 h 904545"/>
                <a:gd name="connsiteX59" fmla="*/ 214682 w 889681"/>
                <a:gd name="connsiteY59" fmla="*/ 841716 h 904545"/>
                <a:gd name="connsiteX60" fmla="*/ 284965 w 889681"/>
                <a:gd name="connsiteY60" fmla="*/ 828976 h 904545"/>
                <a:gd name="connsiteX61" fmla="*/ 365652 w 889681"/>
                <a:gd name="connsiteY61" fmla="*/ 688835 h 904545"/>
                <a:gd name="connsiteX62" fmla="*/ 380516 w 889681"/>
                <a:gd name="connsiteY62" fmla="*/ 682677 h 904545"/>
                <a:gd name="connsiteX63" fmla="*/ 416188 w 889681"/>
                <a:gd name="connsiteY63" fmla="*/ 690321 h 904545"/>
                <a:gd name="connsiteX64" fmla="*/ 426168 w 889681"/>
                <a:gd name="connsiteY64" fmla="*/ 701150 h 904545"/>
                <a:gd name="connsiteX65" fmla="*/ 427866 w 889681"/>
                <a:gd name="connsiteY65" fmla="*/ 721534 h 904545"/>
                <a:gd name="connsiteX66" fmla="*/ 434661 w 889681"/>
                <a:gd name="connsiteY66" fmla="*/ 797126 h 904545"/>
                <a:gd name="connsiteX67" fmla="*/ 440819 w 889681"/>
                <a:gd name="connsiteY67" fmla="*/ 867196 h 904545"/>
                <a:gd name="connsiteX68" fmla="*/ 478827 w 889681"/>
                <a:gd name="connsiteY68" fmla="*/ 906053 h 904545"/>
                <a:gd name="connsiteX69" fmla="*/ 521294 w 889681"/>
                <a:gd name="connsiteY69" fmla="*/ 888005 h 904545"/>
                <a:gd name="connsiteX70" fmla="*/ 529150 w 889681"/>
                <a:gd name="connsiteY70" fmla="*/ 842353 h 904545"/>
                <a:gd name="connsiteX71" fmla="*/ 515136 w 889681"/>
                <a:gd name="connsiteY71" fmla="*/ 689684 h 904545"/>
                <a:gd name="connsiteX72" fmla="*/ 521506 w 889681"/>
                <a:gd name="connsiteY72" fmla="*/ 681828 h 904545"/>
                <a:gd name="connsiteX73" fmla="*/ 559514 w 889681"/>
                <a:gd name="connsiteY73" fmla="*/ 665903 h 904545"/>
                <a:gd name="connsiteX74" fmla="*/ 570555 w 889681"/>
                <a:gd name="connsiteY74" fmla="*/ 668451 h 904545"/>
                <a:gd name="connsiteX75" fmla="*/ 582446 w 889681"/>
                <a:gd name="connsiteY75" fmla="*/ 683102 h 904545"/>
                <a:gd name="connsiteX76" fmla="*/ 632769 w 889681"/>
                <a:gd name="connsiteY76" fmla="*/ 741919 h 904545"/>
                <a:gd name="connsiteX77" fmla="*/ 680120 w 889681"/>
                <a:gd name="connsiteY77" fmla="*/ 797763 h 904545"/>
                <a:gd name="connsiteX78" fmla="*/ 741060 w 889681"/>
                <a:gd name="connsiteY78" fmla="*/ 801585 h 904545"/>
                <a:gd name="connsiteX79" fmla="*/ 747217 w 889681"/>
                <a:gd name="connsiteY79" fmla="*/ 738097 h 904545"/>
                <a:gd name="connsiteX80" fmla="*/ 719826 w 889681"/>
                <a:gd name="connsiteY80" fmla="*/ 705822 h 904545"/>
                <a:gd name="connsiteX81" fmla="*/ 640838 w 889681"/>
                <a:gd name="connsiteY81" fmla="*/ 611757 h 904545"/>
                <a:gd name="connsiteX82" fmla="*/ 640201 w 889681"/>
                <a:gd name="connsiteY82" fmla="*/ 598168 h 904545"/>
                <a:gd name="connsiteX83" fmla="*/ 661859 w 889681"/>
                <a:gd name="connsiteY83" fmla="*/ 564407 h 904545"/>
                <a:gd name="connsiteX84" fmla="*/ 671626 w 889681"/>
                <a:gd name="connsiteY84" fmla="*/ 560797 h 904545"/>
                <a:gd name="connsiteX85" fmla="*/ 828966 w 889681"/>
                <a:gd name="connsiteY85" fmla="*/ 602839 h 904545"/>
                <a:gd name="connsiteX86" fmla="*/ 849138 w 889681"/>
                <a:gd name="connsiteY86" fmla="*/ 604326 h 904545"/>
                <a:gd name="connsiteX87" fmla="*/ 889694 w 889681"/>
                <a:gd name="connsiteY87" fmla="*/ 562071 h 904545"/>
                <a:gd name="connsiteX88" fmla="*/ 855720 w 889681"/>
                <a:gd name="connsiteY88" fmla="*/ 515995 h 904545"/>
                <a:gd name="connsiteX89" fmla="*/ 491991 w 889681"/>
                <a:gd name="connsiteY89" fmla="*/ 51194 h 904545"/>
                <a:gd name="connsiteX90" fmla="*/ 491991 w 889681"/>
                <a:gd name="connsiteY90" fmla="*/ 201739 h 904545"/>
                <a:gd name="connsiteX91" fmla="*/ 491991 w 889681"/>
                <a:gd name="connsiteY91" fmla="*/ 51194 h 904545"/>
                <a:gd name="connsiteX92" fmla="*/ 491991 w 889681"/>
                <a:gd name="connsiteY92" fmla="*/ 49920 h 904545"/>
                <a:gd name="connsiteX93" fmla="*/ 491991 w 889681"/>
                <a:gd name="connsiteY93" fmla="*/ 51194 h 904545"/>
                <a:gd name="connsiteX94" fmla="*/ 449737 w 889681"/>
                <a:gd name="connsiteY94" fmla="*/ 638087 h 904545"/>
                <a:gd name="connsiteX95" fmla="*/ 263944 w 889681"/>
                <a:gd name="connsiteY95" fmla="*/ 453780 h 904545"/>
                <a:gd name="connsiteX96" fmla="*/ 447613 w 889681"/>
                <a:gd name="connsiteY96" fmla="*/ 268200 h 904545"/>
                <a:gd name="connsiteX97" fmla="*/ 634468 w 889681"/>
                <a:gd name="connsiteY97" fmla="*/ 452719 h 904545"/>
                <a:gd name="connsiteX98" fmla="*/ 449737 w 889681"/>
                <a:gd name="connsiteY98" fmla="*/ 638087 h 90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889681" h="904545">
                  <a:moveTo>
                    <a:pt x="855720" y="515995"/>
                  </a:moveTo>
                  <a:cubicBezTo>
                    <a:pt x="806459" y="503042"/>
                    <a:pt x="757622" y="489453"/>
                    <a:pt x="708360" y="476076"/>
                  </a:cubicBezTo>
                  <a:cubicBezTo>
                    <a:pt x="703477" y="474802"/>
                    <a:pt x="699230" y="472678"/>
                    <a:pt x="694771" y="470343"/>
                  </a:cubicBezTo>
                  <a:cubicBezTo>
                    <a:pt x="689675" y="467795"/>
                    <a:pt x="688188" y="463973"/>
                    <a:pt x="688188" y="458452"/>
                  </a:cubicBezTo>
                  <a:cubicBezTo>
                    <a:pt x="688401" y="448260"/>
                    <a:pt x="688613" y="437855"/>
                    <a:pt x="686914" y="427876"/>
                  </a:cubicBezTo>
                  <a:cubicBezTo>
                    <a:pt x="685216" y="417896"/>
                    <a:pt x="688188" y="413862"/>
                    <a:pt x="697531" y="410464"/>
                  </a:cubicBezTo>
                  <a:cubicBezTo>
                    <a:pt x="747217" y="393053"/>
                    <a:pt x="796691" y="374792"/>
                    <a:pt x="846165" y="356744"/>
                  </a:cubicBezTo>
                  <a:cubicBezTo>
                    <a:pt x="867611" y="348887"/>
                    <a:pt x="880988" y="328928"/>
                    <a:pt x="878228" y="309818"/>
                  </a:cubicBezTo>
                  <a:cubicBezTo>
                    <a:pt x="873769" y="278392"/>
                    <a:pt x="845953" y="261405"/>
                    <a:pt x="815802" y="272234"/>
                  </a:cubicBezTo>
                  <a:cubicBezTo>
                    <a:pt x="765266" y="290283"/>
                    <a:pt x="714730" y="308756"/>
                    <a:pt x="664407" y="327441"/>
                  </a:cubicBezTo>
                  <a:cubicBezTo>
                    <a:pt x="657825" y="329989"/>
                    <a:pt x="653790" y="329565"/>
                    <a:pt x="649544" y="322982"/>
                  </a:cubicBezTo>
                  <a:cubicBezTo>
                    <a:pt x="644235" y="314277"/>
                    <a:pt x="637441" y="306420"/>
                    <a:pt x="631071" y="298564"/>
                  </a:cubicBezTo>
                  <a:cubicBezTo>
                    <a:pt x="621303" y="286461"/>
                    <a:pt x="621091" y="286673"/>
                    <a:pt x="630433" y="273508"/>
                  </a:cubicBezTo>
                  <a:cubicBezTo>
                    <a:pt x="660373" y="230829"/>
                    <a:pt x="690100" y="188362"/>
                    <a:pt x="719826" y="145683"/>
                  </a:cubicBezTo>
                  <a:cubicBezTo>
                    <a:pt x="731292" y="129333"/>
                    <a:pt x="732354" y="111922"/>
                    <a:pt x="721737" y="94935"/>
                  </a:cubicBezTo>
                  <a:cubicBezTo>
                    <a:pt x="711545" y="78373"/>
                    <a:pt x="696045" y="72428"/>
                    <a:pt x="677147" y="74763"/>
                  </a:cubicBezTo>
                  <a:cubicBezTo>
                    <a:pt x="663345" y="76462"/>
                    <a:pt x="653153" y="83894"/>
                    <a:pt x="645085" y="95147"/>
                  </a:cubicBezTo>
                  <a:cubicBezTo>
                    <a:pt x="614508" y="138888"/>
                    <a:pt x="583720" y="182629"/>
                    <a:pt x="553356" y="226583"/>
                  </a:cubicBezTo>
                  <a:cubicBezTo>
                    <a:pt x="548472" y="233590"/>
                    <a:pt x="544226" y="234864"/>
                    <a:pt x="537006" y="231466"/>
                  </a:cubicBezTo>
                  <a:cubicBezTo>
                    <a:pt x="526814" y="226583"/>
                    <a:pt x="515773" y="223397"/>
                    <a:pt x="504731" y="221274"/>
                  </a:cubicBezTo>
                  <a:cubicBezTo>
                    <a:pt x="496450" y="219788"/>
                    <a:pt x="494327" y="215966"/>
                    <a:pt x="494327" y="207685"/>
                  </a:cubicBezTo>
                  <a:cubicBezTo>
                    <a:pt x="494752" y="156300"/>
                    <a:pt x="494539" y="105127"/>
                    <a:pt x="494539" y="53742"/>
                  </a:cubicBezTo>
                  <a:cubicBezTo>
                    <a:pt x="494539" y="49283"/>
                    <a:pt x="495176" y="44612"/>
                    <a:pt x="493265" y="40153"/>
                  </a:cubicBezTo>
                  <a:cubicBezTo>
                    <a:pt x="492204" y="41427"/>
                    <a:pt x="491779" y="42701"/>
                    <a:pt x="491567" y="43975"/>
                  </a:cubicBezTo>
                  <a:cubicBezTo>
                    <a:pt x="491567" y="40790"/>
                    <a:pt x="491567" y="37605"/>
                    <a:pt x="492416" y="34632"/>
                  </a:cubicBezTo>
                  <a:cubicBezTo>
                    <a:pt x="486895" y="12974"/>
                    <a:pt x="469696" y="-616"/>
                    <a:pt x="447826" y="21"/>
                  </a:cubicBezTo>
                  <a:cubicBezTo>
                    <a:pt x="422558" y="659"/>
                    <a:pt x="403873" y="20406"/>
                    <a:pt x="403873" y="47584"/>
                  </a:cubicBezTo>
                  <a:cubicBezTo>
                    <a:pt x="403660" y="101305"/>
                    <a:pt x="403660" y="155238"/>
                    <a:pt x="403873" y="208959"/>
                  </a:cubicBezTo>
                  <a:cubicBezTo>
                    <a:pt x="403873" y="216178"/>
                    <a:pt x="401961" y="219575"/>
                    <a:pt x="394742" y="221274"/>
                  </a:cubicBezTo>
                  <a:cubicBezTo>
                    <a:pt x="368837" y="226795"/>
                    <a:pt x="344843" y="236987"/>
                    <a:pt x="322761" y="251213"/>
                  </a:cubicBezTo>
                  <a:cubicBezTo>
                    <a:pt x="316178" y="255460"/>
                    <a:pt x="312781" y="253974"/>
                    <a:pt x="307897" y="248878"/>
                  </a:cubicBezTo>
                  <a:cubicBezTo>
                    <a:pt x="288575" y="229130"/>
                    <a:pt x="268828" y="209808"/>
                    <a:pt x="249293" y="190273"/>
                  </a:cubicBezTo>
                  <a:cubicBezTo>
                    <a:pt x="229971" y="170951"/>
                    <a:pt x="211073" y="151416"/>
                    <a:pt x="191326" y="132518"/>
                  </a:cubicBezTo>
                  <a:cubicBezTo>
                    <a:pt x="174339" y="115956"/>
                    <a:pt x="146311" y="114894"/>
                    <a:pt x="128899" y="131032"/>
                  </a:cubicBezTo>
                  <a:cubicBezTo>
                    <a:pt x="114673" y="144197"/>
                    <a:pt x="108728" y="167766"/>
                    <a:pt x="121680" y="188787"/>
                  </a:cubicBezTo>
                  <a:cubicBezTo>
                    <a:pt x="124440" y="193458"/>
                    <a:pt x="127838" y="197280"/>
                    <a:pt x="131447" y="201102"/>
                  </a:cubicBezTo>
                  <a:cubicBezTo>
                    <a:pt x="169243" y="238898"/>
                    <a:pt x="207038" y="276693"/>
                    <a:pt x="244622" y="314489"/>
                  </a:cubicBezTo>
                  <a:cubicBezTo>
                    <a:pt x="246745" y="316612"/>
                    <a:pt x="252053" y="317886"/>
                    <a:pt x="248019" y="323407"/>
                  </a:cubicBezTo>
                  <a:cubicBezTo>
                    <a:pt x="239526" y="335510"/>
                    <a:pt x="233368" y="348887"/>
                    <a:pt x="227635" y="362477"/>
                  </a:cubicBezTo>
                  <a:cubicBezTo>
                    <a:pt x="225512" y="367360"/>
                    <a:pt x="222327" y="368210"/>
                    <a:pt x="217655" y="367360"/>
                  </a:cubicBezTo>
                  <a:cubicBezTo>
                    <a:pt x="168181" y="358442"/>
                    <a:pt x="118707" y="349312"/>
                    <a:pt x="69233" y="340819"/>
                  </a:cubicBezTo>
                  <a:cubicBezTo>
                    <a:pt x="48637" y="337209"/>
                    <a:pt x="28040" y="333174"/>
                    <a:pt x="12115" y="353134"/>
                  </a:cubicBezTo>
                  <a:cubicBezTo>
                    <a:pt x="3410" y="364175"/>
                    <a:pt x="-2536" y="376066"/>
                    <a:pt x="1074" y="389868"/>
                  </a:cubicBezTo>
                  <a:cubicBezTo>
                    <a:pt x="5958" y="407704"/>
                    <a:pt x="15725" y="423204"/>
                    <a:pt x="35684" y="426814"/>
                  </a:cubicBezTo>
                  <a:cubicBezTo>
                    <a:pt x="88768" y="436581"/>
                    <a:pt x="141852" y="445712"/>
                    <a:pt x="194935" y="454418"/>
                  </a:cubicBezTo>
                  <a:cubicBezTo>
                    <a:pt x="205552" y="456116"/>
                    <a:pt x="210860" y="460575"/>
                    <a:pt x="211073" y="471617"/>
                  </a:cubicBezTo>
                  <a:cubicBezTo>
                    <a:pt x="211285" y="479048"/>
                    <a:pt x="211710" y="486480"/>
                    <a:pt x="213408" y="494124"/>
                  </a:cubicBezTo>
                  <a:cubicBezTo>
                    <a:pt x="217230" y="512172"/>
                    <a:pt x="216593" y="512385"/>
                    <a:pt x="198545" y="519604"/>
                  </a:cubicBezTo>
                  <a:cubicBezTo>
                    <a:pt x="195360" y="520878"/>
                    <a:pt x="192387" y="522577"/>
                    <a:pt x="189202" y="524063"/>
                  </a:cubicBezTo>
                  <a:cubicBezTo>
                    <a:pt x="149071" y="542749"/>
                    <a:pt x="109152" y="561647"/>
                    <a:pt x="69021" y="580120"/>
                  </a:cubicBezTo>
                  <a:cubicBezTo>
                    <a:pt x="59041" y="584791"/>
                    <a:pt x="50123" y="590524"/>
                    <a:pt x="42904" y="598593"/>
                  </a:cubicBezTo>
                  <a:cubicBezTo>
                    <a:pt x="27828" y="615155"/>
                    <a:pt x="32075" y="648067"/>
                    <a:pt x="49911" y="661019"/>
                  </a:cubicBezTo>
                  <a:cubicBezTo>
                    <a:pt x="67747" y="673971"/>
                    <a:pt x="85371" y="672910"/>
                    <a:pt x="104268" y="663992"/>
                  </a:cubicBezTo>
                  <a:cubicBezTo>
                    <a:pt x="151407" y="641697"/>
                    <a:pt x="198757" y="619826"/>
                    <a:pt x="245896" y="597319"/>
                  </a:cubicBezTo>
                  <a:cubicBezTo>
                    <a:pt x="251416" y="594558"/>
                    <a:pt x="255026" y="594558"/>
                    <a:pt x="259485" y="599867"/>
                  </a:cubicBezTo>
                  <a:cubicBezTo>
                    <a:pt x="268615" y="610484"/>
                    <a:pt x="278170" y="620888"/>
                    <a:pt x="288150" y="630655"/>
                  </a:cubicBezTo>
                  <a:cubicBezTo>
                    <a:pt x="291760" y="634265"/>
                    <a:pt x="291335" y="637238"/>
                    <a:pt x="289212" y="640847"/>
                  </a:cubicBezTo>
                  <a:cubicBezTo>
                    <a:pt x="277746" y="660382"/>
                    <a:pt x="266067" y="680129"/>
                    <a:pt x="254814" y="699664"/>
                  </a:cubicBezTo>
                  <a:cubicBezTo>
                    <a:pt x="238676" y="727480"/>
                    <a:pt x="222751" y="755508"/>
                    <a:pt x="206614" y="783324"/>
                  </a:cubicBezTo>
                  <a:cubicBezTo>
                    <a:pt x="194723" y="803708"/>
                    <a:pt x="200881" y="829825"/>
                    <a:pt x="214682" y="841716"/>
                  </a:cubicBezTo>
                  <a:cubicBezTo>
                    <a:pt x="238676" y="862100"/>
                    <a:pt x="272013" y="851271"/>
                    <a:pt x="284965" y="828976"/>
                  </a:cubicBezTo>
                  <a:cubicBezTo>
                    <a:pt x="311932" y="782262"/>
                    <a:pt x="339111" y="735761"/>
                    <a:pt x="365652" y="688835"/>
                  </a:cubicBezTo>
                  <a:cubicBezTo>
                    <a:pt x="369687" y="681616"/>
                    <a:pt x="373933" y="680342"/>
                    <a:pt x="380516" y="682677"/>
                  </a:cubicBezTo>
                  <a:cubicBezTo>
                    <a:pt x="392194" y="686712"/>
                    <a:pt x="404085" y="689047"/>
                    <a:pt x="416188" y="690321"/>
                  </a:cubicBezTo>
                  <a:cubicBezTo>
                    <a:pt x="422558" y="690958"/>
                    <a:pt x="427229" y="694143"/>
                    <a:pt x="426168" y="701150"/>
                  </a:cubicBezTo>
                  <a:cubicBezTo>
                    <a:pt x="425318" y="708157"/>
                    <a:pt x="427229" y="714740"/>
                    <a:pt x="427866" y="721534"/>
                  </a:cubicBezTo>
                  <a:cubicBezTo>
                    <a:pt x="430202" y="746802"/>
                    <a:pt x="432325" y="771858"/>
                    <a:pt x="434661" y="797126"/>
                  </a:cubicBezTo>
                  <a:cubicBezTo>
                    <a:pt x="436784" y="820482"/>
                    <a:pt x="438483" y="843839"/>
                    <a:pt x="440819" y="867196"/>
                  </a:cubicBezTo>
                  <a:cubicBezTo>
                    <a:pt x="442730" y="887155"/>
                    <a:pt x="456107" y="901382"/>
                    <a:pt x="478827" y="906053"/>
                  </a:cubicBezTo>
                  <a:cubicBezTo>
                    <a:pt x="489868" y="908389"/>
                    <a:pt x="510464" y="902656"/>
                    <a:pt x="521294" y="888005"/>
                  </a:cubicBezTo>
                  <a:cubicBezTo>
                    <a:pt x="531910" y="873778"/>
                    <a:pt x="530636" y="858066"/>
                    <a:pt x="529150" y="842353"/>
                  </a:cubicBezTo>
                  <a:cubicBezTo>
                    <a:pt x="524691" y="791392"/>
                    <a:pt x="519807" y="740645"/>
                    <a:pt x="515136" y="689684"/>
                  </a:cubicBezTo>
                  <a:cubicBezTo>
                    <a:pt x="514711" y="684588"/>
                    <a:pt x="517047" y="683102"/>
                    <a:pt x="521506" y="681828"/>
                  </a:cubicBezTo>
                  <a:cubicBezTo>
                    <a:pt x="534671" y="677793"/>
                    <a:pt x="547411" y="672485"/>
                    <a:pt x="559514" y="665903"/>
                  </a:cubicBezTo>
                  <a:cubicBezTo>
                    <a:pt x="564397" y="663355"/>
                    <a:pt x="566733" y="663992"/>
                    <a:pt x="570555" y="668451"/>
                  </a:cubicBezTo>
                  <a:cubicBezTo>
                    <a:pt x="574589" y="673122"/>
                    <a:pt x="578411" y="678218"/>
                    <a:pt x="582446" y="683102"/>
                  </a:cubicBezTo>
                  <a:cubicBezTo>
                    <a:pt x="599220" y="702637"/>
                    <a:pt x="616419" y="721959"/>
                    <a:pt x="632769" y="741919"/>
                  </a:cubicBezTo>
                  <a:cubicBezTo>
                    <a:pt x="648270" y="760816"/>
                    <a:pt x="663345" y="780139"/>
                    <a:pt x="680120" y="797763"/>
                  </a:cubicBezTo>
                  <a:cubicBezTo>
                    <a:pt x="696682" y="814962"/>
                    <a:pt x="724073" y="816448"/>
                    <a:pt x="741060" y="801585"/>
                  </a:cubicBezTo>
                  <a:cubicBezTo>
                    <a:pt x="760382" y="784385"/>
                    <a:pt x="763143" y="757419"/>
                    <a:pt x="747217" y="738097"/>
                  </a:cubicBezTo>
                  <a:cubicBezTo>
                    <a:pt x="738299" y="727268"/>
                    <a:pt x="728744" y="716651"/>
                    <a:pt x="719826" y="705822"/>
                  </a:cubicBezTo>
                  <a:cubicBezTo>
                    <a:pt x="693497" y="674608"/>
                    <a:pt x="667167" y="643183"/>
                    <a:pt x="640838" y="611757"/>
                  </a:cubicBezTo>
                  <a:cubicBezTo>
                    <a:pt x="637016" y="607299"/>
                    <a:pt x="635954" y="603689"/>
                    <a:pt x="640201" y="598168"/>
                  </a:cubicBezTo>
                  <a:cubicBezTo>
                    <a:pt x="648694" y="587764"/>
                    <a:pt x="655914" y="576510"/>
                    <a:pt x="661859" y="564407"/>
                  </a:cubicBezTo>
                  <a:cubicBezTo>
                    <a:pt x="664195" y="559523"/>
                    <a:pt x="666530" y="559523"/>
                    <a:pt x="671626" y="560797"/>
                  </a:cubicBezTo>
                  <a:cubicBezTo>
                    <a:pt x="724073" y="575236"/>
                    <a:pt x="776520" y="589038"/>
                    <a:pt x="828966" y="602839"/>
                  </a:cubicBezTo>
                  <a:cubicBezTo>
                    <a:pt x="835549" y="604538"/>
                    <a:pt x="841919" y="605600"/>
                    <a:pt x="849138" y="604326"/>
                  </a:cubicBezTo>
                  <a:cubicBezTo>
                    <a:pt x="872070" y="600291"/>
                    <a:pt x="888420" y="585003"/>
                    <a:pt x="889694" y="562071"/>
                  </a:cubicBezTo>
                  <a:cubicBezTo>
                    <a:pt x="890119" y="542536"/>
                    <a:pt x="878440" y="521940"/>
                    <a:pt x="855720" y="515995"/>
                  </a:cubicBezTo>
                  <a:close/>
                  <a:moveTo>
                    <a:pt x="491991" y="51194"/>
                  </a:moveTo>
                  <a:cubicBezTo>
                    <a:pt x="491779" y="101305"/>
                    <a:pt x="491991" y="151628"/>
                    <a:pt x="491991" y="201739"/>
                  </a:cubicBezTo>
                  <a:cubicBezTo>
                    <a:pt x="491991" y="151628"/>
                    <a:pt x="491779" y="101517"/>
                    <a:pt x="491991" y="51194"/>
                  </a:cubicBezTo>
                  <a:cubicBezTo>
                    <a:pt x="491991" y="50769"/>
                    <a:pt x="491991" y="50345"/>
                    <a:pt x="491991" y="49920"/>
                  </a:cubicBezTo>
                  <a:cubicBezTo>
                    <a:pt x="491991" y="50345"/>
                    <a:pt x="491991" y="50769"/>
                    <a:pt x="491991" y="51194"/>
                  </a:cubicBezTo>
                  <a:close/>
                  <a:moveTo>
                    <a:pt x="449737" y="638087"/>
                  </a:moveTo>
                  <a:cubicBezTo>
                    <a:pt x="347816" y="638512"/>
                    <a:pt x="264369" y="555914"/>
                    <a:pt x="263944" y="453780"/>
                  </a:cubicBezTo>
                  <a:cubicBezTo>
                    <a:pt x="263519" y="352497"/>
                    <a:pt x="346542" y="268625"/>
                    <a:pt x="447613" y="268200"/>
                  </a:cubicBezTo>
                  <a:cubicBezTo>
                    <a:pt x="550383" y="267775"/>
                    <a:pt x="633831" y="350161"/>
                    <a:pt x="634468" y="452719"/>
                  </a:cubicBezTo>
                  <a:cubicBezTo>
                    <a:pt x="635105" y="554427"/>
                    <a:pt x="552294" y="637662"/>
                    <a:pt x="449737" y="638087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37A8455-667F-4ABC-A09B-47E2A4E1C066}"/>
                </a:ext>
              </a:extLst>
            </p:cNvPr>
            <p:cNvSpPr/>
            <p:nvPr/>
          </p:nvSpPr>
          <p:spPr>
            <a:xfrm>
              <a:off x="9449407" y="3813851"/>
              <a:ext cx="530484" cy="530484"/>
            </a:xfrm>
            <a:custGeom>
              <a:avLst/>
              <a:gdLst>
                <a:gd name="connsiteX0" fmla="*/ 121031 w 239938"/>
                <a:gd name="connsiteY0" fmla="*/ 1 h 239938"/>
                <a:gd name="connsiteX1" fmla="*/ 1 w 239938"/>
                <a:gd name="connsiteY1" fmla="*/ 119757 h 239938"/>
                <a:gd name="connsiteX2" fmla="*/ 119120 w 239938"/>
                <a:gd name="connsiteY2" fmla="*/ 240576 h 239938"/>
                <a:gd name="connsiteX3" fmla="*/ 240576 w 239938"/>
                <a:gd name="connsiteY3" fmla="*/ 121031 h 239938"/>
                <a:gd name="connsiteX4" fmla="*/ 121031 w 239938"/>
                <a:gd name="connsiteY4" fmla="*/ 1 h 239938"/>
                <a:gd name="connsiteX5" fmla="*/ 120182 w 239938"/>
                <a:gd name="connsiteY5" fmla="*/ 167957 h 239938"/>
                <a:gd name="connsiteX6" fmla="*/ 72619 w 239938"/>
                <a:gd name="connsiteY6" fmla="*/ 120607 h 239938"/>
                <a:gd name="connsiteX7" fmla="*/ 120394 w 239938"/>
                <a:gd name="connsiteY7" fmla="*/ 72831 h 239938"/>
                <a:gd name="connsiteX8" fmla="*/ 167957 w 239938"/>
                <a:gd name="connsiteY8" fmla="*/ 121031 h 239938"/>
                <a:gd name="connsiteX9" fmla="*/ 120182 w 239938"/>
                <a:gd name="connsiteY9" fmla="*/ 167957 h 2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938" h="239938">
                  <a:moveTo>
                    <a:pt x="121031" y="1"/>
                  </a:moveTo>
                  <a:cubicBezTo>
                    <a:pt x="53297" y="-212"/>
                    <a:pt x="213" y="52447"/>
                    <a:pt x="1" y="119757"/>
                  </a:cubicBezTo>
                  <a:cubicBezTo>
                    <a:pt x="-212" y="186855"/>
                    <a:pt x="52660" y="240363"/>
                    <a:pt x="119120" y="240576"/>
                  </a:cubicBezTo>
                  <a:cubicBezTo>
                    <a:pt x="186855" y="240788"/>
                    <a:pt x="240363" y="188129"/>
                    <a:pt x="240576" y="121031"/>
                  </a:cubicBezTo>
                  <a:cubicBezTo>
                    <a:pt x="241000" y="53297"/>
                    <a:pt x="188341" y="213"/>
                    <a:pt x="121031" y="1"/>
                  </a:cubicBezTo>
                  <a:close/>
                  <a:moveTo>
                    <a:pt x="120182" y="167957"/>
                  </a:moveTo>
                  <a:cubicBezTo>
                    <a:pt x="94277" y="167957"/>
                    <a:pt x="72831" y="146299"/>
                    <a:pt x="72619" y="120607"/>
                  </a:cubicBezTo>
                  <a:cubicBezTo>
                    <a:pt x="72407" y="94065"/>
                    <a:pt x="93640" y="72619"/>
                    <a:pt x="120394" y="72831"/>
                  </a:cubicBezTo>
                  <a:cubicBezTo>
                    <a:pt x="146936" y="72831"/>
                    <a:pt x="168382" y="94490"/>
                    <a:pt x="167957" y="121031"/>
                  </a:cubicBezTo>
                  <a:cubicBezTo>
                    <a:pt x="167745" y="146299"/>
                    <a:pt x="145874" y="167957"/>
                    <a:pt x="120182" y="167957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4AE61B4-5BF4-4A39-91D2-10C14593C916}"/>
                </a:ext>
              </a:extLst>
            </p:cNvPr>
            <p:cNvSpPr/>
            <p:nvPr/>
          </p:nvSpPr>
          <p:spPr>
            <a:xfrm>
              <a:off x="6507335" y="3040192"/>
              <a:ext cx="1309778" cy="122058"/>
            </a:xfrm>
            <a:custGeom>
              <a:avLst/>
              <a:gdLst>
                <a:gd name="connsiteX0" fmla="*/ 105955 w 592413"/>
                <a:gd name="connsiteY0" fmla="*/ 0 h 55206"/>
                <a:gd name="connsiteX1" fmla="*/ 573728 w 592413"/>
                <a:gd name="connsiteY1" fmla="*/ 0 h 55206"/>
                <a:gd name="connsiteX2" fmla="*/ 592413 w 592413"/>
                <a:gd name="connsiteY2" fmla="*/ 19322 h 55206"/>
                <a:gd name="connsiteX3" fmla="*/ 592413 w 592413"/>
                <a:gd name="connsiteY3" fmla="*/ 45864 h 55206"/>
                <a:gd name="connsiteX4" fmla="*/ 583071 w 592413"/>
                <a:gd name="connsiteY4" fmla="*/ 55419 h 55206"/>
                <a:gd name="connsiteX5" fmla="*/ 15500 w 592413"/>
                <a:gd name="connsiteY5" fmla="*/ 55419 h 55206"/>
                <a:gd name="connsiteX6" fmla="*/ 0 w 592413"/>
                <a:gd name="connsiteY6" fmla="*/ 53508 h 55206"/>
                <a:gd name="connsiteX7" fmla="*/ 105955 w 592413"/>
                <a:gd name="connsiteY7" fmla="*/ 0 h 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413" h="55206">
                  <a:moveTo>
                    <a:pt x="105955" y="0"/>
                  </a:moveTo>
                  <a:cubicBezTo>
                    <a:pt x="261808" y="0"/>
                    <a:pt x="417874" y="0"/>
                    <a:pt x="573728" y="0"/>
                  </a:cubicBezTo>
                  <a:cubicBezTo>
                    <a:pt x="592413" y="0"/>
                    <a:pt x="592413" y="0"/>
                    <a:pt x="592413" y="19322"/>
                  </a:cubicBezTo>
                  <a:cubicBezTo>
                    <a:pt x="592413" y="28240"/>
                    <a:pt x="592201" y="36946"/>
                    <a:pt x="592413" y="45864"/>
                  </a:cubicBezTo>
                  <a:cubicBezTo>
                    <a:pt x="592626" y="52447"/>
                    <a:pt x="589865" y="55844"/>
                    <a:pt x="583071" y="55419"/>
                  </a:cubicBezTo>
                  <a:cubicBezTo>
                    <a:pt x="580523" y="55207"/>
                    <a:pt x="202355" y="55419"/>
                    <a:pt x="15500" y="55419"/>
                  </a:cubicBezTo>
                  <a:cubicBezTo>
                    <a:pt x="10192" y="55419"/>
                    <a:pt x="4884" y="56481"/>
                    <a:pt x="0" y="53508"/>
                  </a:cubicBezTo>
                  <a:cubicBezTo>
                    <a:pt x="35035" y="35035"/>
                    <a:pt x="70070" y="16562"/>
                    <a:pt x="105955" y="0"/>
                  </a:cubicBezTo>
                  <a:close/>
                </a:path>
              </a:pathLst>
            </a:custGeom>
            <a:solidFill>
              <a:schemeClr val="accent2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C8C7439-D64E-40A8-BE7D-9069863BCC93}"/>
                </a:ext>
              </a:extLst>
            </p:cNvPr>
            <p:cNvGrpSpPr/>
            <p:nvPr/>
          </p:nvGrpSpPr>
          <p:grpSpPr>
            <a:xfrm>
              <a:off x="6655213" y="1745066"/>
              <a:ext cx="3741015" cy="2140715"/>
              <a:chOff x="6655213" y="1745066"/>
              <a:chExt cx="3741015" cy="2140715"/>
            </a:xfrm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6F81C1B9-14BA-4F77-A198-7BD0E347BD93}"/>
                  </a:ext>
                </a:extLst>
              </p:cNvPr>
              <p:cNvSpPr/>
              <p:nvPr/>
            </p:nvSpPr>
            <p:spPr>
              <a:xfrm>
                <a:off x="10194362" y="3412469"/>
                <a:ext cx="201866" cy="300451"/>
              </a:xfrm>
              <a:custGeom>
                <a:avLst/>
                <a:gdLst>
                  <a:gd name="connsiteX0" fmla="*/ 91336 w 91303"/>
                  <a:gd name="connsiteY0" fmla="*/ 0 h 135894"/>
                  <a:gd name="connsiteX1" fmla="*/ 91548 w 91303"/>
                  <a:gd name="connsiteY1" fmla="*/ 97249 h 135894"/>
                  <a:gd name="connsiteX2" fmla="*/ 84541 w 91303"/>
                  <a:gd name="connsiteY2" fmla="*/ 107441 h 135894"/>
                  <a:gd name="connsiteX3" fmla="*/ 8950 w 91303"/>
                  <a:gd name="connsiteY3" fmla="*/ 135045 h 135894"/>
                  <a:gd name="connsiteX4" fmla="*/ 1094 w 91303"/>
                  <a:gd name="connsiteY4" fmla="*/ 134832 h 135894"/>
                  <a:gd name="connsiteX5" fmla="*/ 3854 w 91303"/>
                  <a:gd name="connsiteY5" fmla="*/ 125702 h 135894"/>
                  <a:gd name="connsiteX6" fmla="*/ 78596 w 91303"/>
                  <a:gd name="connsiteY6" fmla="*/ 18898 h 135894"/>
                  <a:gd name="connsiteX7" fmla="*/ 91336 w 91303"/>
                  <a:gd name="connsiteY7" fmla="*/ 0 h 13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03" h="135894">
                    <a:moveTo>
                      <a:pt x="91336" y="0"/>
                    </a:moveTo>
                    <a:cubicBezTo>
                      <a:pt x="91336" y="34398"/>
                      <a:pt x="91124" y="65824"/>
                      <a:pt x="91548" y="97249"/>
                    </a:cubicBezTo>
                    <a:cubicBezTo>
                      <a:pt x="91548" y="102982"/>
                      <a:pt x="89425" y="105743"/>
                      <a:pt x="84541" y="107441"/>
                    </a:cubicBezTo>
                    <a:cubicBezTo>
                      <a:pt x="59274" y="116572"/>
                      <a:pt x="34218" y="125914"/>
                      <a:pt x="8950" y="135045"/>
                    </a:cubicBezTo>
                    <a:cubicBezTo>
                      <a:pt x="6402" y="135894"/>
                      <a:pt x="3430" y="137805"/>
                      <a:pt x="1094" y="134832"/>
                    </a:cubicBezTo>
                    <a:cubicBezTo>
                      <a:pt x="-1879" y="130798"/>
                      <a:pt x="1943" y="128250"/>
                      <a:pt x="3854" y="125702"/>
                    </a:cubicBezTo>
                    <a:cubicBezTo>
                      <a:pt x="28697" y="90030"/>
                      <a:pt x="53540" y="54570"/>
                      <a:pt x="78596" y="18898"/>
                    </a:cubicBezTo>
                    <a:cubicBezTo>
                      <a:pt x="82206" y="13589"/>
                      <a:pt x="86028" y="8069"/>
                      <a:pt x="9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4BB1E60C-C6A8-4904-AEB6-ED315E0E0F27}"/>
                  </a:ext>
                </a:extLst>
              </p:cNvPr>
              <p:cNvSpPr/>
              <p:nvPr/>
            </p:nvSpPr>
            <p:spPr>
              <a:xfrm>
                <a:off x="6655213" y="1745066"/>
                <a:ext cx="3736861" cy="2140715"/>
              </a:xfrm>
              <a:custGeom>
                <a:avLst/>
                <a:gdLst>
                  <a:gd name="connsiteX0" fmla="*/ 1691882 w 1690182"/>
                  <a:gd name="connsiteY0" fmla="*/ 429932 h 968245"/>
                  <a:gd name="connsiteX1" fmla="*/ 1680840 w 1690182"/>
                  <a:gd name="connsiteY1" fmla="*/ 409123 h 968245"/>
                  <a:gd name="connsiteX2" fmla="*/ 1553440 w 1690182"/>
                  <a:gd name="connsiteY2" fmla="*/ 317182 h 968245"/>
                  <a:gd name="connsiteX3" fmla="*/ 1119852 w 1690182"/>
                  <a:gd name="connsiteY3" fmla="*/ 3564 h 968245"/>
                  <a:gd name="connsiteX4" fmla="*/ 1103290 w 1690182"/>
                  <a:gd name="connsiteY4" fmla="*/ 3140 h 968245"/>
                  <a:gd name="connsiteX5" fmla="*/ 535295 w 1690182"/>
                  <a:gd name="connsiteY5" fmla="*/ 413795 h 968245"/>
                  <a:gd name="connsiteX6" fmla="*/ 525740 w 1690182"/>
                  <a:gd name="connsiteY6" fmla="*/ 433329 h 968245"/>
                  <a:gd name="connsiteX7" fmla="*/ 525740 w 1690182"/>
                  <a:gd name="connsiteY7" fmla="*/ 651185 h 968245"/>
                  <a:gd name="connsiteX8" fmla="*/ 525740 w 1690182"/>
                  <a:gd name="connsiteY8" fmla="*/ 651397 h 968245"/>
                  <a:gd name="connsiteX9" fmla="*/ 525316 w 1690182"/>
                  <a:gd name="connsiteY9" fmla="*/ 653945 h 968245"/>
                  <a:gd name="connsiteX10" fmla="*/ 11891 w 1690182"/>
                  <a:gd name="connsiteY10" fmla="*/ 655007 h 968245"/>
                  <a:gd name="connsiteX11" fmla="*/ 212 w 1690182"/>
                  <a:gd name="connsiteY11" fmla="*/ 666260 h 968245"/>
                  <a:gd name="connsiteX12" fmla="*/ 0 w 1690182"/>
                  <a:gd name="connsiteY12" fmla="*/ 958221 h 968245"/>
                  <a:gd name="connsiteX13" fmla="*/ 10829 w 1690182"/>
                  <a:gd name="connsiteY13" fmla="*/ 969687 h 968245"/>
                  <a:gd name="connsiteX14" fmla="*/ 637004 w 1690182"/>
                  <a:gd name="connsiteY14" fmla="*/ 969687 h 968245"/>
                  <a:gd name="connsiteX15" fmla="*/ 647833 w 1690182"/>
                  <a:gd name="connsiteY15" fmla="*/ 958433 h 968245"/>
                  <a:gd name="connsiteX16" fmla="*/ 647620 w 1690182"/>
                  <a:gd name="connsiteY16" fmla="*/ 669658 h 968245"/>
                  <a:gd name="connsiteX17" fmla="*/ 648470 w 1690182"/>
                  <a:gd name="connsiteY17" fmla="*/ 658192 h 968245"/>
                  <a:gd name="connsiteX18" fmla="*/ 649531 w 1690182"/>
                  <a:gd name="connsiteY18" fmla="*/ 643541 h 968245"/>
                  <a:gd name="connsiteX19" fmla="*/ 819187 w 1690182"/>
                  <a:gd name="connsiteY19" fmla="*/ 573683 h 968245"/>
                  <a:gd name="connsiteX20" fmla="*/ 869298 w 1690182"/>
                  <a:gd name="connsiteY20" fmla="*/ 670295 h 968245"/>
                  <a:gd name="connsiteX21" fmla="*/ 869298 w 1690182"/>
                  <a:gd name="connsiteY21" fmla="*/ 968200 h 968245"/>
                  <a:gd name="connsiteX22" fmla="*/ 903271 w 1690182"/>
                  <a:gd name="connsiteY22" fmla="*/ 968413 h 968245"/>
                  <a:gd name="connsiteX23" fmla="*/ 993089 w 1690182"/>
                  <a:gd name="connsiteY23" fmla="*/ 907260 h 968245"/>
                  <a:gd name="connsiteX24" fmla="*/ 1128133 w 1690182"/>
                  <a:gd name="connsiteY24" fmla="*/ 931042 h 968245"/>
                  <a:gd name="connsiteX25" fmla="*/ 1140661 w 1690182"/>
                  <a:gd name="connsiteY25" fmla="*/ 929343 h 968245"/>
                  <a:gd name="connsiteX26" fmla="*/ 1134928 w 1690182"/>
                  <a:gd name="connsiteY26" fmla="*/ 919151 h 968245"/>
                  <a:gd name="connsiteX27" fmla="*/ 1038104 w 1690182"/>
                  <a:gd name="connsiteY27" fmla="*/ 822114 h 968245"/>
                  <a:gd name="connsiteX28" fmla="*/ 1017082 w 1690182"/>
                  <a:gd name="connsiteY28" fmla="*/ 750982 h 968245"/>
                  <a:gd name="connsiteX29" fmla="*/ 1068467 w 1690182"/>
                  <a:gd name="connsiteY29" fmla="*/ 693015 h 968245"/>
                  <a:gd name="connsiteX30" fmla="*/ 1152127 w 1690182"/>
                  <a:gd name="connsiteY30" fmla="*/ 711912 h 968245"/>
                  <a:gd name="connsiteX31" fmla="*/ 1247678 w 1690182"/>
                  <a:gd name="connsiteY31" fmla="*/ 807038 h 968245"/>
                  <a:gd name="connsiteX32" fmla="*/ 1265089 w 1690182"/>
                  <a:gd name="connsiteY32" fmla="*/ 810011 h 968245"/>
                  <a:gd name="connsiteX33" fmla="*/ 1293542 w 1690182"/>
                  <a:gd name="connsiteY33" fmla="*/ 798333 h 968245"/>
                  <a:gd name="connsiteX34" fmla="*/ 1305008 w 1690182"/>
                  <a:gd name="connsiteY34" fmla="*/ 782408 h 968245"/>
                  <a:gd name="connsiteX35" fmla="*/ 1305008 w 1690182"/>
                  <a:gd name="connsiteY35" fmla="*/ 645452 h 968245"/>
                  <a:gd name="connsiteX36" fmla="*/ 1393764 w 1690182"/>
                  <a:gd name="connsiteY36" fmla="*/ 568374 h 968245"/>
                  <a:gd name="connsiteX37" fmla="*/ 1463834 w 1690182"/>
                  <a:gd name="connsiteY37" fmla="*/ 647363 h 968245"/>
                  <a:gd name="connsiteX38" fmla="*/ 1464047 w 1690182"/>
                  <a:gd name="connsiteY38" fmla="*/ 780072 h 968245"/>
                  <a:gd name="connsiteX39" fmla="*/ 1464259 w 1690182"/>
                  <a:gd name="connsiteY39" fmla="*/ 789627 h 968245"/>
                  <a:gd name="connsiteX40" fmla="*/ 1467444 w 1690182"/>
                  <a:gd name="connsiteY40" fmla="*/ 794511 h 968245"/>
                  <a:gd name="connsiteX41" fmla="*/ 1471903 w 1690182"/>
                  <a:gd name="connsiteY41" fmla="*/ 792175 h 968245"/>
                  <a:gd name="connsiteX42" fmla="*/ 1479335 w 1690182"/>
                  <a:gd name="connsiteY42" fmla="*/ 781770 h 968245"/>
                  <a:gd name="connsiteX43" fmla="*/ 1554289 w 1690182"/>
                  <a:gd name="connsiteY43" fmla="*/ 674966 h 968245"/>
                  <a:gd name="connsiteX44" fmla="*/ 1668525 w 1690182"/>
                  <a:gd name="connsiteY44" fmla="*/ 659041 h 968245"/>
                  <a:gd name="connsiteX45" fmla="*/ 1691669 w 1690182"/>
                  <a:gd name="connsiteY45" fmla="*/ 686645 h 968245"/>
                  <a:gd name="connsiteX46" fmla="*/ 1691882 w 1690182"/>
                  <a:gd name="connsiteY46" fmla="*/ 429932 h 968245"/>
                  <a:gd name="connsiteX47" fmla="*/ 1059762 w 1690182"/>
                  <a:gd name="connsiteY47" fmla="*/ 519537 h 968245"/>
                  <a:gd name="connsiteX48" fmla="*/ 1058488 w 1690182"/>
                  <a:gd name="connsiteY48" fmla="*/ 522510 h 968245"/>
                  <a:gd name="connsiteX49" fmla="*/ 971218 w 1690182"/>
                  <a:gd name="connsiteY49" fmla="*/ 522298 h 968245"/>
                  <a:gd name="connsiteX50" fmla="*/ 970794 w 1690182"/>
                  <a:gd name="connsiteY50" fmla="*/ 446070 h 968245"/>
                  <a:gd name="connsiteX51" fmla="*/ 981835 w 1690182"/>
                  <a:gd name="connsiteY51" fmla="*/ 434816 h 968245"/>
                  <a:gd name="connsiteX52" fmla="*/ 1049570 w 1690182"/>
                  <a:gd name="connsiteY52" fmla="*/ 435028 h 968245"/>
                  <a:gd name="connsiteX53" fmla="*/ 1059974 w 1690182"/>
                  <a:gd name="connsiteY53" fmla="*/ 442460 h 968245"/>
                  <a:gd name="connsiteX54" fmla="*/ 1059762 w 1690182"/>
                  <a:gd name="connsiteY54" fmla="*/ 519537 h 968245"/>
                  <a:gd name="connsiteX55" fmla="*/ 1060399 w 1690182"/>
                  <a:gd name="connsiteY55" fmla="*/ 354766 h 968245"/>
                  <a:gd name="connsiteX56" fmla="*/ 1060399 w 1690182"/>
                  <a:gd name="connsiteY56" fmla="*/ 398294 h 968245"/>
                  <a:gd name="connsiteX57" fmla="*/ 1050844 w 1690182"/>
                  <a:gd name="connsiteY57" fmla="*/ 407849 h 968245"/>
                  <a:gd name="connsiteX58" fmla="*/ 980986 w 1690182"/>
                  <a:gd name="connsiteY58" fmla="*/ 407849 h 968245"/>
                  <a:gd name="connsiteX59" fmla="*/ 971006 w 1690182"/>
                  <a:gd name="connsiteY59" fmla="*/ 396596 h 968245"/>
                  <a:gd name="connsiteX60" fmla="*/ 971218 w 1690182"/>
                  <a:gd name="connsiteY60" fmla="*/ 320367 h 968245"/>
                  <a:gd name="connsiteX61" fmla="*/ 1021754 w 1690182"/>
                  <a:gd name="connsiteY61" fmla="*/ 319518 h 968245"/>
                  <a:gd name="connsiteX62" fmla="*/ 1058488 w 1690182"/>
                  <a:gd name="connsiteY62" fmla="*/ 320155 h 968245"/>
                  <a:gd name="connsiteX63" fmla="*/ 1060399 w 1690182"/>
                  <a:gd name="connsiteY63" fmla="*/ 354766 h 968245"/>
                  <a:gd name="connsiteX64" fmla="*/ 1113907 w 1690182"/>
                  <a:gd name="connsiteY64" fmla="*/ 362834 h 968245"/>
                  <a:gd name="connsiteX65" fmla="*/ 1113907 w 1690182"/>
                  <a:gd name="connsiteY65" fmla="*/ 328861 h 968245"/>
                  <a:gd name="connsiteX66" fmla="*/ 1122613 w 1690182"/>
                  <a:gd name="connsiteY66" fmla="*/ 319943 h 968245"/>
                  <a:gd name="connsiteX67" fmla="*/ 1193532 w 1690182"/>
                  <a:gd name="connsiteY67" fmla="*/ 319943 h 968245"/>
                  <a:gd name="connsiteX68" fmla="*/ 1202451 w 1690182"/>
                  <a:gd name="connsiteY68" fmla="*/ 328648 h 968245"/>
                  <a:gd name="connsiteX69" fmla="*/ 1202451 w 1690182"/>
                  <a:gd name="connsiteY69" fmla="*/ 398507 h 968245"/>
                  <a:gd name="connsiteX70" fmla="*/ 1193745 w 1690182"/>
                  <a:gd name="connsiteY70" fmla="*/ 407425 h 968245"/>
                  <a:gd name="connsiteX71" fmla="*/ 1122825 w 1690182"/>
                  <a:gd name="connsiteY71" fmla="*/ 407425 h 968245"/>
                  <a:gd name="connsiteX72" fmla="*/ 1113907 w 1690182"/>
                  <a:gd name="connsiteY72" fmla="*/ 398719 h 968245"/>
                  <a:gd name="connsiteX73" fmla="*/ 1113907 w 1690182"/>
                  <a:gd name="connsiteY73" fmla="*/ 362834 h 968245"/>
                  <a:gd name="connsiteX74" fmla="*/ 1202238 w 1690182"/>
                  <a:gd name="connsiteY74" fmla="*/ 514017 h 968245"/>
                  <a:gd name="connsiteX75" fmla="*/ 1193108 w 1690182"/>
                  <a:gd name="connsiteY75" fmla="*/ 522510 h 968245"/>
                  <a:gd name="connsiteX76" fmla="*/ 1123037 w 1690182"/>
                  <a:gd name="connsiteY76" fmla="*/ 522510 h 968245"/>
                  <a:gd name="connsiteX77" fmla="*/ 1113695 w 1690182"/>
                  <a:gd name="connsiteY77" fmla="*/ 512955 h 968245"/>
                  <a:gd name="connsiteX78" fmla="*/ 1113695 w 1690182"/>
                  <a:gd name="connsiteY78" fmla="*/ 443946 h 968245"/>
                  <a:gd name="connsiteX79" fmla="*/ 1123462 w 1690182"/>
                  <a:gd name="connsiteY79" fmla="*/ 435028 h 968245"/>
                  <a:gd name="connsiteX80" fmla="*/ 1158497 w 1690182"/>
                  <a:gd name="connsiteY80" fmla="*/ 435028 h 968245"/>
                  <a:gd name="connsiteX81" fmla="*/ 1193532 w 1690182"/>
                  <a:gd name="connsiteY81" fmla="*/ 435028 h 968245"/>
                  <a:gd name="connsiteX82" fmla="*/ 1202238 w 1690182"/>
                  <a:gd name="connsiteY82" fmla="*/ 443734 h 968245"/>
                  <a:gd name="connsiteX83" fmla="*/ 1202238 w 1690182"/>
                  <a:gd name="connsiteY83" fmla="*/ 514017 h 96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690182" h="968245">
                    <a:moveTo>
                      <a:pt x="1691882" y="429932"/>
                    </a:moveTo>
                    <a:cubicBezTo>
                      <a:pt x="1691882" y="420165"/>
                      <a:pt x="1688484" y="414432"/>
                      <a:pt x="1680840" y="409123"/>
                    </a:cubicBezTo>
                    <a:cubicBezTo>
                      <a:pt x="1638161" y="378759"/>
                      <a:pt x="1595906" y="347971"/>
                      <a:pt x="1553440" y="317182"/>
                    </a:cubicBezTo>
                    <a:cubicBezTo>
                      <a:pt x="1408840" y="212714"/>
                      <a:pt x="1264240" y="108245"/>
                      <a:pt x="1119852" y="3564"/>
                    </a:cubicBezTo>
                    <a:cubicBezTo>
                      <a:pt x="1113695" y="-895"/>
                      <a:pt x="1109660" y="-1320"/>
                      <a:pt x="1103290" y="3140"/>
                    </a:cubicBezTo>
                    <a:cubicBezTo>
                      <a:pt x="913888" y="140308"/>
                      <a:pt x="724698" y="277263"/>
                      <a:pt x="535295" y="413795"/>
                    </a:cubicBezTo>
                    <a:cubicBezTo>
                      <a:pt x="528076" y="418891"/>
                      <a:pt x="525528" y="424624"/>
                      <a:pt x="525740" y="433329"/>
                    </a:cubicBezTo>
                    <a:cubicBezTo>
                      <a:pt x="526165" y="478344"/>
                      <a:pt x="525740" y="650335"/>
                      <a:pt x="525740" y="651185"/>
                    </a:cubicBezTo>
                    <a:lnTo>
                      <a:pt x="525740" y="651397"/>
                    </a:lnTo>
                    <a:cubicBezTo>
                      <a:pt x="525740" y="651397"/>
                      <a:pt x="525528" y="653096"/>
                      <a:pt x="525316" y="653945"/>
                    </a:cubicBezTo>
                    <a:cubicBezTo>
                      <a:pt x="521281" y="656068"/>
                      <a:pt x="178786" y="655007"/>
                      <a:pt x="11891" y="655007"/>
                    </a:cubicBezTo>
                    <a:cubicBezTo>
                      <a:pt x="212" y="655007"/>
                      <a:pt x="212" y="655007"/>
                      <a:pt x="212" y="666260"/>
                    </a:cubicBezTo>
                    <a:cubicBezTo>
                      <a:pt x="212" y="763510"/>
                      <a:pt x="212" y="860759"/>
                      <a:pt x="0" y="958221"/>
                    </a:cubicBezTo>
                    <a:cubicBezTo>
                      <a:pt x="0" y="966714"/>
                      <a:pt x="1699" y="969687"/>
                      <a:pt x="10829" y="969687"/>
                    </a:cubicBezTo>
                    <a:cubicBezTo>
                      <a:pt x="219554" y="969474"/>
                      <a:pt x="428279" y="969474"/>
                      <a:pt x="637004" y="969687"/>
                    </a:cubicBezTo>
                    <a:cubicBezTo>
                      <a:pt x="646134" y="969687"/>
                      <a:pt x="647833" y="966926"/>
                      <a:pt x="647833" y="958433"/>
                    </a:cubicBezTo>
                    <a:cubicBezTo>
                      <a:pt x="647620" y="862245"/>
                      <a:pt x="647620" y="766058"/>
                      <a:pt x="647620" y="669658"/>
                    </a:cubicBezTo>
                    <a:cubicBezTo>
                      <a:pt x="647620" y="665836"/>
                      <a:pt x="646771" y="661801"/>
                      <a:pt x="648470" y="658192"/>
                    </a:cubicBezTo>
                    <a:cubicBezTo>
                      <a:pt x="648894" y="653308"/>
                      <a:pt x="648470" y="648212"/>
                      <a:pt x="649531" y="643541"/>
                    </a:cubicBezTo>
                    <a:cubicBezTo>
                      <a:pt x="666093" y="567525"/>
                      <a:pt x="749116" y="528880"/>
                      <a:pt x="819187" y="573683"/>
                    </a:cubicBezTo>
                    <a:cubicBezTo>
                      <a:pt x="853373" y="595553"/>
                      <a:pt x="869510" y="629314"/>
                      <a:pt x="869298" y="670295"/>
                    </a:cubicBezTo>
                    <a:cubicBezTo>
                      <a:pt x="869298" y="769667"/>
                      <a:pt x="869298" y="869040"/>
                      <a:pt x="869298" y="968200"/>
                    </a:cubicBezTo>
                    <a:cubicBezTo>
                      <a:pt x="880551" y="970536"/>
                      <a:pt x="892017" y="969899"/>
                      <a:pt x="903271" y="968413"/>
                    </a:cubicBezTo>
                    <a:cubicBezTo>
                      <a:pt x="915587" y="922336"/>
                      <a:pt x="952320" y="901315"/>
                      <a:pt x="993089" y="907260"/>
                    </a:cubicBezTo>
                    <a:cubicBezTo>
                      <a:pt x="1038316" y="914055"/>
                      <a:pt x="1083119" y="923185"/>
                      <a:pt x="1128133" y="931042"/>
                    </a:cubicBezTo>
                    <a:cubicBezTo>
                      <a:pt x="1132380" y="931679"/>
                      <a:pt x="1137901" y="934439"/>
                      <a:pt x="1140661" y="929343"/>
                    </a:cubicBezTo>
                    <a:cubicBezTo>
                      <a:pt x="1143422" y="924459"/>
                      <a:pt x="1137689" y="921911"/>
                      <a:pt x="1134928" y="919151"/>
                    </a:cubicBezTo>
                    <a:cubicBezTo>
                      <a:pt x="1102653" y="886664"/>
                      <a:pt x="1070378" y="854601"/>
                      <a:pt x="1038104" y="822114"/>
                    </a:cubicBezTo>
                    <a:cubicBezTo>
                      <a:pt x="1018356" y="802155"/>
                      <a:pt x="1011774" y="777736"/>
                      <a:pt x="1017082" y="750982"/>
                    </a:cubicBezTo>
                    <a:cubicBezTo>
                      <a:pt x="1022815" y="722105"/>
                      <a:pt x="1039590" y="700446"/>
                      <a:pt x="1068467" y="693015"/>
                    </a:cubicBezTo>
                    <a:cubicBezTo>
                      <a:pt x="1098619" y="685371"/>
                      <a:pt x="1127921" y="687282"/>
                      <a:pt x="1152127" y="711912"/>
                    </a:cubicBezTo>
                    <a:cubicBezTo>
                      <a:pt x="1183553" y="743975"/>
                      <a:pt x="1216040" y="775188"/>
                      <a:pt x="1247678" y="807038"/>
                    </a:cubicBezTo>
                    <a:cubicBezTo>
                      <a:pt x="1253411" y="812771"/>
                      <a:pt x="1257870" y="813833"/>
                      <a:pt x="1265089" y="810011"/>
                    </a:cubicBezTo>
                    <a:cubicBezTo>
                      <a:pt x="1274220" y="805340"/>
                      <a:pt x="1283775" y="801305"/>
                      <a:pt x="1293542" y="798333"/>
                    </a:cubicBezTo>
                    <a:cubicBezTo>
                      <a:pt x="1302035" y="795785"/>
                      <a:pt x="1305008" y="791538"/>
                      <a:pt x="1305008" y="782408"/>
                    </a:cubicBezTo>
                    <a:cubicBezTo>
                      <a:pt x="1304583" y="736756"/>
                      <a:pt x="1304371" y="691104"/>
                      <a:pt x="1305008" y="645452"/>
                    </a:cubicBezTo>
                    <a:cubicBezTo>
                      <a:pt x="1305433" y="598526"/>
                      <a:pt x="1347475" y="562429"/>
                      <a:pt x="1393764" y="568374"/>
                    </a:cubicBezTo>
                    <a:cubicBezTo>
                      <a:pt x="1434532" y="573683"/>
                      <a:pt x="1463622" y="605957"/>
                      <a:pt x="1463834" y="647363"/>
                    </a:cubicBezTo>
                    <a:cubicBezTo>
                      <a:pt x="1464259" y="691528"/>
                      <a:pt x="1463834" y="735906"/>
                      <a:pt x="1464047" y="780072"/>
                    </a:cubicBezTo>
                    <a:cubicBezTo>
                      <a:pt x="1464047" y="783257"/>
                      <a:pt x="1464047" y="786442"/>
                      <a:pt x="1464259" y="789627"/>
                    </a:cubicBezTo>
                    <a:cubicBezTo>
                      <a:pt x="1464259" y="791750"/>
                      <a:pt x="1464896" y="793874"/>
                      <a:pt x="1467444" y="794511"/>
                    </a:cubicBezTo>
                    <a:cubicBezTo>
                      <a:pt x="1469567" y="794935"/>
                      <a:pt x="1470841" y="793449"/>
                      <a:pt x="1471903" y="792175"/>
                    </a:cubicBezTo>
                    <a:cubicBezTo>
                      <a:pt x="1474451" y="788778"/>
                      <a:pt x="1476999" y="785380"/>
                      <a:pt x="1479335" y="781770"/>
                    </a:cubicBezTo>
                    <a:cubicBezTo>
                      <a:pt x="1504390" y="746098"/>
                      <a:pt x="1529021" y="710214"/>
                      <a:pt x="1554289" y="674966"/>
                    </a:cubicBezTo>
                    <a:cubicBezTo>
                      <a:pt x="1580194" y="638869"/>
                      <a:pt x="1633490" y="631650"/>
                      <a:pt x="1668525" y="659041"/>
                    </a:cubicBezTo>
                    <a:cubicBezTo>
                      <a:pt x="1677868" y="666260"/>
                      <a:pt x="1684238" y="675816"/>
                      <a:pt x="1691669" y="686645"/>
                    </a:cubicBezTo>
                    <a:cubicBezTo>
                      <a:pt x="1691669" y="599800"/>
                      <a:pt x="1691457" y="514866"/>
                      <a:pt x="1691882" y="429932"/>
                    </a:cubicBezTo>
                    <a:close/>
                    <a:moveTo>
                      <a:pt x="1059762" y="519537"/>
                    </a:moveTo>
                    <a:cubicBezTo>
                      <a:pt x="1059762" y="520599"/>
                      <a:pt x="1058912" y="521448"/>
                      <a:pt x="1058488" y="522510"/>
                    </a:cubicBezTo>
                    <a:cubicBezTo>
                      <a:pt x="1029398" y="523572"/>
                      <a:pt x="1000308" y="523996"/>
                      <a:pt x="971218" y="522298"/>
                    </a:cubicBezTo>
                    <a:cubicBezTo>
                      <a:pt x="971218" y="496817"/>
                      <a:pt x="971218" y="471337"/>
                      <a:pt x="970794" y="446070"/>
                    </a:cubicBezTo>
                    <a:cubicBezTo>
                      <a:pt x="970581" y="437788"/>
                      <a:pt x="973766" y="434816"/>
                      <a:pt x="981835" y="434816"/>
                    </a:cubicBezTo>
                    <a:cubicBezTo>
                      <a:pt x="1004342" y="435240"/>
                      <a:pt x="1027062" y="435028"/>
                      <a:pt x="1049570" y="435028"/>
                    </a:cubicBezTo>
                    <a:cubicBezTo>
                      <a:pt x="1054878" y="435028"/>
                      <a:pt x="1059974" y="435453"/>
                      <a:pt x="1059974" y="442460"/>
                    </a:cubicBezTo>
                    <a:cubicBezTo>
                      <a:pt x="1060186" y="468152"/>
                      <a:pt x="1059974" y="493845"/>
                      <a:pt x="1059762" y="519537"/>
                    </a:cubicBezTo>
                    <a:close/>
                    <a:moveTo>
                      <a:pt x="1060399" y="354766"/>
                    </a:moveTo>
                    <a:cubicBezTo>
                      <a:pt x="1060823" y="369204"/>
                      <a:pt x="1060399" y="383643"/>
                      <a:pt x="1060399" y="398294"/>
                    </a:cubicBezTo>
                    <a:cubicBezTo>
                      <a:pt x="1060399" y="404877"/>
                      <a:pt x="1057851" y="407849"/>
                      <a:pt x="1050844" y="407849"/>
                    </a:cubicBezTo>
                    <a:cubicBezTo>
                      <a:pt x="1027487" y="407637"/>
                      <a:pt x="1004130" y="407637"/>
                      <a:pt x="980986" y="407849"/>
                    </a:cubicBezTo>
                    <a:cubicBezTo>
                      <a:pt x="972705" y="407849"/>
                      <a:pt x="970794" y="403815"/>
                      <a:pt x="971006" y="396596"/>
                    </a:cubicBezTo>
                    <a:cubicBezTo>
                      <a:pt x="971218" y="371115"/>
                      <a:pt x="971218" y="345635"/>
                      <a:pt x="971218" y="320367"/>
                    </a:cubicBezTo>
                    <a:cubicBezTo>
                      <a:pt x="987993" y="318032"/>
                      <a:pt x="1004767" y="319518"/>
                      <a:pt x="1021754" y="319518"/>
                    </a:cubicBezTo>
                    <a:cubicBezTo>
                      <a:pt x="1034069" y="319306"/>
                      <a:pt x="1046385" y="318456"/>
                      <a:pt x="1058488" y="320155"/>
                    </a:cubicBezTo>
                    <a:cubicBezTo>
                      <a:pt x="1062310" y="331621"/>
                      <a:pt x="1059974" y="343300"/>
                      <a:pt x="1060399" y="354766"/>
                    </a:cubicBezTo>
                    <a:close/>
                    <a:moveTo>
                      <a:pt x="1113907" y="362834"/>
                    </a:moveTo>
                    <a:cubicBezTo>
                      <a:pt x="1113907" y="351581"/>
                      <a:pt x="1114119" y="340327"/>
                      <a:pt x="1113907" y="328861"/>
                    </a:cubicBezTo>
                    <a:cubicBezTo>
                      <a:pt x="1113695" y="322703"/>
                      <a:pt x="1116243" y="319943"/>
                      <a:pt x="1122613" y="319943"/>
                    </a:cubicBezTo>
                    <a:cubicBezTo>
                      <a:pt x="1146182" y="320155"/>
                      <a:pt x="1169963" y="320155"/>
                      <a:pt x="1193532" y="319943"/>
                    </a:cubicBezTo>
                    <a:cubicBezTo>
                      <a:pt x="1199903" y="319943"/>
                      <a:pt x="1202451" y="322491"/>
                      <a:pt x="1202451" y="328648"/>
                    </a:cubicBezTo>
                    <a:cubicBezTo>
                      <a:pt x="1202238" y="352005"/>
                      <a:pt x="1202238" y="375150"/>
                      <a:pt x="1202451" y="398507"/>
                    </a:cubicBezTo>
                    <a:cubicBezTo>
                      <a:pt x="1202451" y="404664"/>
                      <a:pt x="1200115" y="407425"/>
                      <a:pt x="1193745" y="407425"/>
                    </a:cubicBezTo>
                    <a:cubicBezTo>
                      <a:pt x="1170176" y="407212"/>
                      <a:pt x="1146394" y="407212"/>
                      <a:pt x="1122825" y="407425"/>
                    </a:cubicBezTo>
                    <a:cubicBezTo>
                      <a:pt x="1116455" y="407425"/>
                      <a:pt x="1113907" y="405089"/>
                      <a:pt x="1113907" y="398719"/>
                    </a:cubicBezTo>
                    <a:cubicBezTo>
                      <a:pt x="1114119" y="386828"/>
                      <a:pt x="1113907" y="374937"/>
                      <a:pt x="1113907" y="362834"/>
                    </a:cubicBezTo>
                    <a:close/>
                    <a:moveTo>
                      <a:pt x="1202238" y="514017"/>
                    </a:moveTo>
                    <a:cubicBezTo>
                      <a:pt x="1202238" y="520599"/>
                      <a:pt x="1199266" y="522510"/>
                      <a:pt x="1193108" y="522510"/>
                    </a:cubicBezTo>
                    <a:cubicBezTo>
                      <a:pt x="1169751" y="522298"/>
                      <a:pt x="1146394" y="522298"/>
                      <a:pt x="1123037" y="522510"/>
                    </a:cubicBezTo>
                    <a:cubicBezTo>
                      <a:pt x="1116243" y="522510"/>
                      <a:pt x="1113695" y="519750"/>
                      <a:pt x="1113695" y="512955"/>
                    </a:cubicBezTo>
                    <a:cubicBezTo>
                      <a:pt x="1113907" y="490023"/>
                      <a:pt x="1113907" y="466878"/>
                      <a:pt x="1113695" y="443946"/>
                    </a:cubicBezTo>
                    <a:cubicBezTo>
                      <a:pt x="1113695" y="436727"/>
                      <a:pt x="1116880" y="434816"/>
                      <a:pt x="1123462" y="435028"/>
                    </a:cubicBezTo>
                    <a:cubicBezTo>
                      <a:pt x="1135140" y="435240"/>
                      <a:pt x="1146819" y="435028"/>
                      <a:pt x="1158497" y="435028"/>
                    </a:cubicBezTo>
                    <a:cubicBezTo>
                      <a:pt x="1170176" y="435028"/>
                      <a:pt x="1181854" y="435240"/>
                      <a:pt x="1193532" y="435028"/>
                    </a:cubicBezTo>
                    <a:cubicBezTo>
                      <a:pt x="1199903" y="434816"/>
                      <a:pt x="1202451" y="437576"/>
                      <a:pt x="1202238" y="443734"/>
                    </a:cubicBezTo>
                    <a:cubicBezTo>
                      <a:pt x="1202238" y="467303"/>
                      <a:pt x="1202238" y="490660"/>
                      <a:pt x="1202238" y="514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353E19F-64BA-4C64-939F-6101AE3EBCFD}"/>
                </a:ext>
              </a:extLst>
            </p:cNvPr>
            <p:cNvSpPr/>
            <p:nvPr/>
          </p:nvSpPr>
          <p:spPr>
            <a:xfrm rot="19903871">
              <a:off x="11055071" y="2573085"/>
              <a:ext cx="479293" cy="300647"/>
            </a:xfrm>
            <a:custGeom>
              <a:avLst/>
              <a:gdLst>
                <a:gd name="connsiteX0" fmla="*/ 328482 w 467135"/>
                <a:gd name="connsiteY0" fmla="*/ 5220 h 293021"/>
                <a:gd name="connsiteX1" fmla="*/ 210211 w 467135"/>
                <a:gd name="connsiteY1" fmla="*/ 7131 h 293021"/>
                <a:gd name="connsiteX2" fmla="*/ 1062 w 467135"/>
                <a:gd name="connsiteY2" fmla="*/ 110963 h 293021"/>
                <a:gd name="connsiteX3" fmla="*/ 0 w 467135"/>
                <a:gd name="connsiteY3" fmla="*/ 113936 h 293021"/>
                <a:gd name="connsiteX4" fmla="*/ 68796 w 467135"/>
                <a:gd name="connsiteY4" fmla="*/ 109477 h 293021"/>
                <a:gd name="connsiteX5" fmla="*/ 131010 w 467135"/>
                <a:gd name="connsiteY5" fmla="*/ 135806 h 293021"/>
                <a:gd name="connsiteX6" fmla="*/ 186430 w 467135"/>
                <a:gd name="connsiteY6" fmla="*/ 215644 h 293021"/>
                <a:gd name="connsiteX7" fmla="*/ 351201 w 467135"/>
                <a:gd name="connsiteY7" fmla="*/ 291872 h 293021"/>
                <a:gd name="connsiteX8" fmla="*/ 420635 w 467135"/>
                <a:gd name="connsiteY8" fmla="*/ 260234 h 293021"/>
                <a:gd name="connsiteX9" fmla="*/ 467348 w 467135"/>
                <a:gd name="connsiteY9" fmla="*/ 169567 h 293021"/>
                <a:gd name="connsiteX10" fmla="*/ 328482 w 467135"/>
                <a:gd name="connsiteY10" fmla="*/ 5220 h 293021"/>
                <a:gd name="connsiteX11" fmla="*/ 447813 w 467135"/>
                <a:gd name="connsiteY11" fmla="*/ 178061 h 293021"/>
                <a:gd name="connsiteX12" fmla="*/ 425094 w 467135"/>
                <a:gd name="connsiteY12" fmla="*/ 206089 h 293021"/>
                <a:gd name="connsiteX13" fmla="*/ 365428 w 467135"/>
                <a:gd name="connsiteY13" fmla="*/ 165533 h 293021"/>
                <a:gd name="connsiteX14" fmla="*/ 365216 w 467135"/>
                <a:gd name="connsiteY14" fmla="*/ 145361 h 293021"/>
                <a:gd name="connsiteX15" fmla="*/ 343345 w 467135"/>
                <a:gd name="connsiteY15" fmla="*/ 86545 h 293021"/>
                <a:gd name="connsiteX16" fmla="*/ 447813 w 467135"/>
                <a:gd name="connsiteY16" fmla="*/ 178061 h 2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7135" h="293021">
                  <a:moveTo>
                    <a:pt x="328482" y="5220"/>
                  </a:moveTo>
                  <a:cubicBezTo>
                    <a:pt x="294296" y="-3273"/>
                    <a:pt x="244185" y="-513"/>
                    <a:pt x="210211" y="7131"/>
                  </a:cubicBezTo>
                  <a:cubicBezTo>
                    <a:pt x="132072" y="24543"/>
                    <a:pt x="64974" y="64462"/>
                    <a:pt x="1062" y="110963"/>
                  </a:cubicBezTo>
                  <a:cubicBezTo>
                    <a:pt x="425" y="111388"/>
                    <a:pt x="425" y="112449"/>
                    <a:pt x="0" y="113936"/>
                  </a:cubicBezTo>
                  <a:cubicBezTo>
                    <a:pt x="23145" y="109477"/>
                    <a:pt x="45440" y="106292"/>
                    <a:pt x="68796" y="109477"/>
                  </a:cubicBezTo>
                  <a:cubicBezTo>
                    <a:pt x="92366" y="112662"/>
                    <a:pt x="112962" y="120518"/>
                    <a:pt x="131010" y="135806"/>
                  </a:cubicBezTo>
                  <a:cubicBezTo>
                    <a:pt x="156703" y="157464"/>
                    <a:pt x="171354" y="186767"/>
                    <a:pt x="186430" y="215644"/>
                  </a:cubicBezTo>
                  <a:cubicBezTo>
                    <a:pt x="215732" y="257686"/>
                    <a:pt x="275398" y="308222"/>
                    <a:pt x="351201" y="291872"/>
                  </a:cubicBezTo>
                  <a:cubicBezTo>
                    <a:pt x="379017" y="287413"/>
                    <a:pt x="398340" y="278495"/>
                    <a:pt x="420635" y="260234"/>
                  </a:cubicBezTo>
                  <a:cubicBezTo>
                    <a:pt x="442081" y="242611"/>
                    <a:pt x="464376" y="204178"/>
                    <a:pt x="467348" y="169567"/>
                  </a:cubicBezTo>
                  <a:cubicBezTo>
                    <a:pt x="472232" y="61914"/>
                    <a:pt x="396429" y="20084"/>
                    <a:pt x="328482" y="5220"/>
                  </a:cubicBezTo>
                  <a:close/>
                  <a:moveTo>
                    <a:pt x="447813" y="178061"/>
                  </a:moveTo>
                  <a:cubicBezTo>
                    <a:pt x="446540" y="186767"/>
                    <a:pt x="432738" y="203116"/>
                    <a:pt x="425094" y="206089"/>
                  </a:cubicBezTo>
                  <a:cubicBezTo>
                    <a:pt x="396853" y="216493"/>
                    <a:pt x="366065" y="195685"/>
                    <a:pt x="365428" y="165533"/>
                  </a:cubicBezTo>
                  <a:cubicBezTo>
                    <a:pt x="365216" y="158738"/>
                    <a:pt x="365428" y="152156"/>
                    <a:pt x="365216" y="145361"/>
                  </a:cubicBezTo>
                  <a:cubicBezTo>
                    <a:pt x="363941" y="123703"/>
                    <a:pt x="361818" y="102257"/>
                    <a:pt x="343345" y="86545"/>
                  </a:cubicBezTo>
                  <a:cubicBezTo>
                    <a:pt x="408532" y="83360"/>
                    <a:pt x="461615" y="117970"/>
                    <a:pt x="447813" y="178061"/>
                  </a:cubicBezTo>
                  <a:close/>
                </a:path>
              </a:pathLst>
            </a:custGeom>
            <a:solidFill>
              <a:schemeClr val="accent4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5B8D66B-2EE0-41E2-B65D-A13A50C1472B}"/>
              </a:ext>
            </a:extLst>
          </p:cNvPr>
          <p:cNvGrpSpPr/>
          <p:nvPr/>
        </p:nvGrpSpPr>
        <p:grpSpPr>
          <a:xfrm>
            <a:off x="-19042" y="4170386"/>
            <a:ext cx="5003765" cy="2472826"/>
            <a:chOff x="2" y="565649"/>
            <a:chExt cx="11192606" cy="553130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3444EB7-62C1-41E5-9902-891C24E5C863}"/>
                </a:ext>
              </a:extLst>
            </p:cNvPr>
            <p:cNvGrpSpPr/>
            <p:nvPr/>
          </p:nvGrpSpPr>
          <p:grpSpPr>
            <a:xfrm>
              <a:off x="5679937" y="565649"/>
              <a:ext cx="5512671" cy="5055422"/>
              <a:chOff x="5679937" y="565649"/>
              <a:chExt cx="5512671" cy="5055422"/>
            </a:xfrm>
          </p:grpSpPr>
          <p:sp>
            <p:nvSpPr>
              <p:cNvPr id="195" name="Rounded Rectangle 3">
                <a:extLst>
                  <a:ext uri="{FF2B5EF4-FFF2-40B4-BE49-F238E27FC236}">
                    <a16:creationId xmlns:a16="http://schemas.microsoft.com/office/drawing/2014/main" id="{F9DD8208-5B97-4452-932B-405294FA7C4C}"/>
                  </a:ext>
                </a:extLst>
              </p:cNvPr>
              <p:cNvSpPr/>
              <p:nvPr/>
            </p:nvSpPr>
            <p:spPr>
              <a:xfrm>
                <a:off x="5679937" y="4797879"/>
                <a:ext cx="823192" cy="82319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1D328D4-260E-4838-8A4D-38BC553224C7}"/>
                  </a:ext>
                </a:extLst>
              </p:cNvPr>
              <p:cNvSpPr/>
              <p:nvPr/>
            </p:nvSpPr>
            <p:spPr>
              <a:xfrm>
                <a:off x="5864987" y="4982930"/>
                <a:ext cx="453091" cy="4530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Bent Arrow 18">
                <a:extLst>
                  <a:ext uri="{FF2B5EF4-FFF2-40B4-BE49-F238E27FC236}">
                    <a16:creationId xmlns:a16="http://schemas.microsoft.com/office/drawing/2014/main" id="{9F6C36CB-E97A-4060-9340-5106F1945765}"/>
                  </a:ext>
                </a:extLst>
              </p:cNvPr>
              <p:cNvSpPr/>
              <p:nvPr/>
            </p:nvSpPr>
            <p:spPr>
              <a:xfrm rot="5400000" flipH="1">
                <a:off x="7480090" y="3397438"/>
                <a:ext cx="888058" cy="3046632"/>
              </a:xfrm>
              <a:prstGeom prst="bentArrow">
                <a:avLst>
                  <a:gd name="adj1" fmla="val 33832"/>
                  <a:gd name="adj2" fmla="val 20334"/>
                  <a:gd name="adj3" fmla="val 731"/>
                  <a:gd name="adj4" fmla="val 6758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그룹 20">
                <a:extLst>
                  <a:ext uri="{FF2B5EF4-FFF2-40B4-BE49-F238E27FC236}">
                    <a16:creationId xmlns:a16="http://schemas.microsoft.com/office/drawing/2014/main" id="{45DF217A-595E-45CE-A0F1-361FA011B292}"/>
                  </a:ext>
                </a:extLst>
              </p:cNvPr>
              <p:cNvGrpSpPr/>
              <p:nvPr/>
            </p:nvGrpSpPr>
            <p:grpSpPr>
              <a:xfrm>
                <a:off x="7387342" y="565649"/>
                <a:ext cx="3805266" cy="3914406"/>
                <a:chOff x="7974877" y="892748"/>
                <a:chExt cx="3200146" cy="3291932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09007A29-1A9A-4F41-BFB5-6F83FFE36ACF}"/>
                    </a:ext>
                  </a:extLst>
                </p:cNvPr>
                <p:cNvGrpSpPr/>
                <p:nvPr/>
              </p:nvGrpSpPr>
              <p:grpSpPr>
                <a:xfrm>
                  <a:off x="7974877" y="892748"/>
                  <a:ext cx="3200146" cy="3291932"/>
                  <a:chOff x="5010421" y="587565"/>
                  <a:chExt cx="2758049" cy="2837155"/>
                </a:xfrm>
              </p:grpSpPr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F39F77E3-778A-4396-A277-EB4979B20D84}"/>
                      </a:ext>
                    </a:extLst>
                  </p:cNvPr>
                  <p:cNvGrpSpPr/>
                  <p:nvPr/>
                </p:nvGrpSpPr>
                <p:grpSpPr>
                  <a:xfrm>
                    <a:off x="5580112" y="1131590"/>
                    <a:ext cx="1602534" cy="2293130"/>
                    <a:chOff x="7474389" y="3367517"/>
                    <a:chExt cx="2192670" cy="3137579"/>
                  </a:xfrm>
                </p:grpSpPr>
                <p:sp>
                  <p:nvSpPr>
                    <p:cNvPr id="208" name="Teardrop 30">
                      <a:extLst>
                        <a:ext uri="{FF2B5EF4-FFF2-40B4-BE49-F238E27FC236}">
                          <a16:creationId xmlns:a16="http://schemas.microsoft.com/office/drawing/2014/main" id="{19B57DDF-0A16-427C-A229-674C8FB0E924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7474389" y="3367517"/>
                      <a:ext cx="2192670" cy="2192671"/>
                    </a:xfrm>
                    <a:custGeom>
                      <a:avLst/>
                      <a:gdLst>
                        <a:gd name="connsiteX0" fmla="*/ 293361 w 2192670"/>
                        <a:gd name="connsiteY0" fmla="*/ 1899310 h 2192671"/>
                        <a:gd name="connsiteX1" fmla="*/ 0 w 2192670"/>
                        <a:gd name="connsiteY1" fmla="*/ 1191074 h 2192671"/>
                        <a:gd name="connsiteX2" fmla="*/ 1001597 w 2192670"/>
                        <a:gd name="connsiteY2" fmla="*/ 189477 h 2192671"/>
                        <a:gd name="connsiteX3" fmla="*/ 1341342 w 2192670"/>
                        <a:gd name="connsiteY3" fmla="*/ 189477 h 2192671"/>
                        <a:gd name="connsiteX4" fmla="*/ 1530818 w 2192670"/>
                        <a:gd name="connsiteY4" fmla="*/ 0 h 2192671"/>
                        <a:gd name="connsiteX5" fmla="*/ 1806586 w 2192670"/>
                        <a:gd name="connsiteY5" fmla="*/ 0 h 2192671"/>
                        <a:gd name="connsiteX6" fmla="*/ 1996062 w 2192670"/>
                        <a:gd name="connsiteY6" fmla="*/ 189477 h 2192671"/>
                        <a:gd name="connsiteX7" fmla="*/ 2003194 w 2192670"/>
                        <a:gd name="connsiteY7" fmla="*/ 189477 h 2192671"/>
                        <a:gd name="connsiteX8" fmla="*/ 2003194 w 2192670"/>
                        <a:gd name="connsiteY8" fmla="*/ 196609 h 2192671"/>
                        <a:gd name="connsiteX9" fmla="*/ 2192670 w 2192670"/>
                        <a:gd name="connsiteY9" fmla="*/ 386085 h 2192671"/>
                        <a:gd name="connsiteX10" fmla="*/ 2192670 w 2192670"/>
                        <a:gd name="connsiteY10" fmla="*/ 661852 h 2192671"/>
                        <a:gd name="connsiteX11" fmla="*/ 2003193 w 2192670"/>
                        <a:gd name="connsiteY11" fmla="*/ 851329 h 2192671"/>
                        <a:gd name="connsiteX12" fmla="*/ 2003194 w 2192670"/>
                        <a:gd name="connsiteY12" fmla="*/ 1191074 h 2192671"/>
                        <a:gd name="connsiteX13" fmla="*/ 1001597 w 2192670"/>
                        <a:gd name="connsiteY13" fmla="*/ 2192671 h 2192671"/>
                        <a:gd name="connsiteX14" fmla="*/ 293361 w 2192670"/>
                        <a:gd name="connsiteY14" fmla="*/ 1899310 h 21926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192670" h="2192671">
                          <a:moveTo>
                            <a:pt x="293361" y="1899310"/>
                          </a:moveTo>
                          <a:cubicBezTo>
                            <a:pt x="112107" y="1718057"/>
                            <a:pt x="0" y="1467657"/>
                            <a:pt x="0" y="1191074"/>
                          </a:cubicBezTo>
                          <a:cubicBezTo>
                            <a:pt x="0" y="637907"/>
                            <a:pt x="448430" y="189477"/>
                            <a:pt x="1001597" y="189477"/>
                          </a:cubicBezTo>
                          <a:lnTo>
                            <a:pt x="1341342" y="189477"/>
                          </a:lnTo>
                          <a:lnTo>
                            <a:pt x="1530818" y="0"/>
                          </a:lnTo>
                          <a:cubicBezTo>
                            <a:pt x="1606970" y="-76151"/>
                            <a:pt x="1730435" y="-76151"/>
                            <a:pt x="1806586" y="0"/>
                          </a:cubicBezTo>
                          <a:lnTo>
                            <a:pt x="1996062" y="189477"/>
                          </a:lnTo>
                          <a:lnTo>
                            <a:pt x="2003194" y="189477"/>
                          </a:lnTo>
                          <a:lnTo>
                            <a:pt x="2003194" y="196609"/>
                          </a:lnTo>
                          <a:lnTo>
                            <a:pt x="2192670" y="386085"/>
                          </a:lnTo>
                          <a:cubicBezTo>
                            <a:pt x="2268822" y="462236"/>
                            <a:pt x="2268822" y="585701"/>
                            <a:pt x="2192670" y="661852"/>
                          </a:cubicBezTo>
                          <a:lnTo>
                            <a:pt x="2003193" y="851329"/>
                          </a:lnTo>
                          <a:cubicBezTo>
                            <a:pt x="2003193" y="964577"/>
                            <a:pt x="2003194" y="1077826"/>
                            <a:pt x="2003194" y="1191074"/>
                          </a:cubicBezTo>
                          <a:cubicBezTo>
                            <a:pt x="2003194" y="1744241"/>
                            <a:pt x="1554764" y="2192671"/>
                            <a:pt x="1001597" y="2192671"/>
                          </a:cubicBezTo>
                          <a:cubicBezTo>
                            <a:pt x="725014" y="2192671"/>
                            <a:pt x="474614" y="2080563"/>
                            <a:pt x="293361" y="1899310"/>
                          </a:cubicBezTo>
                          <a:close/>
                        </a:path>
                      </a:pathLst>
                    </a:custGeom>
                    <a:noFill/>
                    <a:ln w="6985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209" name="Rounded Rectangle 15">
                      <a:extLst>
                        <a:ext uri="{FF2B5EF4-FFF2-40B4-BE49-F238E27FC236}">
                          <a16:creationId xmlns:a16="http://schemas.microsoft.com/office/drawing/2014/main" id="{A8AEF586-0F60-4C39-AAEF-1FA99E516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8724" y="5844099"/>
                      <a:ext cx="864000" cy="18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 dirty="0"/>
                    </a:p>
                  </p:txBody>
                </p:sp>
                <p:sp>
                  <p:nvSpPr>
                    <p:cNvPr id="210" name="Rounded Rectangle 16">
                      <a:extLst>
                        <a:ext uri="{FF2B5EF4-FFF2-40B4-BE49-F238E27FC236}">
                          <a16:creationId xmlns:a16="http://schemas.microsoft.com/office/drawing/2014/main" id="{1477F5CD-A938-46BF-BD3E-D3D9A694F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4722" y="6084596"/>
                      <a:ext cx="792000" cy="18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211" name="Rounded Rectangle 17">
                      <a:extLst>
                        <a:ext uri="{FF2B5EF4-FFF2-40B4-BE49-F238E27FC236}">
                          <a16:creationId xmlns:a16="http://schemas.microsoft.com/office/drawing/2014/main" id="{11EE083A-3B30-4F87-8CD0-0E9E7EB66B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6721" y="6325096"/>
                      <a:ext cx="648000" cy="18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B72E516E-86EB-4580-9FD2-484A781EC252}"/>
                      </a:ext>
                    </a:extLst>
                  </p:cNvPr>
                  <p:cNvGrpSpPr/>
                  <p:nvPr/>
                </p:nvGrpSpPr>
                <p:grpSpPr>
                  <a:xfrm>
                    <a:off x="5010421" y="587565"/>
                    <a:ext cx="2758049" cy="1315967"/>
                    <a:chOff x="5010421" y="587565"/>
                    <a:chExt cx="2758049" cy="1315967"/>
                  </a:xfrm>
                </p:grpSpPr>
                <p:sp>
                  <p:nvSpPr>
                    <p:cNvPr id="203" name="Rounded Rectangle 9">
                      <a:extLst>
                        <a:ext uri="{FF2B5EF4-FFF2-40B4-BE49-F238E27FC236}">
                          <a16:creationId xmlns:a16="http://schemas.microsoft.com/office/drawing/2014/main" id="{6380FDCF-59C8-404C-82CD-B821A29DE6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248823" y="944709"/>
                      <a:ext cx="144000" cy="36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4" name="Rounded Rectangle 10">
                      <a:extLst>
                        <a:ext uri="{FF2B5EF4-FFF2-40B4-BE49-F238E27FC236}">
                          <a16:creationId xmlns:a16="http://schemas.microsoft.com/office/drawing/2014/main" id="{7608595B-08B5-4E96-94AE-FABF49D5074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5380477" y="944709"/>
                      <a:ext cx="144000" cy="36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5" name="Rounded Rectangle 11">
                      <a:extLst>
                        <a:ext uri="{FF2B5EF4-FFF2-40B4-BE49-F238E27FC236}">
                          <a16:creationId xmlns:a16="http://schemas.microsoft.com/office/drawing/2014/main" id="{15B13443-D1EA-44AC-9968-CE3747570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7445" y="587565"/>
                      <a:ext cx="144000" cy="36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6" name="Rounded Rectangle 12">
                      <a:extLst>
                        <a:ext uri="{FF2B5EF4-FFF2-40B4-BE49-F238E27FC236}">
                          <a16:creationId xmlns:a16="http://schemas.microsoft.com/office/drawing/2014/main" id="{C854F43C-31E8-416A-BBA3-5CB9F7D530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516470" y="1651531"/>
                      <a:ext cx="144000" cy="36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Rounded Rectangle 13">
                      <a:extLst>
                        <a:ext uri="{FF2B5EF4-FFF2-40B4-BE49-F238E27FC236}">
                          <a16:creationId xmlns:a16="http://schemas.microsoft.com/office/drawing/2014/main" id="{8236C7B1-9B25-4705-BC7B-BBF2CC62C0F1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5118421" y="1651532"/>
                      <a:ext cx="144000" cy="36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0" name="Freeform 26">
                  <a:extLst>
                    <a:ext uri="{FF2B5EF4-FFF2-40B4-BE49-F238E27FC236}">
                      <a16:creationId xmlns:a16="http://schemas.microsoft.com/office/drawing/2014/main" id="{F783B9CE-BEC0-4CA4-A277-155A1052C80F}"/>
                    </a:ext>
                  </a:extLst>
                </p:cNvPr>
                <p:cNvSpPr/>
                <p:nvPr/>
              </p:nvSpPr>
              <p:spPr>
                <a:xfrm>
                  <a:off x="8794065" y="1883246"/>
                  <a:ext cx="1526602" cy="998793"/>
                </a:xfrm>
                <a:custGeom>
                  <a:avLst/>
                  <a:gdLst>
                    <a:gd name="connsiteX0" fmla="*/ 0 w 1016000"/>
                    <a:gd name="connsiteY0" fmla="*/ 457200 h 914400"/>
                    <a:gd name="connsiteX1" fmla="*/ 215900 w 1016000"/>
                    <a:gd name="connsiteY1" fmla="*/ 457200 h 914400"/>
                    <a:gd name="connsiteX2" fmla="*/ 381000 w 1016000"/>
                    <a:gd name="connsiteY2" fmla="*/ 0 h 914400"/>
                    <a:gd name="connsiteX3" fmla="*/ 596900 w 1016000"/>
                    <a:gd name="connsiteY3" fmla="*/ 914400 h 914400"/>
                    <a:gd name="connsiteX4" fmla="*/ 736600 w 1016000"/>
                    <a:gd name="connsiteY4" fmla="*/ 101600 h 914400"/>
                    <a:gd name="connsiteX5" fmla="*/ 774700 w 1016000"/>
                    <a:gd name="connsiteY5" fmla="*/ 533400 h 914400"/>
                    <a:gd name="connsiteX6" fmla="*/ 1016000 w 1016000"/>
                    <a:gd name="connsiteY6" fmla="*/ 533400 h 914400"/>
                    <a:gd name="connsiteX0" fmla="*/ 0 w 1016000"/>
                    <a:gd name="connsiteY0" fmla="*/ 457200 h 914400"/>
                    <a:gd name="connsiteX1" fmla="*/ 215900 w 1016000"/>
                    <a:gd name="connsiteY1" fmla="*/ 457200 h 914400"/>
                    <a:gd name="connsiteX2" fmla="*/ 381000 w 1016000"/>
                    <a:gd name="connsiteY2" fmla="*/ 0 h 914400"/>
                    <a:gd name="connsiteX3" fmla="*/ 596900 w 1016000"/>
                    <a:gd name="connsiteY3" fmla="*/ 914400 h 914400"/>
                    <a:gd name="connsiteX4" fmla="*/ 736600 w 1016000"/>
                    <a:gd name="connsiteY4" fmla="*/ 101600 h 914400"/>
                    <a:gd name="connsiteX5" fmla="*/ 841026 w 1016000"/>
                    <a:gd name="connsiteY5" fmla="*/ 674343 h 914400"/>
                    <a:gd name="connsiteX6" fmla="*/ 1016000 w 1016000"/>
                    <a:gd name="connsiteY6" fmla="*/ 533400 h 914400"/>
                    <a:gd name="connsiteX0" fmla="*/ 0 w 982837"/>
                    <a:gd name="connsiteY0" fmla="*/ 457200 h 914400"/>
                    <a:gd name="connsiteX1" fmla="*/ 215900 w 982837"/>
                    <a:gd name="connsiteY1" fmla="*/ 457200 h 914400"/>
                    <a:gd name="connsiteX2" fmla="*/ 381000 w 982837"/>
                    <a:gd name="connsiteY2" fmla="*/ 0 h 914400"/>
                    <a:gd name="connsiteX3" fmla="*/ 596900 w 982837"/>
                    <a:gd name="connsiteY3" fmla="*/ 914400 h 914400"/>
                    <a:gd name="connsiteX4" fmla="*/ 736600 w 982837"/>
                    <a:gd name="connsiteY4" fmla="*/ 101600 h 914400"/>
                    <a:gd name="connsiteX5" fmla="*/ 841026 w 982837"/>
                    <a:gd name="connsiteY5" fmla="*/ 674343 h 914400"/>
                    <a:gd name="connsiteX6" fmla="*/ 982837 w 982837"/>
                    <a:gd name="connsiteY6" fmla="*/ 400748 h 914400"/>
                    <a:gd name="connsiteX0" fmla="*/ 0 w 982837"/>
                    <a:gd name="connsiteY0" fmla="*/ 457200 h 914400"/>
                    <a:gd name="connsiteX1" fmla="*/ 215900 w 982837"/>
                    <a:gd name="connsiteY1" fmla="*/ 457200 h 914400"/>
                    <a:gd name="connsiteX2" fmla="*/ 381000 w 982837"/>
                    <a:gd name="connsiteY2" fmla="*/ 0 h 914400"/>
                    <a:gd name="connsiteX3" fmla="*/ 596900 w 982837"/>
                    <a:gd name="connsiteY3" fmla="*/ 914400 h 914400"/>
                    <a:gd name="connsiteX4" fmla="*/ 736600 w 982837"/>
                    <a:gd name="connsiteY4" fmla="*/ 101600 h 914400"/>
                    <a:gd name="connsiteX5" fmla="*/ 814536 w 982837"/>
                    <a:gd name="connsiteY5" fmla="*/ 510008 h 914400"/>
                    <a:gd name="connsiteX6" fmla="*/ 841026 w 982837"/>
                    <a:gd name="connsiteY6" fmla="*/ 674343 h 914400"/>
                    <a:gd name="connsiteX7" fmla="*/ 982837 w 982837"/>
                    <a:gd name="connsiteY7" fmla="*/ 400748 h 914400"/>
                    <a:gd name="connsiteX0" fmla="*/ 0 w 982837"/>
                    <a:gd name="connsiteY0" fmla="*/ 457200 h 914400"/>
                    <a:gd name="connsiteX1" fmla="*/ 215900 w 982837"/>
                    <a:gd name="connsiteY1" fmla="*/ 457200 h 914400"/>
                    <a:gd name="connsiteX2" fmla="*/ 381000 w 982837"/>
                    <a:gd name="connsiteY2" fmla="*/ 0 h 914400"/>
                    <a:gd name="connsiteX3" fmla="*/ 596900 w 982837"/>
                    <a:gd name="connsiteY3" fmla="*/ 914400 h 914400"/>
                    <a:gd name="connsiteX4" fmla="*/ 736600 w 982837"/>
                    <a:gd name="connsiteY4" fmla="*/ 101600 h 914400"/>
                    <a:gd name="connsiteX5" fmla="*/ 814536 w 982837"/>
                    <a:gd name="connsiteY5" fmla="*/ 510008 h 914400"/>
                    <a:gd name="connsiteX6" fmla="*/ 981969 w 982837"/>
                    <a:gd name="connsiteY6" fmla="*/ 632890 h 914400"/>
                    <a:gd name="connsiteX7" fmla="*/ 982837 w 982837"/>
                    <a:gd name="connsiteY7" fmla="*/ 400748 h 914400"/>
                    <a:gd name="connsiteX0" fmla="*/ 0 w 982837"/>
                    <a:gd name="connsiteY0" fmla="*/ 457200 h 914400"/>
                    <a:gd name="connsiteX1" fmla="*/ 215900 w 982837"/>
                    <a:gd name="connsiteY1" fmla="*/ 457200 h 914400"/>
                    <a:gd name="connsiteX2" fmla="*/ 381000 w 982837"/>
                    <a:gd name="connsiteY2" fmla="*/ 0 h 914400"/>
                    <a:gd name="connsiteX3" fmla="*/ 596900 w 982837"/>
                    <a:gd name="connsiteY3" fmla="*/ 914400 h 914400"/>
                    <a:gd name="connsiteX4" fmla="*/ 736600 w 982837"/>
                    <a:gd name="connsiteY4" fmla="*/ 101600 h 914400"/>
                    <a:gd name="connsiteX5" fmla="*/ 864281 w 982837"/>
                    <a:gd name="connsiteY5" fmla="*/ 584624 h 914400"/>
                    <a:gd name="connsiteX6" fmla="*/ 981969 w 982837"/>
                    <a:gd name="connsiteY6" fmla="*/ 632890 h 914400"/>
                    <a:gd name="connsiteX7" fmla="*/ 982837 w 982837"/>
                    <a:gd name="connsiteY7" fmla="*/ 400748 h 914400"/>
                    <a:gd name="connsiteX0" fmla="*/ 0 w 1231559"/>
                    <a:gd name="connsiteY0" fmla="*/ 457200 h 914400"/>
                    <a:gd name="connsiteX1" fmla="*/ 215900 w 1231559"/>
                    <a:gd name="connsiteY1" fmla="*/ 457200 h 914400"/>
                    <a:gd name="connsiteX2" fmla="*/ 381000 w 1231559"/>
                    <a:gd name="connsiteY2" fmla="*/ 0 h 914400"/>
                    <a:gd name="connsiteX3" fmla="*/ 596900 w 1231559"/>
                    <a:gd name="connsiteY3" fmla="*/ 914400 h 914400"/>
                    <a:gd name="connsiteX4" fmla="*/ 736600 w 1231559"/>
                    <a:gd name="connsiteY4" fmla="*/ 101600 h 914400"/>
                    <a:gd name="connsiteX5" fmla="*/ 864281 w 1231559"/>
                    <a:gd name="connsiteY5" fmla="*/ 584624 h 914400"/>
                    <a:gd name="connsiteX6" fmla="*/ 981969 w 1231559"/>
                    <a:gd name="connsiteY6" fmla="*/ 632890 h 914400"/>
                    <a:gd name="connsiteX7" fmla="*/ 1231559 w 1231559"/>
                    <a:gd name="connsiteY7" fmla="*/ 467074 h 914400"/>
                    <a:gd name="connsiteX0" fmla="*/ 0 w 1231559"/>
                    <a:gd name="connsiteY0" fmla="*/ 457200 h 914400"/>
                    <a:gd name="connsiteX1" fmla="*/ 215900 w 1231559"/>
                    <a:gd name="connsiteY1" fmla="*/ 457200 h 914400"/>
                    <a:gd name="connsiteX2" fmla="*/ 381000 w 1231559"/>
                    <a:gd name="connsiteY2" fmla="*/ 0 h 914400"/>
                    <a:gd name="connsiteX3" fmla="*/ 596900 w 1231559"/>
                    <a:gd name="connsiteY3" fmla="*/ 914400 h 914400"/>
                    <a:gd name="connsiteX4" fmla="*/ 736600 w 1231559"/>
                    <a:gd name="connsiteY4" fmla="*/ 101600 h 914400"/>
                    <a:gd name="connsiteX5" fmla="*/ 864281 w 1231559"/>
                    <a:gd name="connsiteY5" fmla="*/ 584624 h 914400"/>
                    <a:gd name="connsiteX6" fmla="*/ 948806 w 1231559"/>
                    <a:gd name="connsiteY6" fmla="*/ 259807 h 914400"/>
                    <a:gd name="connsiteX7" fmla="*/ 1231559 w 1231559"/>
                    <a:gd name="connsiteY7" fmla="*/ 467074 h 914400"/>
                    <a:gd name="connsiteX0" fmla="*/ 0 w 1231559"/>
                    <a:gd name="connsiteY0" fmla="*/ 457200 h 914400"/>
                    <a:gd name="connsiteX1" fmla="*/ 215900 w 1231559"/>
                    <a:gd name="connsiteY1" fmla="*/ 457200 h 914400"/>
                    <a:gd name="connsiteX2" fmla="*/ 381000 w 1231559"/>
                    <a:gd name="connsiteY2" fmla="*/ 0 h 914400"/>
                    <a:gd name="connsiteX3" fmla="*/ 596900 w 1231559"/>
                    <a:gd name="connsiteY3" fmla="*/ 914400 h 914400"/>
                    <a:gd name="connsiteX4" fmla="*/ 736600 w 1231559"/>
                    <a:gd name="connsiteY4" fmla="*/ 101600 h 914400"/>
                    <a:gd name="connsiteX5" fmla="*/ 880863 w 1231559"/>
                    <a:gd name="connsiteY5" fmla="*/ 717276 h 914400"/>
                    <a:gd name="connsiteX6" fmla="*/ 948806 w 1231559"/>
                    <a:gd name="connsiteY6" fmla="*/ 259807 h 914400"/>
                    <a:gd name="connsiteX7" fmla="*/ 1231559 w 1231559"/>
                    <a:gd name="connsiteY7" fmla="*/ 467074 h 914400"/>
                    <a:gd name="connsiteX0" fmla="*/ 0 w 1380792"/>
                    <a:gd name="connsiteY0" fmla="*/ 457200 h 914400"/>
                    <a:gd name="connsiteX1" fmla="*/ 215900 w 1380792"/>
                    <a:gd name="connsiteY1" fmla="*/ 457200 h 914400"/>
                    <a:gd name="connsiteX2" fmla="*/ 381000 w 1380792"/>
                    <a:gd name="connsiteY2" fmla="*/ 0 h 914400"/>
                    <a:gd name="connsiteX3" fmla="*/ 596900 w 1380792"/>
                    <a:gd name="connsiteY3" fmla="*/ 914400 h 914400"/>
                    <a:gd name="connsiteX4" fmla="*/ 736600 w 1380792"/>
                    <a:gd name="connsiteY4" fmla="*/ 101600 h 914400"/>
                    <a:gd name="connsiteX5" fmla="*/ 880863 w 1380792"/>
                    <a:gd name="connsiteY5" fmla="*/ 717276 h 914400"/>
                    <a:gd name="connsiteX6" fmla="*/ 948806 w 1380792"/>
                    <a:gd name="connsiteY6" fmla="*/ 259807 h 914400"/>
                    <a:gd name="connsiteX7" fmla="*/ 1380792 w 1380792"/>
                    <a:gd name="connsiteY7" fmla="*/ 409039 h 914400"/>
                    <a:gd name="connsiteX0" fmla="*/ 0 w 1380792"/>
                    <a:gd name="connsiteY0" fmla="*/ 457200 h 914400"/>
                    <a:gd name="connsiteX1" fmla="*/ 215900 w 1380792"/>
                    <a:gd name="connsiteY1" fmla="*/ 457200 h 914400"/>
                    <a:gd name="connsiteX2" fmla="*/ 381000 w 1380792"/>
                    <a:gd name="connsiteY2" fmla="*/ 0 h 914400"/>
                    <a:gd name="connsiteX3" fmla="*/ 596900 w 1380792"/>
                    <a:gd name="connsiteY3" fmla="*/ 914400 h 914400"/>
                    <a:gd name="connsiteX4" fmla="*/ 736600 w 1380792"/>
                    <a:gd name="connsiteY4" fmla="*/ 101600 h 914400"/>
                    <a:gd name="connsiteX5" fmla="*/ 880863 w 1380792"/>
                    <a:gd name="connsiteY5" fmla="*/ 717276 h 914400"/>
                    <a:gd name="connsiteX6" fmla="*/ 932225 w 1380792"/>
                    <a:gd name="connsiteY6" fmla="*/ 409040 h 914400"/>
                    <a:gd name="connsiteX7" fmla="*/ 1380792 w 1380792"/>
                    <a:gd name="connsiteY7" fmla="*/ 409039 h 914400"/>
                    <a:gd name="connsiteX0" fmla="*/ 0 w 1198396"/>
                    <a:gd name="connsiteY0" fmla="*/ 457200 h 914400"/>
                    <a:gd name="connsiteX1" fmla="*/ 215900 w 1198396"/>
                    <a:gd name="connsiteY1" fmla="*/ 457200 h 914400"/>
                    <a:gd name="connsiteX2" fmla="*/ 381000 w 1198396"/>
                    <a:gd name="connsiteY2" fmla="*/ 0 h 914400"/>
                    <a:gd name="connsiteX3" fmla="*/ 596900 w 1198396"/>
                    <a:gd name="connsiteY3" fmla="*/ 914400 h 914400"/>
                    <a:gd name="connsiteX4" fmla="*/ 736600 w 1198396"/>
                    <a:gd name="connsiteY4" fmla="*/ 101600 h 914400"/>
                    <a:gd name="connsiteX5" fmla="*/ 880863 w 1198396"/>
                    <a:gd name="connsiteY5" fmla="*/ 717276 h 914400"/>
                    <a:gd name="connsiteX6" fmla="*/ 932225 w 1198396"/>
                    <a:gd name="connsiteY6" fmla="*/ 409040 h 914400"/>
                    <a:gd name="connsiteX7" fmla="*/ 1198396 w 1198396"/>
                    <a:gd name="connsiteY7" fmla="*/ 384167 h 914400"/>
                    <a:gd name="connsiteX0" fmla="*/ 0 w 1198396"/>
                    <a:gd name="connsiteY0" fmla="*/ 457200 h 914400"/>
                    <a:gd name="connsiteX1" fmla="*/ 215900 w 1198396"/>
                    <a:gd name="connsiteY1" fmla="*/ 457200 h 914400"/>
                    <a:gd name="connsiteX2" fmla="*/ 381000 w 1198396"/>
                    <a:gd name="connsiteY2" fmla="*/ 0 h 914400"/>
                    <a:gd name="connsiteX3" fmla="*/ 596900 w 1198396"/>
                    <a:gd name="connsiteY3" fmla="*/ 914400 h 914400"/>
                    <a:gd name="connsiteX4" fmla="*/ 736600 w 1198396"/>
                    <a:gd name="connsiteY4" fmla="*/ 101600 h 914400"/>
                    <a:gd name="connsiteX5" fmla="*/ 880863 w 1198396"/>
                    <a:gd name="connsiteY5" fmla="*/ 717276 h 914400"/>
                    <a:gd name="connsiteX6" fmla="*/ 932225 w 1198396"/>
                    <a:gd name="connsiteY6" fmla="*/ 409040 h 914400"/>
                    <a:gd name="connsiteX7" fmla="*/ 1198396 w 1198396"/>
                    <a:gd name="connsiteY7" fmla="*/ 384167 h 914400"/>
                    <a:gd name="connsiteX0" fmla="*/ 0 w 1198396"/>
                    <a:gd name="connsiteY0" fmla="*/ 457200 h 914400"/>
                    <a:gd name="connsiteX1" fmla="*/ 215900 w 1198396"/>
                    <a:gd name="connsiteY1" fmla="*/ 457200 h 914400"/>
                    <a:gd name="connsiteX2" fmla="*/ 381000 w 1198396"/>
                    <a:gd name="connsiteY2" fmla="*/ 0 h 914400"/>
                    <a:gd name="connsiteX3" fmla="*/ 596900 w 1198396"/>
                    <a:gd name="connsiteY3" fmla="*/ 914400 h 914400"/>
                    <a:gd name="connsiteX4" fmla="*/ 736600 w 1198396"/>
                    <a:gd name="connsiteY4" fmla="*/ 101600 h 914400"/>
                    <a:gd name="connsiteX5" fmla="*/ 880863 w 1198396"/>
                    <a:gd name="connsiteY5" fmla="*/ 717276 h 914400"/>
                    <a:gd name="connsiteX6" fmla="*/ 932225 w 1198396"/>
                    <a:gd name="connsiteY6" fmla="*/ 409040 h 914400"/>
                    <a:gd name="connsiteX7" fmla="*/ 1198396 w 1198396"/>
                    <a:gd name="connsiteY7" fmla="*/ 384167 h 914400"/>
                    <a:gd name="connsiteX0" fmla="*/ 0 w 1198396"/>
                    <a:gd name="connsiteY0" fmla="*/ 457200 h 914400"/>
                    <a:gd name="connsiteX1" fmla="*/ 215900 w 1198396"/>
                    <a:gd name="connsiteY1" fmla="*/ 457200 h 914400"/>
                    <a:gd name="connsiteX2" fmla="*/ 381000 w 1198396"/>
                    <a:gd name="connsiteY2" fmla="*/ 0 h 914400"/>
                    <a:gd name="connsiteX3" fmla="*/ 596900 w 1198396"/>
                    <a:gd name="connsiteY3" fmla="*/ 914400 h 914400"/>
                    <a:gd name="connsiteX4" fmla="*/ 736600 w 1198396"/>
                    <a:gd name="connsiteY4" fmla="*/ 101600 h 914400"/>
                    <a:gd name="connsiteX5" fmla="*/ 880863 w 1198396"/>
                    <a:gd name="connsiteY5" fmla="*/ 717276 h 914400"/>
                    <a:gd name="connsiteX6" fmla="*/ 932225 w 1198396"/>
                    <a:gd name="connsiteY6" fmla="*/ 409040 h 914400"/>
                    <a:gd name="connsiteX7" fmla="*/ 1198396 w 1198396"/>
                    <a:gd name="connsiteY7" fmla="*/ 417330 h 914400"/>
                    <a:gd name="connsiteX0" fmla="*/ 0 w 1198396"/>
                    <a:gd name="connsiteY0" fmla="*/ 457200 h 914400"/>
                    <a:gd name="connsiteX1" fmla="*/ 215900 w 1198396"/>
                    <a:gd name="connsiteY1" fmla="*/ 457200 h 914400"/>
                    <a:gd name="connsiteX2" fmla="*/ 381000 w 1198396"/>
                    <a:gd name="connsiteY2" fmla="*/ 0 h 914400"/>
                    <a:gd name="connsiteX3" fmla="*/ 596900 w 1198396"/>
                    <a:gd name="connsiteY3" fmla="*/ 914400 h 914400"/>
                    <a:gd name="connsiteX4" fmla="*/ 736600 w 1198396"/>
                    <a:gd name="connsiteY4" fmla="*/ 101600 h 914400"/>
                    <a:gd name="connsiteX5" fmla="*/ 880863 w 1198396"/>
                    <a:gd name="connsiteY5" fmla="*/ 717276 h 914400"/>
                    <a:gd name="connsiteX6" fmla="*/ 932225 w 1198396"/>
                    <a:gd name="connsiteY6" fmla="*/ 409040 h 914400"/>
                    <a:gd name="connsiteX7" fmla="*/ 1198396 w 1198396"/>
                    <a:gd name="connsiteY7" fmla="*/ 417330 h 914400"/>
                    <a:gd name="connsiteX0" fmla="*/ 0 w 1202223"/>
                    <a:gd name="connsiteY0" fmla="*/ 457200 h 914400"/>
                    <a:gd name="connsiteX1" fmla="*/ 215900 w 1202223"/>
                    <a:gd name="connsiteY1" fmla="*/ 457200 h 914400"/>
                    <a:gd name="connsiteX2" fmla="*/ 381000 w 1202223"/>
                    <a:gd name="connsiteY2" fmla="*/ 0 h 914400"/>
                    <a:gd name="connsiteX3" fmla="*/ 596900 w 1202223"/>
                    <a:gd name="connsiteY3" fmla="*/ 914400 h 914400"/>
                    <a:gd name="connsiteX4" fmla="*/ 736600 w 1202223"/>
                    <a:gd name="connsiteY4" fmla="*/ 101600 h 914400"/>
                    <a:gd name="connsiteX5" fmla="*/ 880863 w 1202223"/>
                    <a:gd name="connsiteY5" fmla="*/ 717276 h 914400"/>
                    <a:gd name="connsiteX6" fmla="*/ 932225 w 1202223"/>
                    <a:gd name="connsiteY6" fmla="*/ 409040 h 914400"/>
                    <a:gd name="connsiteX7" fmla="*/ 1202223 w 1202223"/>
                    <a:gd name="connsiteY7" fmla="*/ 405850 h 914400"/>
                    <a:gd name="connsiteX0" fmla="*/ 0 w 1198396"/>
                    <a:gd name="connsiteY0" fmla="*/ 457200 h 914400"/>
                    <a:gd name="connsiteX1" fmla="*/ 215900 w 1198396"/>
                    <a:gd name="connsiteY1" fmla="*/ 457200 h 914400"/>
                    <a:gd name="connsiteX2" fmla="*/ 381000 w 1198396"/>
                    <a:gd name="connsiteY2" fmla="*/ 0 h 914400"/>
                    <a:gd name="connsiteX3" fmla="*/ 596900 w 1198396"/>
                    <a:gd name="connsiteY3" fmla="*/ 914400 h 914400"/>
                    <a:gd name="connsiteX4" fmla="*/ 736600 w 1198396"/>
                    <a:gd name="connsiteY4" fmla="*/ 101600 h 914400"/>
                    <a:gd name="connsiteX5" fmla="*/ 880863 w 1198396"/>
                    <a:gd name="connsiteY5" fmla="*/ 717276 h 914400"/>
                    <a:gd name="connsiteX6" fmla="*/ 932225 w 1198396"/>
                    <a:gd name="connsiteY6" fmla="*/ 409040 h 914400"/>
                    <a:gd name="connsiteX7" fmla="*/ 1198396 w 1198396"/>
                    <a:gd name="connsiteY7" fmla="*/ 413503 h 914400"/>
                    <a:gd name="connsiteX0" fmla="*/ 0 w 1202223"/>
                    <a:gd name="connsiteY0" fmla="*/ 457200 h 914400"/>
                    <a:gd name="connsiteX1" fmla="*/ 215900 w 1202223"/>
                    <a:gd name="connsiteY1" fmla="*/ 457200 h 914400"/>
                    <a:gd name="connsiteX2" fmla="*/ 381000 w 1202223"/>
                    <a:gd name="connsiteY2" fmla="*/ 0 h 914400"/>
                    <a:gd name="connsiteX3" fmla="*/ 596900 w 1202223"/>
                    <a:gd name="connsiteY3" fmla="*/ 914400 h 914400"/>
                    <a:gd name="connsiteX4" fmla="*/ 736600 w 1202223"/>
                    <a:gd name="connsiteY4" fmla="*/ 101600 h 914400"/>
                    <a:gd name="connsiteX5" fmla="*/ 880863 w 1202223"/>
                    <a:gd name="connsiteY5" fmla="*/ 717276 h 914400"/>
                    <a:gd name="connsiteX6" fmla="*/ 932225 w 1202223"/>
                    <a:gd name="connsiteY6" fmla="*/ 409040 h 914400"/>
                    <a:gd name="connsiteX7" fmla="*/ 1202223 w 1202223"/>
                    <a:gd name="connsiteY7" fmla="*/ 402023 h 914400"/>
                    <a:gd name="connsiteX0" fmla="*/ 0 w 1202266"/>
                    <a:gd name="connsiteY0" fmla="*/ 457200 h 914400"/>
                    <a:gd name="connsiteX1" fmla="*/ 215900 w 1202266"/>
                    <a:gd name="connsiteY1" fmla="*/ 457200 h 914400"/>
                    <a:gd name="connsiteX2" fmla="*/ 381000 w 1202266"/>
                    <a:gd name="connsiteY2" fmla="*/ 0 h 914400"/>
                    <a:gd name="connsiteX3" fmla="*/ 596900 w 1202266"/>
                    <a:gd name="connsiteY3" fmla="*/ 914400 h 914400"/>
                    <a:gd name="connsiteX4" fmla="*/ 736600 w 1202266"/>
                    <a:gd name="connsiteY4" fmla="*/ 101600 h 914400"/>
                    <a:gd name="connsiteX5" fmla="*/ 880863 w 1202266"/>
                    <a:gd name="connsiteY5" fmla="*/ 717276 h 914400"/>
                    <a:gd name="connsiteX6" fmla="*/ 932225 w 1202266"/>
                    <a:gd name="connsiteY6" fmla="*/ 409040 h 914400"/>
                    <a:gd name="connsiteX7" fmla="*/ 1202223 w 1202266"/>
                    <a:gd name="connsiteY7" fmla="*/ 402023 h 914400"/>
                    <a:gd name="connsiteX0" fmla="*/ 0 w 1202266"/>
                    <a:gd name="connsiteY0" fmla="*/ 457200 h 914400"/>
                    <a:gd name="connsiteX1" fmla="*/ 215900 w 1202266"/>
                    <a:gd name="connsiteY1" fmla="*/ 457200 h 914400"/>
                    <a:gd name="connsiteX2" fmla="*/ 381000 w 1202266"/>
                    <a:gd name="connsiteY2" fmla="*/ 0 h 914400"/>
                    <a:gd name="connsiteX3" fmla="*/ 596900 w 1202266"/>
                    <a:gd name="connsiteY3" fmla="*/ 914400 h 914400"/>
                    <a:gd name="connsiteX4" fmla="*/ 736600 w 1202266"/>
                    <a:gd name="connsiteY4" fmla="*/ 101600 h 914400"/>
                    <a:gd name="connsiteX5" fmla="*/ 880863 w 1202266"/>
                    <a:gd name="connsiteY5" fmla="*/ 717276 h 914400"/>
                    <a:gd name="connsiteX6" fmla="*/ 932225 w 1202266"/>
                    <a:gd name="connsiteY6" fmla="*/ 409040 h 914400"/>
                    <a:gd name="connsiteX7" fmla="*/ 1202223 w 1202266"/>
                    <a:gd name="connsiteY7" fmla="*/ 417329 h 914400"/>
                    <a:gd name="connsiteX0" fmla="*/ 0 w 1133408"/>
                    <a:gd name="connsiteY0" fmla="*/ 457200 h 914400"/>
                    <a:gd name="connsiteX1" fmla="*/ 215900 w 1133408"/>
                    <a:gd name="connsiteY1" fmla="*/ 457200 h 914400"/>
                    <a:gd name="connsiteX2" fmla="*/ 381000 w 1133408"/>
                    <a:gd name="connsiteY2" fmla="*/ 0 h 914400"/>
                    <a:gd name="connsiteX3" fmla="*/ 596900 w 1133408"/>
                    <a:gd name="connsiteY3" fmla="*/ 914400 h 914400"/>
                    <a:gd name="connsiteX4" fmla="*/ 736600 w 1133408"/>
                    <a:gd name="connsiteY4" fmla="*/ 101600 h 914400"/>
                    <a:gd name="connsiteX5" fmla="*/ 880863 w 1133408"/>
                    <a:gd name="connsiteY5" fmla="*/ 717276 h 914400"/>
                    <a:gd name="connsiteX6" fmla="*/ 932225 w 1133408"/>
                    <a:gd name="connsiteY6" fmla="*/ 409040 h 914400"/>
                    <a:gd name="connsiteX7" fmla="*/ 1133346 w 1133408"/>
                    <a:gd name="connsiteY7" fmla="*/ 413503 h 914400"/>
                    <a:gd name="connsiteX0" fmla="*/ 0 w 1133408"/>
                    <a:gd name="connsiteY0" fmla="*/ 457200 h 914400"/>
                    <a:gd name="connsiteX1" fmla="*/ 215900 w 1133408"/>
                    <a:gd name="connsiteY1" fmla="*/ 457200 h 914400"/>
                    <a:gd name="connsiteX2" fmla="*/ 381000 w 1133408"/>
                    <a:gd name="connsiteY2" fmla="*/ 0 h 914400"/>
                    <a:gd name="connsiteX3" fmla="*/ 596900 w 1133408"/>
                    <a:gd name="connsiteY3" fmla="*/ 914400 h 914400"/>
                    <a:gd name="connsiteX4" fmla="*/ 736600 w 1133408"/>
                    <a:gd name="connsiteY4" fmla="*/ 101600 h 914400"/>
                    <a:gd name="connsiteX5" fmla="*/ 880863 w 1133408"/>
                    <a:gd name="connsiteY5" fmla="*/ 717276 h 914400"/>
                    <a:gd name="connsiteX6" fmla="*/ 932225 w 1133408"/>
                    <a:gd name="connsiteY6" fmla="*/ 409040 h 914400"/>
                    <a:gd name="connsiteX7" fmla="*/ 1133346 w 1133408"/>
                    <a:gd name="connsiteY7" fmla="*/ 402024 h 914400"/>
                    <a:gd name="connsiteX0" fmla="*/ 0 w 1079873"/>
                    <a:gd name="connsiteY0" fmla="*/ 457200 h 914400"/>
                    <a:gd name="connsiteX1" fmla="*/ 215900 w 1079873"/>
                    <a:gd name="connsiteY1" fmla="*/ 457200 h 914400"/>
                    <a:gd name="connsiteX2" fmla="*/ 381000 w 1079873"/>
                    <a:gd name="connsiteY2" fmla="*/ 0 h 914400"/>
                    <a:gd name="connsiteX3" fmla="*/ 596900 w 1079873"/>
                    <a:gd name="connsiteY3" fmla="*/ 914400 h 914400"/>
                    <a:gd name="connsiteX4" fmla="*/ 736600 w 1079873"/>
                    <a:gd name="connsiteY4" fmla="*/ 101600 h 914400"/>
                    <a:gd name="connsiteX5" fmla="*/ 880863 w 1079873"/>
                    <a:gd name="connsiteY5" fmla="*/ 717276 h 914400"/>
                    <a:gd name="connsiteX6" fmla="*/ 932225 w 1079873"/>
                    <a:gd name="connsiteY6" fmla="*/ 409040 h 914400"/>
                    <a:gd name="connsiteX7" fmla="*/ 1079775 w 1079873"/>
                    <a:gd name="connsiteY7" fmla="*/ 409677 h 914400"/>
                    <a:gd name="connsiteX0" fmla="*/ 0 w 1125759"/>
                    <a:gd name="connsiteY0" fmla="*/ 457200 h 914400"/>
                    <a:gd name="connsiteX1" fmla="*/ 215900 w 1125759"/>
                    <a:gd name="connsiteY1" fmla="*/ 457200 h 914400"/>
                    <a:gd name="connsiteX2" fmla="*/ 381000 w 1125759"/>
                    <a:gd name="connsiteY2" fmla="*/ 0 h 914400"/>
                    <a:gd name="connsiteX3" fmla="*/ 596900 w 1125759"/>
                    <a:gd name="connsiteY3" fmla="*/ 914400 h 914400"/>
                    <a:gd name="connsiteX4" fmla="*/ 736600 w 1125759"/>
                    <a:gd name="connsiteY4" fmla="*/ 101600 h 914400"/>
                    <a:gd name="connsiteX5" fmla="*/ 880863 w 1125759"/>
                    <a:gd name="connsiteY5" fmla="*/ 717276 h 914400"/>
                    <a:gd name="connsiteX6" fmla="*/ 932225 w 1125759"/>
                    <a:gd name="connsiteY6" fmla="*/ 409040 h 914400"/>
                    <a:gd name="connsiteX7" fmla="*/ 1125693 w 1125759"/>
                    <a:gd name="connsiteY7" fmla="*/ 409677 h 914400"/>
                    <a:gd name="connsiteX0" fmla="*/ 0 w 1125693"/>
                    <a:gd name="connsiteY0" fmla="*/ 457200 h 914400"/>
                    <a:gd name="connsiteX1" fmla="*/ 215900 w 1125693"/>
                    <a:gd name="connsiteY1" fmla="*/ 457200 h 914400"/>
                    <a:gd name="connsiteX2" fmla="*/ 381000 w 1125693"/>
                    <a:gd name="connsiteY2" fmla="*/ 0 h 914400"/>
                    <a:gd name="connsiteX3" fmla="*/ 596900 w 1125693"/>
                    <a:gd name="connsiteY3" fmla="*/ 914400 h 914400"/>
                    <a:gd name="connsiteX4" fmla="*/ 736600 w 1125693"/>
                    <a:gd name="connsiteY4" fmla="*/ 101600 h 914400"/>
                    <a:gd name="connsiteX5" fmla="*/ 880863 w 1125693"/>
                    <a:gd name="connsiteY5" fmla="*/ 717276 h 914400"/>
                    <a:gd name="connsiteX6" fmla="*/ 932225 w 1125693"/>
                    <a:gd name="connsiteY6" fmla="*/ 409040 h 914400"/>
                    <a:gd name="connsiteX7" fmla="*/ 1125693 w 1125693"/>
                    <a:gd name="connsiteY7" fmla="*/ 409677 h 914400"/>
                    <a:gd name="connsiteX0" fmla="*/ 0 w 1125693"/>
                    <a:gd name="connsiteY0" fmla="*/ 457200 h 914400"/>
                    <a:gd name="connsiteX1" fmla="*/ 215900 w 1125693"/>
                    <a:gd name="connsiteY1" fmla="*/ 457200 h 914400"/>
                    <a:gd name="connsiteX2" fmla="*/ 381000 w 1125693"/>
                    <a:gd name="connsiteY2" fmla="*/ 0 h 914400"/>
                    <a:gd name="connsiteX3" fmla="*/ 547155 w 1125693"/>
                    <a:gd name="connsiteY3" fmla="*/ 914400 h 914400"/>
                    <a:gd name="connsiteX4" fmla="*/ 736600 w 1125693"/>
                    <a:gd name="connsiteY4" fmla="*/ 101600 h 914400"/>
                    <a:gd name="connsiteX5" fmla="*/ 880863 w 1125693"/>
                    <a:gd name="connsiteY5" fmla="*/ 717276 h 914400"/>
                    <a:gd name="connsiteX6" fmla="*/ 932225 w 1125693"/>
                    <a:gd name="connsiteY6" fmla="*/ 409040 h 914400"/>
                    <a:gd name="connsiteX7" fmla="*/ 1125693 w 1125693"/>
                    <a:gd name="connsiteY7" fmla="*/ 409677 h 914400"/>
                    <a:gd name="connsiteX0" fmla="*/ 0 w 1125693"/>
                    <a:gd name="connsiteY0" fmla="*/ 457200 h 914400"/>
                    <a:gd name="connsiteX1" fmla="*/ 215900 w 1125693"/>
                    <a:gd name="connsiteY1" fmla="*/ 457200 h 914400"/>
                    <a:gd name="connsiteX2" fmla="*/ 381000 w 1125693"/>
                    <a:gd name="connsiteY2" fmla="*/ 0 h 914400"/>
                    <a:gd name="connsiteX3" fmla="*/ 547155 w 1125693"/>
                    <a:gd name="connsiteY3" fmla="*/ 914400 h 914400"/>
                    <a:gd name="connsiteX4" fmla="*/ 797824 w 1125693"/>
                    <a:gd name="connsiteY4" fmla="*/ 105426 h 914400"/>
                    <a:gd name="connsiteX5" fmla="*/ 880863 w 1125693"/>
                    <a:gd name="connsiteY5" fmla="*/ 717276 h 914400"/>
                    <a:gd name="connsiteX6" fmla="*/ 932225 w 1125693"/>
                    <a:gd name="connsiteY6" fmla="*/ 409040 h 914400"/>
                    <a:gd name="connsiteX7" fmla="*/ 1125693 w 1125693"/>
                    <a:gd name="connsiteY7" fmla="*/ 409677 h 914400"/>
                    <a:gd name="connsiteX0" fmla="*/ 0 w 1125693"/>
                    <a:gd name="connsiteY0" fmla="*/ 457200 h 914400"/>
                    <a:gd name="connsiteX1" fmla="*/ 215900 w 1125693"/>
                    <a:gd name="connsiteY1" fmla="*/ 457200 h 914400"/>
                    <a:gd name="connsiteX2" fmla="*/ 381000 w 1125693"/>
                    <a:gd name="connsiteY2" fmla="*/ 0 h 914400"/>
                    <a:gd name="connsiteX3" fmla="*/ 547155 w 1125693"/>
                    <a:gd name="connsiteY3" fmla="*/ 914400 h 914400"/>
                    <a:gd name="connsiteX4" fmla="*/ 797824 w 1125693"/>
                    <a:gd name="connsiteY4" fmla="*/ 105426 h 914400"/>
                    <a:gd name="connsiteX5" fmla="*/ 796681 w 1125693"/>
                    <a:gd name="connsiteY5" fmla="*/ 740235 h 914400"/>
                    <a:gd name="connsiteX6" fmla="*/ 932225 w 1125693"/>
                    <a:gd name="connsiteY6" fmla="*/ 409040 h 914400"/>
                    <a:gd name="connsiteX7" fmla="*/ 1125693 w 1125693"/>
                    <a:gd name="connsiteY7" fmla="*/ 409677 h 914400"/>
                    <a:gd name="connsiteX0" fmla="*/ 0 w 1267273"/>
                    <a:gd name="connsiteY0" fmla="*/ 457200 h 914400"/>
                    <a:gd name="connsiteX1" fmla="*/ 215900 w 1267273"/>
                    <a:gd name="connsiteY1" fmla="*/ 457200 h 914400"/>
                    <a:gd name="connsiteX2" fmla="*/ 381000 w 1267273"/>
                    <a:gd name="connsiteY2" fmla="*/ 0 h 914400"/>
                    <a:gd name="connsiteX3" fmla="*/ 547155 w 1267273"/>
                    <a:gd name="connsiteY3" fmla="*/ 914400 h 914400"/>
                    <a:gd name="connsiteX4" fmla="*/ 797824 w 1267273"/>
                    <a:gd name="connsiteY4" fmla="*/ 105426 h 914400"/>
                    <a:gd name="connsiteX5" fmla="*/ 796681 w 1267273"/>
                    <a:gd name="connsiteY5" fmla="*/ 740235 h 914400"/>
                    <a:gd name="connsiteX6" fmla="*/ 932225 w 1267273"/>
                    <a:gd name="connsiteY6" fmla="*/ 409040 h 914400"/>
                    <a:gd name="connsiteX7" fmla="*/ 1267273 w 1267273"/>
                    <a:gd name="connsiteY7" fmla="*/ 405851 h 914400"/>
                    <a:gd name="connsiteX0" fmla="*/ 0 w 1267273"/>
                    <a:gd name="connsiteY0" fmla="*/ 457200 h 914400"/>
                    <a:gd name="connsiteX1" fmla="*/ 215900 w 1267273"/>
                    <a:gd name="connsiteY1" fmla="*/ 457200 h 914400"/>
                    <a:gd name="connsiteX2" fmla="*/ 381000 w 1267273"/>
                    <a:gd name="connsiteY2" fmla="*/ 0 h 914400"/>
                    <a:gd name="connsiteX3" fmla="*/ 547155 w 1267273"/>
                    <a:gd name="connsiteY3" fmla="*/ 914400 h 914400"/>
                    <a:gd name="connsiteX4" fmla="*/ 797824 w 1267273"/>
                    <a:gd name="connsiteY4" fmla="*/ 105426 h 914400"/>
                    <a:gd name="connsiteX5" fmla="*/ 796681 w 1267273"/>
                    <a:gd name="connsiteY5" fmla="*/ 740235 h 914400"/>
                    <a:gd name="connsiteX6" fmla="*/ 932225 w 1267273"/>
                    <a:gd name="connsiteY6" fmla="*/ 409040 h 914400"/>
                    <a:gd name="connsiteX7" fmla="*/ 1267273 w 1267273"/>
                    <a:gd name="connsiteY7" fmla="*/ 405851 h 914400"/>
                    <a:gd name="connsiteX0" fmla="*/ 0 w 1267273"/>
                    <a:gd name="connsiteY0" fmla="*/ 457200 h 914400"/>
                    <a:gd name="connsiteX1" fmla="*/ 215900 w 1267273"/>
                    <a:gd name="connsiteY1" fmla="*/ 457200 h 914400"/>
                    <a:gd name="connsiteX2" fmla="*/ 381000 w 1267273"/>
                    <a:gd name="connsiteY2" fmla="*/ 0 h 914400"/>
                    <a:gd name="connsiteX3" fmla="*/ 547155 w 1267273"/>
                    <a:gd name="connsiteY3" fmla="*/ 914400 h 914400"/>
                    <a:gd name="connsiteX4" fmla="*/ 797824 w 1267273"/>
                    <a:gd name="connsiteY4" fmla="*/ 105426 h 914400"/>
                    <a:gd name="connsiteX5" fmla="*/ 796681 w 1267273"/>
                    <a:gd name="connsiteY5" fmla="*/ 740235 h 914400"/>
                    <a:gd name="connsiteX6" fmla="*/ 932225 w 1267273"/>
                    <a:gd name="connsiteY6" fmla="*/ 409040 h 914400"/>
                    <a:gd name="connsiteX7" fmla="*/ 1267273 w 1267273"/>
                    <a:gd name="connsiteY7" fmla="*/ 405851 h 914400"/>
                    <a:gd name="connsiteX0" fmla="*/ 0 w 1339977"/>
                    <a:gd name="connsiteY0" fmla="*/ 453374 h 914400"/>
                    <a:gd name="connsiteX1" fmla="*/ 288604 w 1339977"/>
                    <a:gd name="connsiteY1" fmla="*/ 457200 h 914400"/>
                    <a:gd name="connsiteX2" fmla="*/ 453704 w 1339977"/>
                    <a:gd name="connsiteY2" fmla="*/ 0 h 914400"/>
                    <a:gd name="connsiteX3" fmla="*/ 619859 w 1339977"/>
                    <a:gd name="connsiteY3" fmla="*/ 914400 h 914400"/>
                    <a:gd name="connsiteX4" fmla="*/ 870528 w 1339977"/>
                    <a:gd name="connsiteY4" fmla="*/ 105426 h 914400"/>
                    <a:gd name="connsiteX5" fmla="*/ 869385 w 1339977"/>
                    <a:gd name="connsiteY5" fmla="*/ 740235 h 914400"/>
                    <a:gd name="connsiteX6" fmla="*/ 1004929 w 1339977"/>
                    <a:gd name="connsiteY6" fmla="*/ 409040 h 914400"/>
                    <a:gd name="connsiteX7" fmla="*/ 1339977 w 1339977"/>
                    <a:gd name="connsiteY7" fmla="*/ 405851 h 914400"/>
                    <a:gd name="connsiteX0" fmla="*/ 0 w 1343804"/>
                    <a:gd name="connsiteY0" fmla="*/ 461027 h 914400"/>
                    <a:gd name="connsiteX1" fmla="*/ 292431 w 1343804"/>
                    <a:gd name="connsiteY1" fmla="*/ 457200 h 914400"/>
                    <a:gd name="connsiteX2" fmla="*/ 457531 w 1343804"/>
                    <a:gd name="connsiteY2" fmla="*/ 0 h 914400"/>
                    <a:gd name="connsiteX3" fmla="*/ 623686 w 1343804"/>
                    <a:gd name="connsiteY3" fmla="*/ 914400 h 914400"/>
                    <a:gd name="connsiteX4" fmla="*/ 874355 w 1343804"/>
                    <a:gd name="connsiteY4" fmla="*/ 105426 h 914400"/>
                    <a:gd name="connsiteX5" fmla="*/ 873212 w 1343804"/>
                    <a:gd name="connsiteY5" fmla="*/ 740235 h 914400"/>
                    <a:gd name="connsiteX6" fmla="*/ 1008756 w 1343804"/>
                    <a:gd name="connsiteY6" fmla="*/ 409040 h 914400"/>
                    <a:gd name="connsiteX7" fmla="*/ 1343804 w 1343804"/>
                    <a:gd name="connsiteY7" fmla="*/ 405851 h 914400"/>
                    <a:gd name="connsiteX0" fmla="*/ 0 w 1347630"/>
                    <a:gd name="connsiteY0" fmla="*/ 453374 h 914400"/>
                    <a:gd name="connsiteX1" fmla="*/ 296257 w 1347630"/>
                    <a:gd name="connsiteY1" fmla="*/ 457200 h 914400"/>
                    <a:gd name="connsiteX2" fmla="*/ 461357 w 1347630"/>
                    <a:gd name="connsiteY2" fmla="*/ 0 h 914400"/>
                    <a:gd name="connsiteX3" fmla="*/ 627512 w 1347630"/>
                    <a:gd name="connsiteY3" fmla="*/ 914400 h 914400"/>
                    <a:gd name="connsiteX4" fmla="*/ 878181 w 1347630"/>
                    <a:gd name="connsiteY4" fmla="*/ 105426 h 914400"/>
                    <a:gd name="connsiteX5" fmla="*/ 877038 w 1347630"/>
                    <a:gd name="connsiteY5" fmla="*/ 740235 h 914400"/>
                    <a:gd name="connsiteX6" fmla="*/ 1012582 w 1347630"/>
                    <a:gd name="connsiteY6" fmla="*/ 409040 h 914400"/>
                    <a:gd name="connsiteX7" fmla="*/ 1347630 w 1347630"/>
                    <a:gd name="connsiteY7" fmla="*/ 405851 h 914400"/>
                    <a:gd name="connsiteX0" fmla="*/ 0 w 1347630"/>
                    <a:gd name="connsiteY0" fmla="*/ 347948 h 808974"/>
                    <a:gd name="connsiteX1" fmla="*/ 296257 w 1347630"/>
                    <a:gd name="connsiteY1" fmla="*/ 351774 h 808974"/>
                    <a:gd name="connsiteX2" fmla="*/ 399176 w 1347630"/>
                    <a:gd name="connsiteY2" fmla="*/ 93552 h 808974"/>
                    <a:gd name="connsiteX3" fmla="*/ 627512 w 1347630"/>
                    <a:gd name="connsiteY3" fmla="*/ 808974 h 808974"/>
                    <a:gd name="connsiteX4" fmla="*/ 878181 w 1347630"/>
                    <a:gd name="connsiteY4" fmla="*/ 0 h 808974"/>
                    <a:gd name="connsiteX5" fmla="*/ 877038 w 1347630"/>
                    <a:gd name="connsiteY5" fmla="*/ 634809 h 808974"/>
                    <a:gd name="connsiteX6" fmla="*/ 1012582 w 1347630"/>
                    <a:gd name="connsiteY6" fmla="*/ 303614 h 808974"/>
                    <a:gd name="connsiteX7" fmla="*/ 1347630 w 1347630"/>
                    <a:gd name="connsiteY7" fmla="*/ 300425 h 808974"/>
                    <a:gd name="connsiteX0" fmla="*/ 0 w 1347630"/>
                    <a:gd name="connsiteY0" fmla="*/ 347948 h 680468"/>
                    <a:gd name="connsiteX1" fmla="*/ 296257 w 1347630"/>
                    <a:gd name="connsiteY1" fmla="*/ 351774 h 680468"/>
                    <a:gd name="connsiteX2" fmla="*/ 399176 w 1347630"/>
                    <a:gd name="connsiteY2" fmla="*/ 93552 h 680468"/>
                    <a:gd name="connsiteX3" fmla="*/ 577767 w 1347630"/>
                    <a:gd name="connsiteY3" fmla="*/ 680468 h 680468"/>
                    <a:gd name="connsiteX4" fmla="*/ 878181 w 1347630"/>
                    <a:gd name="connsiteY4" fmla="*/ 0 h 680468"/>
                    <a:gd name="connsiteX5" fmla="*/ 877038 w 1347630"/>
                    <a:gd name="connsiteY5" fmla="*/ 634809 h 680468"/>
                    <a:gd name="connsiteX6" fmla="*/ 1012582 w 1347630"/>
                    <a:gd name="connsiteY6" fmla="*/ 303614 h 680468"/>
                    <a:gd name="connsiteX7" fmla="*/ 1347630 w 1347630"/>
                    <a:gd name="connsiteY7" fmla="*/ 300425 h 680468"/>
                    <a:gd name="connsiteX0" fmla="*/ 0 w 1347630"/>
                    <a:gd name="connsiteY0" fmla="*/ 447437 h 779957"/>
                    <a:gd name="connsiteX1" fmla="*/ 296257 w 1347630"/>
                    <a:gd name="connsiteY1" fmla="*/ 451263 h 779957"/>
                    <a:gd name="connsiteX2" fmla="*/ 399176 w 1347630"/>
                    <a:gd name="connsiteY2" fmla="*/ 193041 h 779957"/>
                    <a:gd name="connsiteX3" fmla="*/ 577767 w 1347630"/>
                    <a:gd name="connsiteY3" fmla="*/ 779957 h 779957"/>
                    <a:gd name="connsiteX4" fmla="*/ 774547 w 1347630"/>
                    <a:gd name="connsiteY4" fmla="*/ 0 h 779957"/>
                    <a:gd name="connsiteX5" fmla="*/ 877038 w 1347630"/>
                    <a:gd name="connsiteY5" fmla="*/ 734298 h 779957"/>
                    <a:gd name="connsiteX6" fmla="*/ 1012582 w 1347630"/>
                    <a:gd name="connsiteY6" fmla="*/ 403103 h 779957"/>
                    <a:gd name="connsiteX7" fmla="*/ 1347630 w 1347630"/>
                    <a:gd name="connsiteY7" fmla="*/ 399914 h 779957"/>
                    <a:gd name="connsiteX0" fmla="*/ 0 w 1347630"/>
                    <a:gd name="connsiteY0" fmla="*/ 447437 h 966439"/>
                    <a:gd name="connsiteX1" fmla="*/ 296257 w 1347630"/>
                    <a:gd name="connsiteY1" fmla="*/ 451263 h 966439"/>
                    <a:gd name="connsiteX2" fmla="*/ 399176 w 1347630"/>
                    <a:gd name="connsiteY2" fmla="*/ 193041 h 966439"/>
                    <a:gd name="connsiteX3" fmla="*/ 577767 w 1347630"/>
                    <a:gd name="connsiteY3" fmla="*/ 779957 h 966439"/>
                    <a:gd name="connsiteX4" fmla="*/ 774547 w 1347630"/>
                    <a:gd name="connsiteY4" fmla="*/ 0 h 966439"/>
                    <a:gd name="connsiteX5" fmla="*/ 914347 w 1347630"/>
                    <a:gd name="connsiteY5" fmla="*/ 966439 h 966439"/>
                    <a:gd name="connsiteX6" fmla="*/ 1012582 w 1347630"/>
                    <a:gd name="connsiteY6" fmla="*/ 403103 h 966439"/>
                    <a:gd name="connsiteX7" fmla="*/ 1347630 w 1347630"/>
                    <a:gd name="connsiteY7" fmla="*/ 399914 h 966439"/>
                    <a:gd name="connsiteX0" fmla="*/ 0 w 1347630"/>
                    <a:gd name="connsiteY0" fmla="*/ 447437 h 966439"/>
                    <a:gd name="connsiteX1" fmla="*/ 296257 w 1347630"/>
                    <a:gd name="connsiteY1" fmla="*/ 451263 h 966439"/>
                    <a:gd name="connsiteX2" fmla="*/ 399176 w 1347630"/>
                    <a:gd name="connsiteY2" fmla="*/ 193041 h 966439"/>
                    <a:gd name="connsiteX3" fmla="*/ 577767 w 1347630"/>
                    <a:gd name="connsiteY3" fmla="*/ 779957 h 966439"/>
                    <a:gd name="connsiteX4" fmla="*/ 774547 w 1347630"/>
                    <a:gd name="connsiteY4" fmla="*/ 0 h 966439"/>
                    <a:gd name="connsiteX5" fmla="*/ 914347 w 1347630"/>
                    <a:gd name="connsiteY5" fmla="*/ 966439 h 966439"/>
                    <a:gd name="connsiteX6" fmla="*/ 1012582 w 1347630"/>
                    <a:gd name="connsiteY6" fmla="*/ 403103 h 966439"/>
                    <a:gd name="connsiteX7" fmla="*/ 1105802 w 1347630"/>
                    <a:gd name="connsiteY7" fmla="*/ 400437 h 966439"/>
                    <a:gd name="connsiteX8" fmla="*/ 1347630 w 1347630"/>
                    <a:gd name="connsiteY8" fmla="*/ 399914 h 966439"/>
                    <a:gd name="connsiteX0" fmla="*/ 0 w 1347630"/>
                    <a:gd name="connsiteY0" fmla="*/ 447437 h 966439"/>
                    <a:gd name="connsiteX1" fmla="*/ 296257 w 1347630"/>
                    <a:gd name="connsiteY1" fmla="*/ 451263 h 966439"/>
                    <a:gd name="connsiteX2" fmla="*/ 399176 w 1347630"/>
                    <a:gd name="connsiteY2" fmla="*/ 193041 h 966439"/>
                    <a:gd name="connsiteX3" fmla="*/ 577767 w 1347630"/>
                    <a:gd name="connsiteY3" fmla="*/ 779957 h 966439"/>
                    <a:gd name="connsiteX4" fmla="*/ 774547 w 1347630"/>
                    <a:gd name="connsiteY4" fmla="*/ 0 h 966439"/>
                    <a:gd name="connsiteX5" fmla="*/ 914347 w 1347630"/>
                    <a:gd name="connsiteY5" fmla="*/ 966439 h 966439"/>
                    <a:gd name="connsiteX6" fmla="*/ 1037454 w 1347630"/>
                    <a:gd name="connsiteY6" fmla="*/ 191689 h 966439"/>
                    <a:gd name="connsiteX7" fmla="*/ 1105802 w 1347630"/>
                    <a:gd name="connsiteY7" fmla="*/ 400437 h 966439"/>
                    <a:gd name="connsiteX8" fmla="*/ 1347630 w 1347630"/>
                    <a:gd name="connsiteY8" fmla="*/ 399914 h 966439"/>
                    <a:gd name="connsiteX0" fmla="*/ 0 w 1347630"/>
                    <a:gd name="connsiteY0" fmla="*/ 447437 h 966439"/>
                    <a:gd name="connsiteX1" fmla="*/ 296257 w 1347630"/>
                    <a:gd name="connsiteY1" fmla="*/ 451263 h 966439"/>
                    <a:gd name="connsiteX2" fmla="*/ 399176 w 1347630"/>
                    <a:gd name="connsiteY2" fmla="*/ 193041 h 966439"/>
                    <a:gd name="connsiteX3" fmla="*/ 577767 w 1347630"/>
                    <a:gd name="connsiteY3" fmla="*/ 779957 h 966439"/>
                    <a:gd name="connsiteX4" fmla="*/ 774547 w 1347630"/>
                    <a:gd name="connsiteY4" fmla="*/ 0 h 966439"/>
                    <a:gd name="connsiteX5" fmla="*/ 914347 w 1347630"/>
                    <a:gd name="connsiteY5" fmla="*/ 966439 h 966439"/>
                    <a:gd name="connsiteX6" fmla="*/ 1078907 w 1347630"/>
                    <a:gd name="connsiteY6" fmla="*/ 191689 h 966439"/>
                    <a:gd name="connsiteX7" fmla="*/ 1105802 w 1347630"/>
                    <a:gd name="connsiteY7" fmla="*/ 400437 h 966439"/>
                    <a:gd name="connsiteX8" fmla="*/ 1347630 w 1347630"/>
                    <a:gd name="connsiteY8" fmla="*/ 399914 h 966439"/>
                    <a:gd name="connsiteX0" fmla="*/ 0 w 1347630"/>
                    <a:gd name="connsiteY0" fmla="*/ 447437 h 966439"/>
                    <a:gd name="connsiteX1" fmla="*/ 296257 w 1347630"/>
                    <a:gd name="connsiteY1" fmla="*/ 451263 h 966439"/>
                    <a:gd name="connsiteX2" fmla="*/ 399176 w 1347630"/>
                    <a:gd name="connsiteY2" fmla="*/ 193041 h 966439"/>
                    <a:gd name="connsiteX3" fmla="*/ 577767 w 1347630"/>
                    <a:gd name="connsiteY3" fmla="*/ 779957 h 966439"/>
                    <a:gd name="connsiteX4" fmla="*/ 774547 w 1347630"/>
                    <a:gd name="connsiteY4" fmla="*/ 0 h 966439"/>
                    <a:gd name="connsiteX5" fmla="*/ 914347 w 1347630"/>
                    <a:gd name="connsiteY5" fmla="*/ 966439 h 966439"/>
                    <a:gd name="connsiteX6" fmla="*/ 1078907 w 1347630"/>
                    <a:gd name="connsiteY6" fmla="*/ 191689 h 966439"/>
                    <a:gd name="connsiteX7" fmla="*/ 1105802 w 1347630"/>
                    <a:gd name="connsiteY7" fmla="*/ 400437 h 966439"/>
                    <a:gd name="connsiteX8" fmla="*/ 1172128 w 1347630"/>
                    <a:gd name="connsiteY8" fmla="*/ 396291 h 966439"/>
                    <a:gd name="connsiteX9" fmla="*/ 1347630 w 1347630"/>
                    <a:gd name="connsiteY9" fmla="*/ 399914 h 966439"/>
                    <a:gd name="connsiteX0" fmla="*/ 0 w 1347630"/>
                    <a:gd name="connsiteY0" fmla="*/ 447437 h 966439"/>
                    <a:gd name="connsiteX1" fmla="*/ 296257 w 1347630"/>
                    <a:gd name="connsiteY1" fmla="*/ 451263 h 966439"/>
                    <a:gd name="connsiteX2" fmla="*/ 399176 w 1347630"/>
                    <a:gd name="connsiteY2" fmla="*/ 193041 h 966439"/>
                    <a:gd name="connsiteX3" fmla="*/ 577767 w 1347630"/>
                    <a:gd name="connsiteY3" fmla="*/ 779957 h 966439"/>
                    <a:gd name="connsiteX4" fmla="*/ 774547 w 1347630"/>
                    <a:gd name="connsiteY4" fmla="*/ 0 h 966439"/>
                    <a:gd name="connsiteX5" fmla="*/ 914347 w 1347630"/>
                    <a:gd name="connsiteY5" fmla="*/ 966439 h 966439"/>
                    <a:gd name="connsiteX6" fmla="*/ 1078907 w 1347630"/>
                    <a:gd name="connsiteY6" fmla="*/ 191689 h 966439"/>
                    <a:gd name="connsiteX7" fmla="*/ 1126529 w 1347630"/>
                    <a:gd name="connsiteY7" fmla="*/ 669886 h 966439"/>
                    <a:gd name="connsiteX8" fmla="*/ 1172128 w 1347630"/>
                    <a:gd name="connsiteY8" fmla="*/ 396291 h 966439"/>
                    <a:gd name="connsiteX9" fmla="*/ 1347630 w 1347630"/>
                    <a:gd name="connsiteY9" fmla="*/ 399914 h 966439"/>
                    <a:gd name="connsiteX0" fmla="*/ 0 w 1459555"/>
                    <a:gd name="connsiteY0" fmla="*/ 447437 h 966439"/>
                    <a:gd name="connsiteX1" fmla="*/ 296257 w 1459555"/>
                    <a:gd name="connsiteY1" fmla="*/ 451263 h 966439"/>
                    <a:gd name="connsiteX2" fmla="*/ 399176 w 1459555"/>
                    <a:gd name="connsiteY2" fmla="*/ 193041 h 966439"/>
                    <a:gd name="connsiteX3" fmla="*/ 577767 w 1459555"/>
                    <a:gd name="connsiteY3" fmla="*/ 779957 h 966439"/>
                    <a:gd name="connsiteX4" fmla="*/ 774547 w 1459555"/>
                    <a:gd name="connsiteY4" fmla="*/ 0 h 966439"/>
                    <a:gd name="connsiteX5" fmla="*/ 914347 w 1459555"/>
                    <a:gd name="connsiteY5" fmla="*/ 966439 h 966439"/>
                    <a:gd name="connsiteX6" fmla="*/ 1078907 w 1459555"/>
                    <a:gd name="connsiteY6" fmla="*/ 191689 h 966439"/>
                    <a:gd name="connsiteX7" fmla="*/ 1126529 w 1459555"/>
                    <a:gd name="connsiteY7" fmla="*/ 669886 h 966439"/>
                    <a:gd name="connsiteX8" fmla="*/ 1172128 w 1459555"/>
                    <a:gd name="connsiteY8" fmla="*/ 396291 h 966439"/>
                    <a:gd name="connsiteX9" fmla="*/ 1459555 w 1459555"/>
                    <a:gd name="connsiteY9" fmla="*/ 395769 h 966439"/>
                    <a:gd name="connsiteX0" fmla="*/ 0 w 1459555"/>
                    <a:gd name="connsiteY0" fmla="*/ 447437 h 966439"/>
                    <a:gd name="connsiteX1" fmla="*/ 296257 w 1459555"/>
                    <a:gd name="connsiteY1" fmla="*/ 451263 h 966439"/>
                    <a:gd name="connsiteX2" fmla="*/ 399176 w 1459555"/>
                    <a:gd name="connsiteY2" fmla="*/ 193041 h 966439"/>
                    <a:gd name="connsiteX3" fmla="*/ 577767 w 1459555"/>
                    <a:gd name="connsiteY3" fmla="*/ 779957 h 966439"/>
                    <a:gd name="connsiteX4" fmla="*/ 728948 w 1459555"/>
                    <a:gd name="connsiteY4" fmla="*/ 0 h 966439"/>
                    <a:gd name="connsiteX5" fmla="*/ 914347 w 1459555"/>
                    <a:gd name="connsiteY5" fmla="*/ 966439 h 966439"/>
                    <a:gd name="connsiteX6" fmla="*/ 1078907 w 1459555"/>
                    <a:gd name="connsiteY6" fmla="*/ 191689 h 966439"/>
                    <a:gd name="connsiteX7" fmla="*/ 1126529 w 1459555"/>
                    <a:gd name="connsiteY7" fmla="*/ 669886 h 966439"/>
                    <a:gd name="connsiteX8" fmla="*/ 1172128 w 1459555"/>
                    <a:gd name="connsiteY8" fmla="*/ 396291 h 966439"/>
                    <a:gd name="connsiteX9" fmla="*/ 1459555 w 1459555"/>
                    <a:gd name="connsiteY9" fmla="*/ 395769 h 966439"/>
                    <a:gd name="connsiteX0" fmla="*/ 0 w 1459555"/>
                    <a:gd name="connsiteY0" fmla="*/ 447437 h 966439"/>
                    <a:gd name="connsiteX1" fmla="*/ 296257 w 1459555"/>
                    <a:gd name="connsiteY1" fmla="*/ 451263 h 966439"/>
                    <a:gd name="connsiteX2" fmla="*/ 399176 w 1459555"/>
                    <a:gd name="connsiteY2" fmla="*/ 193041 h 966439"/>
                    <a:gd name="connsiteX3" fmla="*/ 540458 w 1459555"/>
                    <a:gd name="connsiteY3" fmla="*/ 721922 h 966439"/>
                    <a:gd name="connsiteX4" fmla="*/ 728948 w 1459555"/>
                    <a:gd name="connsiteY4" fmla="*/ 0 h 966439"/>
                    <a:gd name="connsiteX5" fmla="*/ 914347 w 1459555"/>
                    <a:gd name="connsiteY5" fmla="*/ 966439 h 966439"/>
                    <a:gd name="connsiteX6" fmla="*/ 1078907 w 1459555"/>
                    <a:gd name="connsiteY6" fmla="*/ 191689 h 966439"/>
                    <a:gd name="connsiteX7" fmla="*/ 1126529 w 1459555"/>
                    <a:gd name="connsiteY7" fmla="*/ 669886 h 966439"/>
                    <a:gd name="connsiteX8" fmla="*/ 1172128 w 1459555"/>
                    <a:gd name="connsiteY8" fmla="*/ 396291 h 966439"/>
                    <a:gd name="connsiteX9" fmla="*/ 1459555 w 1459555"/>
                    <a:gd name="connsiteY9" fmla="*/ 395769 h 966439"/>
                    <a:gd name="connsiteX0" fmla="*/ 0 w 1459555"/>
                    <a:gd name="connsiteY0" fmla="*/ 447437 h 875241"/>
                    <a:gd name="connsiteX1" fmla="*/ 296257 w 1459555"/>
                    <a:gd name="connsiteY1" fmla="*/ 451263 h 875241"/>
                    <a:gd name="connsiteX2" fmla="*/ 399176 w 1459555"/>
                    <a:gd name="connsiteY2" fmla="*/ 193041 h 875241"/>
                    <a:gd name="connsiteX3" fmla="*/ 540458 w 1459555"/>
                    <a:gd name="connsiteY3" fmla="*/ 721922 h 875241"/>
                    <a:gd name="connsiteX4" fmla="*/ 728948 w 1459555"/>
                    <a:gd name="connsiteY4" fmla="*/ 0 h 875241"/>
                    <a:gd name="connsiteX5" fmla="*/ 901911 w 1459555"/>
                    <a:gd name="connsiteY5" fmla="*/ 875241 h 875241"/>
                    <a:gd name="connsiteX6" fmla="*/ 1078907 w 1459555"/>
                    <a:gd name="connsiteY6" fmla="*/ 191689 h 875241"/>
                    <a:gd name="connsiteX7" fmla="*/ 1126529 w 1459555"/>
                    <a:gd name="connsiteY7" fmla="*/ 669886 h 875241"/>
                    <a:gd name="connsiteX8" fmla="*/ 1172128 w 1459555"/>
                    <a:gd name="connsiteY8" fmla="*/ 396291 h 875241"/>
                    <a:gd name="connsiteX9" fmla="*/ 1459555 w 1459555"/>
                    <a:gd name="connsiteY9" fmla="*/ 395769 h 875241"/>
                    <a:gd name="connsiteX0" fmla="*/ 0 w 1459555"/>
                    <a:gd name="connsiteY0" fmla="*/ 447437 h 924985"/>
                    <a:gd name="connsiteX1" fmla="*/ 296257 w 1459555"/>
                    <a:gd name="connsiteY1" fmla="*/ 451263 h 924985"/>
                    <a:gd name="connsiteX2" fmla="*/ 399176 w 1459555"/>
                    <a:gd name="connsiteY2" fmla="*/ 193041 h 924985"/>
                    <a:gd name="connsiteX3" fmla="*/ 540458 w 1459555"/>
                    <a:gd name="connsiteY3" fmla="*/ 721922 h 924985"/>
                    <a:gd name="connsiteX4" fmla="*/ 728948 w 1459555"/>
                    <a:gd name="connsiteY4" fmla="*/ 0 h 924985"/>
                    <a:gd name="connsiteX5" fmla="*/ 918493 w 1459555"/>
                    <a:gd name="connsiteY5" fmla="*/ 924985 h 924985"/>
                    <a:gd name="connsiteX6" fmla="*/ 1078907 w 1459555"/>
                    <a:gd name="connsiteY6" fmla="*/ 191689 h 924985"/>
                    <a:gd name="connsiteX7" fmla="*/ 1126529 w 1459555"/>
                    <a:gd name="connsiteY7" fmla="*/ 669886 h 924985"/>
                    <a:gd name="connsiteX8" fmla="*/ 1172128 w 1459555"/>
                    <a:gd name="connsiteY8" fmla="*/ 396291 h 924985"/>
                    <a:gd name="connsiteX9" fmla="*/ 1459555 w 1459555"/>
                    <a:gd name="connsiteY9" fmla="*/ 395769 h 924985"/>
                    <a:gd name="connsiteX0" fmla="*/ 0 w 1459555"/>
                    <a:gd name="connsiteY0" fmla="*/ 447437 h 924985"/>
                    <a:gd name="connsiteX1" fmla="*/ 296257 w 1459555"/>
                    <a:gd name="connsiteY1" fmla="*/ 451263 h 924985"/>
                    <a:gd name="connsiteX2" fmla="*/ 399176 w 1459555"/>
                    <a:gd name="connsiteY2" fmla="*/ 193041 h 924985"/>
                    <a:gd name="connsiteX3" fmla="*/ 540458 w 1459555"/>
                    <a:gd name="connsiteY3" fmla="*/ 721922 h 924985"/>
                    <a:gd name="connsiteX4" fmla="*/ 728948 w 1459555"/>
                    <a:gd name="connsiteY4" fmla="*/ 0 h 924985"/>
                    <a:gd name="connsiteX5" fmla="*/ 918493 w 1459555"/>
                    <a:gd name="connsiteY5" fmla="*/ 924985 h 924985"/>
                    <a:gd name="connsiteX6" fmla="*/ 1078907 w 1459555"/>
                    <a:gd name="connsiteY6" fmla="*/ 191689 h 924985"/>
                    <a:gd name="connsiteX7" fmla="*/ 1130674 w 1459555"/>
                    <a:gd name="connsiteY7" fmla="*/ 645014 h 924985"/>
                    <a:gd name="connsiteX8" fmla="*/ 1172128 w 1459555"/>
                    <a:gd name="connsiteY8" fmla="*/ 396291 h 924985"/>
                    <a:gd name="connsiteX9" fmla="*/ 1459555 w 1459555"/>
                    <a:gd name="connsiteY9" fmla="*/ 395769 h 924985"/>
                    <a:gd name="connsiteX0" fmla="*/ 0 w 1459555"/>
                    <a:gd name="connsiteY0" fmla="*/ 447437 h 924985"/>
                    <a:gd name="connsiteX1" fmla="*/ 296257 w 1459555"/>
                    <a:gd name="connsiteY1" fmla="*/ 451263 h 924985"/>
                    <a:gd name="connsiteX2" fmla="*/ 399176 w 1459555"/>
                    <a:gd name="connsiteY2" fmla="*/ 193041 h 924985"/>
                    <a:gd name="connsiteX3" fmla="*/ 540458 w 1459555"/>
                    <a:gd name="connsiteY3" fmla="*/ 721922 h 924985"/>
                    <a:gd name="connsiteX4" fmla="*/ 728948 w 1459555"/>
                    <a:gd name="connsiteY4" fmla="*/ 0 h 924985"/>
                    <a:gd name="connsiteX5" fmla="*/ 918493 w 1459555"/>
                    <a:gd name="connsiteY5" fmla="*/ 924985 h 924985"/>
                    <a:gd name="connsiteX6" fmla="*/ 1078907 w 1459555"/>
                    <a:gd name="connsiteY6" fmla="*/ 191689 h 924985"/>
                    <a:gd name="connsiteX7" fmla="*/ 1130674 w 1459555"/>
                    <a:gd name="connsiteY7" fmla="*/ 645014 h 924985"/>
                    <a:gd name="connsiteX8" fmla="*/ 1197000 w 1459555"/>
                    <a:gd name="connsiteY8" fmla="*/ 396291 h 924985"/>
                    <a:gd name="connsiteX9" fmla="*/ 1459555 w 1459555"/>
                    <a:gd name="connsiteY9" fmla="*/ 395769 h 924985"/>
                    <a:gd name="connsiteX0" fmla="*/ 0 w 1459555"/>
                    <a:gd name="connsiteY0" fmla="*/ 447437 h 924985"/>
                    <a:gd name="connsiteX1" fmla="*/ 296257 w 1459555"/>
                    <a:gd name="connsiteY1" fmla="*/ 451263 h 924985"/>
                    <a:gd name="connsiteX2" fmla="*/ 399176 w 1459555"/>
                    <a:gd name="connsiteY2" fmla="*/ 193041 h 924985"/>
                    <a:gd name="connsiteX3" fmla="*/ 540458 w 1459555"/>
                    <a:gd name="connsiteY3" fmla="*/ 721922 h 924985"/>
                    <a:gd name="connsiteX4" fmla="*/ 728948 w 1459555"/>
                    <a:gd name="connsiteY4" fmla="*/ 0 h 924985"/>
                    <a:gd name="connsiteX5" fmla="*/ 918493 w 1459555"/>
                    <a:gd name="connsiteY5" fmla="*/ 924985 h 924985"/>
                    <a:gd name="connsiteX6" fmla="*/ 1035655 w 1459555"/>
                    <a:gd name="connsiteY6" fmla="*/ 178381 h 924985"/>
                    <a:gd name="connsiteX7" fmla="*/ 1130674 w 1459555"/>
                    <a:gd name="connsiteY7" fmla="*/ 645014 h 924985"/>
                    <a:gd name="connsiteX8" fmla="*/ 1197000 w 1459555"/>
                    <a:gd name="connsiteY8" fmla="*/ 396291 h 924985"/>
                    <a:gd name="connsiteX9" fmla="*/ 1459555 w 1459555"/>
                    <a:gd name="connsiteY9" fmla="*/ 395769 h 924985"/>
                    <a:gd name="connsiteX0" fmla="*/ 0 w 1459555"/>
                    <a:gd name="connsiteY0" fmla="*/ 447437 h 924985"/>
                    <a:gd name="connsiteX1" fmla="*/ 296257 w 1459555"/>
                    <a:gd name="connsiteY1" fmla="*/ 451263 h 924985"/>
                    <a:gd name="connsiteX2" fmla="*/ 399176 w 1459555"/>
                    <a:gd name="connsiteY2" fmla="*/ 193041 h 924985"/>
                    <a:gd name="connsiteX3" fmla="*/ 540458 w 1459555"/>
                    <a:gd name="connsiteY3" fmla="*/ 721922 h 924985"/>
                    <a:gd name="connsiteX4" fmla="*/ 728948 w 1459555"/>
                    <a:gd name="connsiteY4" fmla="*/ 0 h 924985"/>
                    <a:gd name="connsiteX5" fmla="*/ 918493 w 1459555"/>
                    <a:gd name="connsiteY5" fmla="*/ 924985 h 924985"/>
                    <a:gd name="connsiteX6" fmla="*/ 1022347 w 1459555"/>
                    <a:gd name="connsiteY6" fmla="*/ 168401 h 924985"/>
                    <a:gd name="connsiteX7" fmla="*/ 1130674 w 1459555"/>
                    <a:gd name="connsiteY7" fmla="*/ 645014 h 924985"/>
                    <a:gd name="connsiteX8" fmla="*/ 1197000 w 1459555"/>
                    <a:gd name="connsiteY8" fmla="*/ 396291 h 924985"/>
                    <a:gd name="connsiteX9" fmla="*/ 1459555 w 1459555"/>
                    <a:gd name="connsiteY9" fmla="*/ 395769 h 924985"/>
                    <a:gd name="connsiteX0" fmla="*/ 0 w 1459555"/>
                    <a:gd name="connsiteY0" fmla="*/ 447437 h 924985"/>
                    <a:gd name="connsiteX1" fmla="*/ 296257 w 1459555"/>
                    <a:gd name="connsiteY1" fmla="*/ 451263 h 924985"/>
                    <a:gd name="connsiteX2" fmla="*/ 412484 w 1459555"/>
                    <a:gd name="connsiteY2" fmla="*/ 166426 h 924985"/>
                    <a:gd name="connsiteX3" fmla="*/ 540458 w 1459555"/>
                    <a:gd name="connsiteY3" fmla="*/ 721922 h 924985"/>
                    <a:gd name="connsiteX4" fmla="*/ 728948 w 1459555"/>
                    <a:gd name="connsiteY4" fmla="*/ 0 h 924985"/>
                    <a:gd name="connsiteX5" fmla="*/ 918493 w 1459555"/>
                    <a:gd name="connsiteY5" fmla="*/ 924985 h 924985"/>
                    <a:gd name="connsiteX6" fmla="*/ 1022347 w 1459555"/>
                    <a:gd name="connsiteY6" fmla="*/ 168401 h 924985"/>
                    <a:gd name="connsiteX7" fmla="*/ 1130674 w 1459555"/>
                    <a:gd name="connsiteY7" fmla="*/ 645014 h 924985"/>
                    <a:gd name="connsiteX8" fmla="*/ 1197000 w 1459555"/>
                    <a:gd name="connsiteY8" fmla="*/ 396291 h 924985"/>
                    <a:gd name="connsiteX9" fmla="*/ 1459555 w 1459555"/>
                    <a:gd name="connsiteY9" fmla="*/ 395769 h 924985"/>
                    <a:gd name="connsiteX0" fmla="*/ 0 w 1459555"/>
                    <a:gd name="connsiteY0" fmla="*/ 474053 h 951601"/>
                    <a:gd name="connsiteX1" fmla="*/ 296257 w 1459555"/>
                    <a:gd name="connsiteY1" fmla="*/ 477879 h 951601"/>
                    <a:gd name="connsiteX2" fmla="*/ 412484 w 1459555"/>
                    <a:gd name="connsiteY2" fmla="*/ 193042 h 951601"/>
                    <a:gd name="connsiteX3" fmla="*/ 540458 w 1459555"/>
                    <a:gd name="connsiteY3" fmla="*/ 748538 h 951601"/>
                    <a:gd name="connsiteX4" fmla="*/ 718966 w 1459555"/>
                    <a:gd name="connsiteY4" fmla="*/ 0 h 951601"/>
                    <a:gd name="connsiteX5" fmla="*/ 918493 w 1459555"/>
                    <a:gd name="connsiteY5" fmla="*/ 951601 h 951601"/>
                    <a:gd name="connsiteX6" fmla="*/ 1022347 w 1459555"/>
                    <a:gd name="connsiteY6" fmla="*/ 195017 h 951601"/>
                    <a:gd name="connsiteX7" fmla="*/ 1130674 w 1459555"/>
                    <a:gd name="connsiteY7" fmla="*/ 671630 h 951601"/>
                    <a:gd name="connsiteX8" fmla="*/ 1197000 w 1459555"/>
                    <a:gd name="connsiteY8" fmla="*/ 422907 h 951601"/>
                    <a:gd name="connsiteX9" fmla="*/ 1459555 w 1459555"/>
                    <a:gd name="connsiteY9" fmla="*/ 422385 h 951601"/>
                    <a:gd name="connsiteX0" fmla="*/ 0 w 1459555"/>
                    <a:gd name="connsiteY0" fmla="*/ 474053 h 954928"/>
                    <a:gd name="connsiteX1" fmla="*/ 296257 w 1459555"/>
                    <a:gd name="connsiteY1" fmla="*/ 477879 h 954928"/>
                    <a:gd name="connsiteX2" fmla="*/ 412484 w 1459555"/>
                    <a:gd name="connsiteY2" fmla="*/ 193042 h 954928"/>
                    <a:gd name="connsiteX3" fmla="*/ 540458 w 1459555"/>
                    <a:gd name="connsiteY3" fmla="*/ 748538 h 954928"/>
                    <a:gd name="connsiteX4" fmla="*/ 718966 w 1459555"/>
                    <a:gd name="connsiteY4" fmla="*/ 0 h 954928"/>
                    <a:gd name="connsiteX5" fmla="*/ 891876 w 1459555"/>
                    <a:gd name="connsiteY5" fmla="*/ 954928 h 954928"/>
                    <a:gd name="connsiteX6" fmla="*/ 1022347 w 1459555"/>
                    <a:gd name="connsiteY6" fmla="*/ 195017 h 954928"/>
                    <a:gd name="connsiteX7" fmla="*/ 1130674 w 1459555"/>
                    <a:gd name="connsiteY7" fmla="*/ 671630 h 954928"/>
                    <a:gd name="connsiteX8" fmla="*/ 1197000 w 1459555"/>
                    <a:gd name="connsiteY8" fmla="*/ 422907 h 954928"/>
                    <a:gd name="connsiteX9" fmla="*/ 1459555 w 1459555"/>
                    <a:gd name="connsiteY9" fmla="*/ 422385 h 95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59555" h="954928">
                      <a:moveTo>
                        <a:pt x="0" y="474053"/>
                      </a:moveTo>
                      <a:lnTo>
                        <a:pt x="296257" y="477879"/>
                      </a:lnTo>
                      <a:lnTo>
                        <a:pt x="412484" y="193042"/>
                      </a:lnTo>
                      <a:lnTo>
                        <a:pt x="540458" y="748538"/>
                      </a:lnTo>
                      <a:lnTo>
                        <a:pt x="718966" y="0"/>
                      </a:lnTo>
                      <a:lnTo>
                        <a:pt x="891876" y="954928"/>
                      </a:lnTo>
                      <a:lnTo>
                        <a:pt x="1022347" y="195017"/>
                      </a:lnTo>
                      <a:lnTo>
                        <a:pt x="1130674" y="671630"/>
                      </a:lnTo>
                      <a:lnTo>
                        <a:pt x="1197000" y="422907"/>
                      </a:lnTo>
                      <a:lnTo>
                        <a:pt x="1459555" y="422385"/>
                      </a:lnTo>
                    </a:path>
                  </a:pathLst>
                </a:custGeom>
                <a:noFill/>
                <a:ln w="76200" cap="rnd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191" name="그룹 21">
              <a:extLst>
                <a:ext uri="{FF2B5EF4-FFF2-40B4-BE49-F238E27FC236}">
                  <a16:creationId xmlns:a16="http://schemas.microsoft.com/office/drawing/2014/main" id="{DB37FC60-AB52-4132-910B-51A36246F451}"/>
                </a:ext>
              </a:extLst>
            </p:cNvPr>
            <p:cNvGrpSpPr/>
            <p:nvPr/>
          </p:nvGrpSpPr>
          <p:grpSpPr>
            <a:xfrm>
              <a:off x="3685515" y="4534962"/>
              <a:ext cx="2436862" cy="1561995"/>
              <a:chOff x="4165655" y="4789090"/>
              <a:chExt cx="1849676" cy="1185617"/>
            </a:xfrm>
          </p:grpSpPr>
          <p:sp>
            <p:nvSpPr>
              <p:cNvPr id="193" name="Freeform 25">
                <a:extLst>
                  <a:ext uri="{FF2B5EF4-FFF2-40B4-BE49-F238E27FC236}">
                    <a16:creationId xmlns:a16="http://schemas.microsoft.com/office/drawing/2014/main" id="{F5323964-EBAC-4445-AC24-439698D9FCD2}"/>
                  </a:ext>
                </a:extLst>
              </p:cNvPr>
              <p:cNvSpPr/>
              <p:nvPr/>
            </p:nvSpPr>
            <p:spPr>
              <a:xfrm rot="5400000">
                <a:off x="4596561" y="4555937"/>
                <a:ext cx="1185617" cy="1651923"/>
              </a:xfrm>
              <a:custGeom>
                <a:avLst/>
                <a:gdLst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31366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90042 w 1404608"/>
                  <a:gd name="connsiteY10" fmla="*/ 599846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702259 w 1404608"/>
                  <a:gd name="connsiteY12" fmla="*/ 629107 h 2070201"/>
                  <a:gd name="connsiteX13" fmla="*/ 526694 w 1404608"/>
                  <a:gd name="connsiteY13" fmla="*/ 0 h 2070201"/>
                  <a:gd name="connsiteX14" fmla="*/ 468172 w 1404608"/>
                  <a:gd name="connsiteY14" fmla="*/ 1338681 h 2070201"/>
                  <a:gd name="connsiteX15" fmla="*/ 321868 w 1404608"/>
                  <a:gd name="connsiteY15" fmla="*/ 1287475 h 2070201"/>
                  <a:gd name="connsiteX16" fmla="*/ 0 w 1404608"/>
                  <a:gd name="connsiteY16" fmla="*/ 1053388 h 2070201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8942 h 2075755"/>
                  <a:gd name="connsiteX1" fmla="*/ 124358 w 1404608"/>
                  <a:gd name="connsiteY1" fmla="*/ 1388126 h 2075755"/>
                  <a:gd name="connsiteX2" fmla="*/ 292608 w 1404608"/>
                  <a:gd name="connsiteY2" fmla="*/ 1746571 h 2075755"/>
                  <a:gd name="connsiteX3" fmla="*/ 687628 w 1404608"/>
                  <a:gd name="connsiteY3" fmla="*/ 2075755 h 2075755"/>
                  <a:gd name="connsiteX4" fmla="*/ 1294790 w 1404608"/>
                  <a:gd name="connsiteY4" fmla="*/ 2061125 h 2075755"/>
                  <a:gd name="connsiteX5" fmla="*/ 1404518 w 1404608"/>
                  <a:gd name="connsiteY5" fmla="*/ 1161355 h 2075755"/>
                  <a:gd name="connsiteX6" fmla="*/ 1221638 w 1404608"/>
                  <a:gd name="connsiteY6" fmla="*/ 773650 h 2075755"/>
                  <a:gd name="connsiteX7" fmla="*/ 1177747 w 1404608"/>
                  <a:gd name="connsiteY7" fmla="*/ 971160 h 2075755"/>
                  <a:gd name="connsiteX8" fmla="*/ 980236 w 1404608"/>
                  <a:gd name="connsiteY8" fmla="*/ 700498 h 2075755"/>
                  <a:gd name="connsiteX9" fmla="*/ 921715 w 1404608"/>
                  <a:gd name="connsiteY9" fmla="*/ 934584 h 2075755"/>
                  <a:gd name="connsiteX10" fmla="*/ 738836 w 1404608"/>
                  <a:gd name="connsiteY10" fmla="*/ 598085 h 2075755"/>
                  <a:gd name="connsiteX11" fmla="*/ 709574 w 1404608"/>
                  <a:gd name="connsiteY11" fmla="*/ 941899 h 2075755"/>
                  <a:gd name="connsiteX12" fmla="*/ 526694 w 1404608"/>
                  <a:gd name="connsiteY12" fmla="*/ 5554 h 2075755"/>
                  <a:gd name="connsiteX13" fmla="*/ 468172 w 1404608"/>
                  <a:gd name="connsiteY13" fmla="*/ 1344235 h 2075755"/>
                  <a:gd name="connsiteX14" fmla="*/ 321868 w 1404608"/>
                  <a:gd name="connsiteY14" fmla="*/ 1293029 h 2075755"/>
                  <a:gd name="connsiteX15" fmla="*/ 0 w 1404608"/>
                  <a:gd name="connsiteY15" fmla="*/ 1058942 h 2075755"/>
                  <a:gd name="connsiteX0" fmla="*/ 0 w 1404608"/>
                  <a:gd name="connsiteY0" fmla="*/ 1029958 h 2046771"/>
                  <a:gd name="connsiteX1" fmla="*/ 124358 w 1404608"/>
                  <a:gd name="connsiteY1" fmla="*/ 1359142 h 2046771"/>
                  <a:gd name="connsiteX2" fmla="*/ 292608 w 1404608"/>
                  <a:gd name="connsiteY2" fmla="*/ 1717587 h 2046771"/>
                  <a:gd name="connsiteX3" fmla="*/ 687628 w 1404608"/>
                  <a:gd name="connsiteY3" fmla="*/ 2046771 h 2046771"/>
                  <a:gd name="connsiteX4" fmla="*/ 1294790 w 1404608"/>
                  <a:gd name="connsiteY4" fmla="*/ 2032141 h 2046771"/>
                  <a:gd name="connsiteX5" fmla="*/ 1404518 w 1404608"/>
                  <a:gd name="connsiteY5" fmla="*/ 1132371 h 2046771"/>
                  <a:gd name="connsiteX6" fmla="*/ 1221638 w 1404608"/>
                  <a:gd name="connsiteY6" fmla="*/ 744666 h 2046771"/>
                  <a:gd name="connsiteX7" fmla="*/ 1177747 w 1404608"/>
                  <a:gd name="connsiteY7" fmla="*/ 942176 h 2046771"/>
                  <a:gd name="connsiteX8" fmla="*/ 980236 w 1404608"/>
                  <a:gd name="connsiteY8" fmla="*/ 671514 h 2046771"/>
                  <a:gd name="connsiteX9" fmla="*/ 921715 w 1404608"/>
                  <a:gd name="connsiteY9" fmla="*/ 905600 h 2046771"/>
                  <a:gd name="connsiteX10" fmla="*/ 738836 w 1404608"/>
                  <a:gd name="connsiteY10" fmla="*/ 569101 h 2046771"/>
                  <a:gd name="connsiteX11" fmla="*/ 709574 w 1404608"/>
                  <a:gd name="connsiteY11" fmla="*/ 912915 h 2046771"/>
                  <a:gd name="connsiteX12" fmla="*/ 526694 w 1404608"/>
                  <a:gd name="connsiteY12" fmla="*/ 5831 h 2046771"/>
                  <a:gd name="connsiteX13" fmla="*/ 468172 w 1404608"/>
                  <a:gd name="connsiteY13" fmla="*/ 1315251 h 2046771"/>
                  <a:gd name="connsiteX14" fmla="*/ 321868 w 1404608"/>
                  <a:gd name="connsiteY14" fmla="*/ 1264045 h 2046771"/>
                  <a:gd name="connsiteX15" fmla="*/ 0 w 1404608"/>
                  <a:gd name="connsiteY15" fmla="*/ 1029958 h 2046771"/>
                  <a:gd name="connsiteX0" fmla="*/ 0 w 1404608"/>
                  <a:gd name="connsiteY0" fmla="*/ 1024127 h 2040940"/>
                  <a:gd name="connsiteX1" fmla="*/ 124358 w 1404608"/>
                  <a:gd name="connsiteY1" fmla="*/ 1353311 h 2040940"/>
                  <a:gd name="connsiteX2" fmla="*/ 292608 w 1404608"/>
                  <a:gd name="connsiteY2" fmla="*/ 1711756 h 2040940"/>
                  <a:gd name="connsiteX3" fmla="*/ 687628 w 1404608"/>
                  <a:gd name="connsiteY3" fmla="*/ 2040940 h 2040940"/>
                  <a:gd name="connsiteX4" fmla="*/ 1294790 w 1404608"/>
                  <a:gd name="connsiteY4" fmla="*/ 2026310 h 2040940"/>
                  <a:gd name="connsiteX5" fmla="*/ 1404518 w 1404608"/>
                  <a:gd name="connsiteY5" fmla="*/ 1126540 h 2040940"/>
                  <a:gd name="connsiteX6" fmla="*/ 1221638 w 1404608"/>
                  <a:gd name="connsiteY6" fmla="*/ 738835 h 2040940"/>
                  <a:gd name="connsiteX7" fmla="*/ 1177747 w 1404608"/>
                  <a:gd name="connsiteY7" fmla="*/ 936345 h 2040940"/>
                  <a:gd name="connsiteX8" fmla="*/ 980236 w 1404608"/>
                  <a:gd name="connsiteY8" fmla="*/ 665683 h 2040940"/>
                  <a:gd name="connsiteX9" fmla="*/ 921715 w 1404608"/>
                  <a:gd name="connsiteY9" fmla="*/ 899769 h 2040940"/>
                  <a:gd name="connsiteX10" fmla="*/ 738836 w 1404608"/>
                  <a:gd name="connsiteY10" fmla="*/ 563270 h 2040940"/>
                  <a:gd name="connsiteX11" fmla="*/ 709574 w 1404608"/>
                  <a:gd name="connsiteY11" fmla="*/ 907084 h 2040940"/>
                  <a:gd name="connsiteX12" fmla="*/ 526694 w 1404608"/>
                  <a:gd name="connsiteY12" fmla="*/ 0 h 2040940"/>
                  <a:gd name="connsiteX13" fmla="*/ 468172 w 1404608"/>
                  <a:gd name="connsiteY13" fmla="*/ 1309420 h 2040940"/>
                  <a:gd name="connsiteX14" fmla="*/ 321868 w 1404608"/>
                  <a:gd name="connsiteY14" fmla="*/ 1258214 h 2040940"/>
                  <a:gd name="connsiteX15" fmla="*/ 0 w 1404608"/>
                  <a:gd name="connsiteY15" fmla="*/ 1024127 h 2040940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370 h 2041183"/>
                  <a:gd name="connsiteX1" fmla="*/ 124358 w 1404608"/>
                  <a:gd name="connsiteY1" fmla="*/ 1353554 h 2041183"/>
                  <a:gd name="connsiteX2" fmla="*/ 292608 w 1404608"/>
                  <a:gd name="connsiteY2" fmla="*/ 1711999 h 2041183"/>
                  <a:gd name="connsiteX3" fmla="*/ 687628 w 1404608"/>
                  <a:gd name="connsiteY3" fmla="*/ 2041183 h 2041183"/>
                  <a:gd name="connsiteX4" fmla="*/ 1294790 w 1404608"/>
                  <a:gd name="connsiteY4" fmla="*/ 2026553 h 2041183"/>
                  <a:gd name="connsiteX5" fmla="*/ 1404518 w 1404608"/>
                  <a:gd name="connsiteY5" fmla="*/ 1126783 h 2041183"/>
                  <a:gd name="connsiteX6" fmla="*/ 1221638 w 1404608"/>
                  <a:gd name="connsiteY6" fmla="*/ 739078 h 2041183"/>
                  <a:gd name="connsiteX7" fmla="*/ 1177747 w 1404608"/>
                  <a:gd name="connsiteY7" fmla="*/ 936588 h 2041183"/>
                  <a:gd name="connsiteX8" fmla="*/ 980236 w 1404608"/>
                  <a:gd name="connsiteY8" fmla="*/ 665926 h 2041183"/>
                  <a:gd name="connsiteX9" fmla="*/ 921715 w 1404608"/>
                  <a:gd name="connsiteY9" fmla="*/ 900012 h 2041183"/>
                  <a:gd name="connsiteX10" fmla="*/ 738836 w 1404608"/>
                  <a:gd name="connsiteY10" fmla="*/ 563513 h 2041183"/>
                  <a:gd name="connsiteX11" fmla="*/ 709574 w 1404608"/>
                  <a:gd name="connsiteY11" fmla="*/ 907327 h 2041183"/>
                  <a:gd name="connsiteX12" fmla="*/ 526694 w 1404608"/>
                  <a:gd name="connsiteY12" fmla="*/ 243 h 2041183"/>
                  <a:gd name="connsiteX13" fmla="*/ 468172 w 1404608"/>
                  <a:gd name="connsiteY13" fmla="*/ 1309663 h 2041183"/>
                  <a:gd name="connsiteX14" fmla="*/ 321868 w 1404608"/>
                  <a:gd name="connsiteY14" fmla="*/ 1258457 h 2041183"/>
                  <a:gd name="connsiteX15" fmla="*/ 0 w 1404608"/>
                  <a:gd name="connsiteY15" fmla="*/ 1024370 h 2041183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55410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36384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52597 w 1421182"/>
                  <a:gd name="connsiteY6" fmla="*/ 669316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537 h 2040940"/>
                  <a:gd name="connsiteX1" fmla="*/ 140932 w 1421182"/>
                  <a:gd name="connsiteY1" fmla="*/ 1353311 h 2040940"/>
                  <a:gd name="connsiteX2" fmla="*/ 309182 w 1421182"/>
                  <a:gd name="connsiteY2" fmla="*/ 1711756 h 2040940"/>
                  <a:gd name="connsiteX3" fmla="*/ 704202 w 1421182"/>
                  <a:gd name="connsiteY3" fmla="*/ 2040940 h 2040940"/>
                  <a:gd name="connsiteX4" fmla="*/ 1311364 w 1421182"/>
                  <a:gd name="connsiteY4" fmla="*/ 2026310 h 2040940"/>
                  <a:gd name="connsiteX5" fmla="*/ 1421092 w 1421182"/>
                  <a:gd name="connsiteY5" fmla="*/ 1126540 h 2040940"/>
                  <a:gd name="connsiteX6" fmla="*/ 1152597 w 1421182"/>
                  <a:gd name="connsiteY6" fmla="*/ 669074 h 2040940"/>
                  <a:gd name="connsiteX7" fmla="*/ 1168953 w 1421182"/>
                  <a:gd name="connsiteY7" fmla="*/ 968054 h 2040940"/>
                  <a:gd name="connsiteX8" fmla="*/ 927050 w 1421182"/>
                  <a:gd name="connsiteY8" fmla="*/ 614948 h 2040940"/>
                  <a:gd name="connsiteX9" fmla="*/ 957315 w 1421182"/>
                  <a:gd name="connsiteY9" fmla="*/ 944162 h 2040940"/>
                  <a:gd name="connsiteX10" fmla="*/ 711016 w 1421182"/>
                  <a:gd name="connsiteY10" fmla="*/ 569612 h 2040940"/>
                  <a:gd name="connsiteX11" fmla="*/ 729319 w 1421182"/>
                  <a:gd name="connsiteY11" fmla="*/ 957819 h 2040940"/>
                  <a:gd name="connsiteX12" fmla="*/ 543268 w 1421182"/>
                  <a:gd name="connsiteY12" fmla="*/ 0 h 2040940"/>
                  <a:gd name="connsiteX13" fmla="*/ 473286 w 1421182"/>
                  <a:gd name="connsiteY13" fmla="*/ 1312119 h 2040940"/>
                  <a:gd name="connsiteX14" fmla="*/ 338442 w 1421182"/>
                  <a:gd name="connsiteY14" fmla="*/ 1258214 h 2040940"/>
                  <a:gd name="connsiteX15" fmla="*/ 719 w 1421182"/>
                  <a:gd name="connsiteY15" fmla="*/ 957537 h 2040940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26318"/>
                  <a:gd name="connsiteX1" fmla="*/ 140932 w 1421182"/>
                  <a:gd name="connsiteY1" fmla="*/ 1353319 h 2026318"/>
                  <a:gd name="connsiteX2" fmla="*/ 309182 w 1421182"/>
                  <a:gd name="connsiteY2" fmla="*/ 1711764 h 2026318"/>
                  <a:gd name="connsiteX3" fmla="*/ 693290 w 1421182"/>
                  <a:gd name="connsiteY3" fmla="*/ 2019121 h 2026318"/>
                  <a:gd name="connsiteX4" fmla="*/ 1311364 w 1421182"/>
                  <a:gd name="connsiteY4" fmla="*/ 2026318 h 2026318"/>
                  <a:gd name="connsiteX5" fmla="*/ 1421092 w 1421182"/>
                  <a:gd name="connsiteY5" fmla="*/ 1126548 h 2026318"/>
                  <a:gd name="connsiteX6" fmla="*/ 1152597 w 1421182"/>
                  <a:gd name="connsiteY6" fmla="*/ 669082 h 2026318"/>
                  <a:gd name="connsiteX7" fmla="*/ 1168953 w 1421182"/>
                  <a:gd name="connsiteY7" fmla="*/ 968062 h 2026318"/>
                  <a:gd name="connsiteX8" fmla="*/ 927050 w 1421182"/>
                  <a:gd name="connsiteY8" fmla="*/ 614956 h 2026318"/>
                  <a:gd name="connsiteX9" fmla="*/ 957315 w 1421182"/>
                  <a:gd name="connsiteY9" fmla="*/ 944170 h 2026318"/>
                  <a:gd name="connsiteX10" fmla="*/ 711016 w 1421182"/>
                  <a:gd name="connsiteY10" fmla="*/ 569620 h 2026318"/>
                  <a:gd name="connsiteX11" fmla="*/ 729319 w 1421182"/>
                  <a:gd name="connsiteY11" fmla="*/ 957827 h 2026318"/>
                  <a:gd name="connsiteX12" fmla="*/ 543268 w 1421182"/>
                  <a:gd name="connsiteY12" fmla="*/ 8 h 2026318"/>
                  <a:gd name="connsiteX13" fmla="*/ 473286 w 1421182"/>
                  <a:gd name="connsiteY13" fmla="*/ 1312127 h 2026318"/>
                  <a:gd name="connsiteX14" fmla="*/ 338442 w 1421182"/>
                  <a:gd name="connsiteY14" fmla="*/ 1258222 h 2026318"/>
                  <a:gd name="connsiteX15" fmla="*/ 719 w 1421182"/>
                  <a:gd name="connsiteY15" fmla="*/ 957545 h 2026318"/>
                  <a:gd name="connsiteX0" fmla="*/ 719 w 1421182"/>
                  <a:gd name="connsiteY0" fmla="*/ 957545 h 2295953"/>
                  <a:gd name="connsiteX1" fmla="*/ 140932 w 1421182"/>
                  <a:gd name="connsiteY1" fmla="*/ 1353319 h 2295953"/>
                  <a:gd name="connsiteX2" fmla="*/ 309182 w 1421182"/>
                  <a:gd name="connsiteY2" fmla="*/ 1711764 h 2295953"/>
                  <a:gd name="connsiteX3" fmla="*/ 693290 w 1421182"/>
                  <a:gd name="connsiteY3" fmla="*/ 2019121 h 2295953"/>
                  <a:gd name="connsiteX4" fmla="*/ 722524 w 1421182"/>
                  <a:gd name="connsiteY4" fmla="*/ 2295953 h 2295953"/>
                  <a:gd name="connsiteX5" fmla="*/ 1311364 w 1421182"/>
                  <a:gd name="connsiteY5" fmla="*/ 2026318 h 2295953"/>
                  <a:gd name="connsiteX6" fmla="*/ 1421092 w 1421182"/>
                  <a:gd name="connsiteY6" fmla="*/ 1126548 h 2295953"/>
                  <a:gd name="connsiteX7" fmla="*/ 1152597 w 1421182"/>
                  <a:gd name="connsiteY7" fmla="*/ 669082 h 2295953"/>
                  <a:gd name="connsiteX8" fmla="*/ 1168953 w 1421182"/>
                  <a:gd name="connsiteY8" fmla="*/ 968062 h 2295953"/>
                  <a:gd name="connsiteX9" fmla="*/ 927050 w 1421182"/>
                  <a:gd name="connsiteY9" fmla="*/ 614956 h 2295953"/>
                  <a:gd name="connsiteX10" fmla="*/ 957315 w 1421182"/>
                  <a:gd name="connsiteY10" fmla="*/ 944170 h 2295953"/>
                  <a:gd name="connsiteX11" fmla="*/ 711016 w 1421182"/>
                  <a:gd name="connsiteY11" fmla="*/ 569620 h 2295953"/>
                  <a:gd name="connsiteX12" fmla="*/ 729319 w 1421182"/>
                  <a:gd name="connsiteY12" fmla="*/ 957827 h 2295953"/>
                  <a:gd name="connsiteX13" fmla="*/ 543268 w 1421182"/>
                  <a:gd name="connsiteY13" fmla="*/ 8 h 2295953"/>
                  <a:gd name="connsiteX14" fmla="*/ 473286 w 1421182"/>
                  <a:gd name="connsiteY14" fmla="*/ 1312127 h 2295953"/>
                  <a:gd name="connsiteX15" fmla="*/ 338442 w 1421182"/>
                  <a:gd name="connsiteY15" fmla="*/ 1258222 h 2295953"/>
                  <a:gd name="connsiteX16" fmla="*/ 719 w 1421182"/>
                  <a:gd name="connsiteY16" fmla="*/ 957545 h 2295953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93290 w 1421182"/>
                  <a:gd name="connsiteY3" fmla="*/ 2019121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26141 w 1421182"/>
                  <a:gd name="connsiteY3" fmla="*/ 1985150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4785"/>
                  <a:gd name="connsiteX1" fmla="*/ 140932 w 1421182"/>
                  <a:gd name="connsiteY1" fmla="*/ 1353319 h 2314785"/>
                  <a:gd name="connsiteX2" fmla="*/ 309182 w 1421182"/>
                  <a:gd name="connsiteY2" fmla="*/ 1711764 h 2314785"/>
                  <a:gd name="connsiteX3" fmla="*/ 626141 w 1421182"/>
                  <a:gd name="connsiteY3" fmla="*/ 1985150 h 2314785"/>
                  <a:gd name="connsiteX4" fmla="*/ 658780 w 1421182"/>
                  <a:gd name="connsiteY4" fmla="*/ 2266927 h 2314785"/>
                  <a:gd name="connsiteX5" fmla="*/ 1170733 w 1421182"/>
                  <a:gd name="connsiteY5" fmla="*/ 2300858 h 2314785"/>
                  <a:gd name="connsiteX6" fmla="*/ 1311364 w 1421182"/>
                  <a:gd name="connsiteY6" fmla="*/ 2026318 h 2314785"/>
                  <a:gd name="connsiteX7" fmla="*/ 1421092 w 1421182"/>
                  <a:gd name="connsiteY7" fmla="*/ 1126548 h 2314785"/>
                  <a:gd name="connsiteX8" fmla="*/ 1152597 w 1421182"/>
                  <a:gd name="connsiteY8" fmla="*/ 669082 h 2314785"/>
                  <a:gd name="connsiteX9" fmla="*/ 1168953 w 1421182"/>
                  <a:gd name="connsiteY9" fmla="*/ 968062 h 2314785"/>
                  <a:gd name="connsiteX10" fmla="*/ 927050 w 1421182"/>
                  <a:gd name="connsiteY10" fmla="*/ 614956 h 2314785"/>
                  <a:gd name="connsiteX11" fmla="*/ 957315 w 1421182"/>
                  <a:gd name="connsiteY11" fmla="*/ 944170 h 2314785"/>
                  <a:gd name="connsiteX12" fmla="*/ 711016 w 1421182"/>
                  <a:gd name="connsiteY12" fmla="*/ 569620 h 2314785"/>
                  <a:gd name="connsiteX13" fmla="*/ 729319 w 1421182"/>
                  <a:gd name="connsiteY13" fmla="*/ 957827 h 2314785"/>
                  <a:gd name="connsiteX14" fmla="*/ 543268 w 1421182"/>
                  <a:gd name="connsiteY14" fmla="*/ 8 h 2314785"/>
                  <a:gd name="connsiteX15" fmla="*/ 473286 w 1421182"/>
                  <a:gd name="connsiteY15" fmla="*/ 1312127 h 2314785"/>
                  <a:gd name="connsiteX16" fmla="*/ 338442 w 1421182"/>
                  <a:gd name="connsiteY16" fmla="*/ 1258222 h 2314785"/>
                  <a:gd name="connsiteX17" fmla="*/ 719 w 1421182"/>
                  <a:gd name="connsiteY17" fmla="*/ 957545 h 2314785"/>
                  <a:gd name="connsiteX0" fmla="*/ 719 w 1421182"/>
                  <a:gd name="connsiteY0" fmla="*/ 957545 h 2323891"/>
                  <a:gd name="connsiteX1" fmla="*/ 140932 w 1421182"/>
                  <a:gd name="connsiteY1" fmla="*/ 1353319 h 2323891"/>
                  <a:gd name="connsiteX2" fmla="*/ 309182 w 1421182"/>
                  <a:gd name="connsiteY2" fmla="*/ 1711764 h 2323891"/>
                  <a:gd name="connsiteX3" fmla="*/ 626141 w 1421182"/>
                  <a:gd name="connsiteY3" fmla="*/ 1985150 h 2323891"/>
                  <a:gd name="connsiteX4" fmla="*/ 658780 w 1421182"/>
                  <a:gd name="connsiteY4" fmla="*/ 2266927 h 2323891"/>
                  <a:gd name="connsiteX5" fmla="*/ 1170733 w 1421182"/>
                  <a:gd name="connsiteY5" fmla="*/ 2300858 h 2323891"/>
                  <a:gd name="connsiteX6" fmla="*/ 1311364 w 1421182"/>
                  <a:gd name="connsiteY6" fmla="*/ 2026318 h 2323891"/>
                  <a:gd name="connsiteX7" fmla="*/ 1421092 w 1421182"/>
                  <a:gd name="connsiteY7" fmla="*/ 1126548 h 2323891"/>
                  <a:gd name="connsiteX8" fmla="*/ 1152597 w 1421182"/>
                  <a:gd name="connsiteY8" fmla="*/ 669082 h 2323891"/>
                  <a:gd name="connsiteX9" fmla="*/ 1168953 w 1421182"/>
                  <a:gd name="connsiteY9" fmla="*/ 968062 h 2323891"/>
                  <a:gd name="connsiteX10" fmla="*/ 927050 w 1421182"/>
                  <a:gd name="connsiteY10" fmla="*/ 614956 h 2323891"/>
                  <a:gd name="connsiteX11" fmla="*/ 957315 w 1421182"/>
                  <a:gd name="connsiteY11" fmla="*/ 944170 h 2323891"/>
                  <a:gd name="connsiteX12" fmla="*/ 711016 w 1421182"/>
                  <a:gd name="connsiteY12" fmla="*/ 569620 h 2323891"/>
                  <a:gd name="connsiteX13" fmla="*/ 729319 w 1421182"/>
                  <a:gd name="connsiteY13" fmla="*/ 957827 h 2323891"/>
                  <a:gd name="connsiteX14" fmla="*/ 543268 w 1421182"/>
                  <a:gd name="connsiteY14" fmla="*/ 8 h 2323891"/>
                  <a:gd name="connsiteX15" fmla="*/ 473286 w 1421182"/>
                  <a:gd name="connsiteY15" fmla="*/ 1312127 h 2323891"/>
                  <a:gd name="connsiteX16" fmla="*/ 338442 w 1421182"/>
                  <a:gd name="connsiteY16" fmla="*/ 1258222 h 2323891"/>
                  <a:gd name="connsiteX17" fmla="*/ 719 w 1421182"/>
                  <a:gd name="connsiteY17" fmla="*/ 957545 h 2323891"/>
                  <a:gd name="connsiteX0" fmla="*/ 719 w 1421182"/>
                  <a:gd name="connsiteY0" fmla="*/ 957545 h 2358736"/>
                  <a:gd name="connsiteX1" fmla="*/ 140932 w 1421182"/>
                  <a:gd name="connsiteY1" fmla="*/ 1353319 h 2358736"/>
                  <a:gd name="connsiteX2" fmla="*/ 309182 w 1421182"/>
                  <a:gd name="connsiteY2" fmla="*/ 1711764 h 2358736"/>
                  <a:gd name="connsiteX3" fmla="*/ 626141 w 1421182"/>
                  <a:gd name="connsiteY3" fmla="*/ 1985150 h 2358736"/>
                  <a:gd name="connsiteX4" fmla="*/ 658780 w 1421182"/>
                  <a:gd name="connsiteY4" fmla="*/ 2266927 h 2358736"/>
                  <a:gd name="connsiteX5" fmla="*/ 1227989 w 1421182"/>
                  <a:gd name="connsiteY5" fmla="*/ 2341644 h 2358736"/>
                  <a:gd name="connsiteX6" fmla="*/ 1311364 w 1421182"/>
                  <a:gd name="connsiteY6" fmla="*/ 2026318 h 2358736"/>
                  <a:gd name="connsiteX7" fmla="*/ 1421092 w 1421182"/>
                  <a:gd name="connsiteY7" fmla="*/ 1126548 h 2358736"/>
                  <a:gd name="connsiteX8" fmla="*/ 1152597 w 1421182"/>
                  <a:gd name="connsiteY8" fmla="*/ 669082 h 2358736"/>
                  <a:gd name="connsiteX9" fmla="*/ 1168953 w 1421182"/>
                  <a:gd name="connsiteY9" fmla="*/ 968062 h 2358736"/>
                  <a:gd name="connsiteX10" fmla="*/ 927050 w 1421182"/>
                  <a:gd name="connsiteY10" fmla="*/ 614956 h 2358736"/>
                  <a:gd name="connsiteX11" fmla="*/ 957315 w 1421182"/>
                  <a:gd name="connsiteY11" fmla="*/ 944170 h 2358736"/>
                  <a:gd name="connsiteX12" fmla="*/ 711016 w 1421182"/>
                  <a:gd name="connsiteY12" fmla="*/ 569620 h 2358736"/>
                  <a:gd name="connsiteX13" fmla="*/ 729319 w 1421182"/>
                  <a:gd name="connsiteY13" fmla="*/ 957827 h 2358736"/>
                  <a:gd name="connsiteX14" fmla="*/ 543268 w 1421182"/>
                  <a:gd name="connsiteY14" fmla="*/ 8 h 2358736"/>
                  <a:gd name="connsiteX15" fmla="*/ 473286 w 1421182"/>
                  <a:gd name="connsiteY15" fmla="*/ 1312127 h 2358736"/>
                  <a:gd name="connsiteX16" fmla="*/ 338442 w 1421182"/>
                  <a:gd name="connsiteY16" fmla="*/ 1258222 h 2358736"/>
                  <a:gd name="connsiteX17" fmla="*/ 719 w 1421182"/>
                  <a:gd name="connsiteY17" fmla="*/ 957545 h 2358736"/>
                  <a:gd name="connsiteX0" fmla="*/ 719 w 1421182"/>
                  <a:gd name="connsiteY0" fmla="*/ 957545 h 2341644"/>
                  <a:gd name="connsiteX1" fmla="*/ 140932 w 1421182"/>
                  <a:gd name="connsiteY1" fmla="*/ 1353319 h 2341644"/>
                  <a:gd name="connsiteX2" fmla="*/ 309182 w 1421182"/>
                  <a:gd name="connsiteY2" fmla="*/ 1711764 h 2341644"/>
                  <a:gd name="connsiteX3" fmla="*/ 626141 w 1421182"/>
                  <a:gd name="connsiteY3" fmla="*/ 1985150 h 2341644"/>
                  <a:gd name="connsiteX4" fmla="*/ 658780 w 1421182"/>
                  <a:gd name="connsiteY4" fmla="*/ 2266927 h 2341644"/>
                  <a:gd name="connsiteX5" fmla="*/ 1227989 w 1421182"/>
                  <a:gd name="connsiteY5" fmla="*/ 2341644 h 2341644"/>
                  <a:gd name="connsiteX6" fmla="*/ 1311364 w 1421182"/>
                  <a:gd name="connsiteY6" fmla="*/ 2026318 h 2341644"/>
                  <a:gd name="connsiteX7" fmla="*/ 1421092 w 1421182"/>
                  <a:gd name="connsiteY7" fmla="*/ 1126548 h 2341644"/>
                  <a:gd name="connsiteX8" fmla="*/ 1152597 w 1421182"/>
                  <a:gd name="connsiteY8" fmla="*/ 669082 h 2341644"/>
                  <a:gd name="connsiteX9" fmla="*/ 1168953 w 1421182"/>
                  <a:gd name="connsiteY9" fmla="*/ 968062 h 2341644"/>
                  <a:gd name="connsiteX10" fmla="*/ 927050 w 1421182"/>
                  <a:gd name="connsiteY10" fmla="*/ 614956 h 2341644"/>
                  <a:gd name="connsiteX11" fmla="*/ 957315 w 1421182"/>
                  <a:gd name="connsiteY11" fmla="*/ 944170 h 2341644"/>
                  <a:gd name="connsiteX12" fmla="*/ 711016 w 1421182"/>
                  <a:gd name="connsiteY12" fmla="*/ 569620 h 2341644"/>
                  <a:gd name="connsiteX13" fmla="*/ 729319 w 1421182"/>
                  <a:gd name="connsiteY13" fmla="*/ 957827 h 2341644"/>
                  <a:gd name="connsiteX14" fmla="*/ 543268 w 1421182"/>
                  <a:gd name="connsiteY14" fmla="*/ 8 h 2341644"/>
                  <a:gd name="connsiteX15" fmla="*/ 473286 w 1421182"/>
                  <a:gd name="connsiteY15" fmla="*/ 1312127 h 2341644"/>
                  <a:gd name="connsiteX16" fmla="*/ 338442 w 1421182"/>
                  <a:gd name="connsiteY16" fmla="*/ 1258222 h 2341644"/>
                  <a:gd name="connsiteX17" fmla="*/ 719 w 1421182"/>
                  <a:gd name="connsiteY17" fmla="*/ 957545 h 2341644"/>
                  <a:gd name="connsiteX0" fmla="*/ 719 w 1421092"/>
                  <a:gd name="connsiteY0" fmla="*/ 957545 h 2341644"/>
                  <a:gd name="connsiteX1" fmla="*/ 140932 w 1421092"/>
                  <a:gd name="connsiteY1" fmla="*/ 1353319 h 2341644"/>
                  <a:gd name="connsiteX2" fmla="*/ 309182 w 1421092"/>
                  <a:gd name="connsiteY2" fmla="*/ 1711764 h 2341644"/>
                  <a:gd name="connsiteX3" fmla="*/ 626141 w 1421092"/>
                  <a:gd name="connsiteY3" fmla="*/ 1985150 h 2341644"/>
                  <a:gd name="connsiteX4" fmla="*/ 658780 w 1421092"/>
                  <a:gd name="connsiteY4" fmla="*/ 2266927 h 2341644"/>
                  <a:gd name="connsiteX5" fmla="*/ 1227989 w 1421092"/>
                  <a:gd name="connsiteY5" fmla="*/ 2341644 h 2341644"/>
                  <a:gd name="connsiteX6" fmla="*/ 1262460 w 1421092"/>
                  <a:gd name="connsiteY6" fmla="*/ 1987074 h 2341644"/>
                  <a:gd name="connsiteX7" fmla="*/ 1421092 w 1421092"/>
                  <a:gd name="connsiteY7" fmla="*/ 1126548 h 2341644"/>
                  <a:gd name="connsiteX8" fmla="*/ 1152597 w 1421092"/>
                  <a:gd name="connsiteY8" fmla="*/ 669082 h 2341644"/>
                  <a:gd name="connsiteX9" fmla="*/ 1168953 w 1421092"/>
                  <a:gd name="connsiteY9" fmla="*/ 968062 h 2341644"/>
                  <a:gd name="connsiteX10" fmla="*/ 927050 w 1421092"/>
                  <a:gd name="connsiteY10" fmla="*/ 614956 h 2341644"/>
                  <a:gd name="connsiteX11" fmla="*/ 957315 w 1421092"/>
                  <a:gd name="connsiteY11" fmla="*/ 944170 h 2341644"/>
                  <a:gd name="connsiteX12" fmla="*/ 711016 w 1421092"/>
                  <a:gd name="connsiteY12" fmla="*/ 569620 h 2341644"/>
                  <a:gd name="connsiteX13" fmla="*/ 729319 w 1421092"/>
                  <a:gd name="connsiteY13" fmla="*/ 957827 h 2341644"/>
                  <a:gd name="connsiteX14" fmla="*/ 543268 w 1421092"/>
                  <a:gd name="connsiteY14" fmla="*/ 8 h 2341644"/>
                  <a:gd name="connsiteX15" fmla="*/ 473286 w 1421092"/>
                  <a:gd name="connsiteY15" fmla="*/ 1312127 h 2341644"/>
                  <a:gd name="connsiteX16" fmla="*/ 338442 w 1421092"/>
                  <a:gd name="connsiteY16" fmla="*/ 1258222 h 2341644"/>
                  <a:gd name="connsiteX17" fmla="*/ 719 w 1421092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557331 w 1421109"/>
                  <a:gd name="connsiteY4" fmla="*/ 2278453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01148 w 1421109"/>
                  <a:gd name="connsiteY4" fmla="*/ 2297232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10754"/>
                  <a:gd name="connsiteX1" fmla="*/ 140932 w 1421109"/>
                  <a:gd name="connsiteY1" fmla="*/ 1353319 h 2310754"/>
                  <a:gd name="connsiteX2" fmla="*/ 309182 w 1421109"/>
                  <a:gd name="connsiteY2" fmla="*/ 1711764 h 2310754"/>
                  <a:gd name="connsiteX3" fmla="*/ 548773 w 1421109"/>
                  <a:gd name="connsiteY3" fmla="*/ 1936338 h 2310754"/>
                  <a:gd name="connsiteX4" fmla="*/ 601148 w 1421109"/>
                  <a:gd name="connsiteY4" fmla="*/ 2297232 h 2310754"/>
                  <a:gd name="connsiteX5" fmla="*/ 1253027 w 1421109"/>
                  <a:gd name="connsiteY5" fmla="*/ 2310347 h 2310754"/>
                  <a:gd name="connsiteX6" fmla="*/ 1262460 w 1421109"/>
                  <a:gd name="connsiteY6" fmla="*/ 1987074 h 2310754"/>
                  <a:gd name="connsiteX7" fmla="*/ 1421092 w 1421109"/>
                  <a:gd name="connsiteY7" fmla="*/ 1126548 h 2310754"/>
                  <a:gd name="connsiteX8" fmla="*/ 1152597 w 1421109"/>
                  <a:gd name="connsiteY8" fmla="*/ 669082 h 2310754"/>
                  <a:gd name="connsiteX9" fmla="*/ 1168953 w 1421109"/>
                  <a:gd name="connsiteY9" fmla="*/ 968062 h 2310754"/>
                  <a:gd name="connsiteX10" fmla="*/ 927050 w 1421109"/>
                  <a:gd name="connsiteY10" fmla="*/ 614956 h 2310754"/>
                  <a:gd name="connsiteX11" fmla="*/ 957315 w 1421109"/>
                  <a:gd name="connsiteY11" fmla="*/ 944170 h 2310754"/>
                  <a:gd name="connsiteX12" fmla="*/ 711016 w 1421109"/>
                  <a:gd name="connsiteY12" fmla="*/ 569620 h 2310754"/>
                  <a:gd name="connsiteX13" fmla="*/ 729319 w 1421109"/>
                  <a:gd name="connsiteY13" fmla="*/ 957827 h 2310754"/>
                  <a:gd name="connsiteX14" fmla="*/ 543268 w 1421109"/>
                  <a:gd name="connsiteY14" fmla="*/ 8 h 2310754"/>
                  <a:gd name="connsiteX15" fmla="*/ 473286 w 1421109"/>
                  <a:gd name="connsiteY15" fmla="*/ 1312127 h 2310754"/>
                  <a:gd name="connsiteX16" fmla="*/ 338442 w 1421109"/>
                  <a:gd name="connsiteY16" fmla="*/ 1258222 h 2310754"/>
                  <a:gd name="connsiteX17" fmla="*/ 719 w 1421109"/>
                  <a:gd name="connsiteY17" fmla="*/ 957545 h 2310754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601148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347"/>
                  <a:gd name="connsiteX1" fmla="*/ 140932 w 1421109"/>
                  <a:gd name="connsiteY1" fmla="*/ 1353319 h 2310347"/>
                  <a:gd name="connsiteX2" fmla="*/ 309182 w 1421109"/>
                  <a:gd name="connsiteY2" fmla="*/ 1711764 h 2310347"/>
                  <a:gd name="connsiteX3" fmla="*/ 548773 w 1421109"/>
                  <a:gd name="connsiteY3" fmla="*/ 1936338 h 2310347"/>
                  <a:gd name="connsiteX4" fmla="*/ 582370 w 1421109"/>
                  <a:gd name="connsiteY4" fmla="*/ 2297232 h 2310347"/>
                  <a:gd name="connsiteX5" fmla="*/ 1253027 w 1421109"/>
                  <a:gd name="connsiteY5" fmla="*/ 2310347 h 2310347"/>
                  <a:gd name="connsiteX6" fmla="*/ 1262460 w 1421109"/>
                  <a:gd name="connsiteY6" fmla="*/ 1987074 h 2310347"/>
                  <a:gd name="connsiteX7" fmla="*/ 1421092 w 1421109"/>
                  <a:gd name="connsiteY7" fmla="*/ 1126548 h 2310347"/>
                  <a:gd name="connsiteX8" fmla="*/ 1152597 w 1421109"/>
                  <a:gd name="connsiteY8" fmla="*/ 669082 h 2310347"/>
                  <a:gd name="connsiteX9" fmla="*/ 1168953 w 1421109"/>
                  <a:gd name="connsiteY9" fmla="*/ 968062 h 2310347"/>
                  <a:gd name="connsiteX10" fmla="*/ 927050 w 1421109"/>
                  <a:gd name="connsiteY10" fmla="*/ 614956 h 2310347"/>
                  <a:gd name="connsiteX11" fmla="*/ 957315 w 1421109"/>
                  <a:gd name="connsiteY11" fmla="*/ 944170 h 2310347"/>
                  <a:gd name="connsiteX12" fmla="*/ 711016 w 1421109"/>
                  <a:gd name="connsiteY12" fmla="*/ 569620 h 2310347"/>
                  <a:gd name="connsiteX13" fmla="*/ 729319 w 1421109"/>
                  <a:gd name="connsiteY13" fmla="*/ 957827 h 2310347"/>
                  <a:gd name="connsiteX14" fmla="*/ 543268 w 1421109"/>
                  <a:gd name="connsiteY14" fmla="*/ 8 h 2310347"/>
                  <a:gd name="connsiteX15" fmla="*/ 473286 w 1421109"/>
                  <a:gd name="connsiteY15" fmla="*/ 1312127 h 2310347"/>
                  <a:gd name="connsiteX16" fmla="*/ 338442 w 1421109"/>
                  <a:gd name="connsiteY16" fmla="*/ 1258222 h 2310347"/>
                  <a:gd name="connsiteX17" fmla="*/ 719 w 1421109"/>
                  <a:gd name="connsiteY17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6650"/>
                  <a:gd name="connsiteY0" fmla="*/ 957545 h 2310347"/>
                  <a:gd name="connsiteX1" fmla="*/ 140932 w 1426650"/>
                  <a:gd name="connsiteY1" fmla="*/ 1353319 h 2310347"/>
                  <a:gd name="connsiteX2" fmla="*/ 309182 w 1426650"/>
                  <a:gd name="connsiteY2" fmla="*/ 1711764 h 2310347"/>
                  <a:gd name="connsiteX3" fmla="*/ 548773 w 1426650"/>
                  <a:gd name="connsiteY3" fmla="*/ 1936338 h 2310347"/>
                  <a:gd name="connsiteX4" fmla="*/ 582370 w 1426650"/>
                  <a:gd name="connsiteY4" fmla="*/ 2297232 h 2310347"/>
                  <a:gd name="connsiteX5" fmla="*/ 1253027 w 1426650"/>
                  <a:gd name="connsiteY5" fmla="*/ 2310347 h 2310347"/>
                  <a:gd name="connsiteX6" fmla="*/ 1262460 w 1426650"/>
                  <a:gd name="connsiteY6" fmla="*/ 1987074 h 2310347"/>
                  <a:gd name="connsiteX7" fmla="*/ 1421092 w 1426650"/>
                  <a:gd name="connsiteY7" fmla="*/ 1126548 h 2310347"/>
                  <a:gd name="connsiteX8" fmla="*/ 1393246 w 1426650"/>
                  <a:gd name="connsiteY8" fmla="*/ 734522 h 2310347"/>
                  <a:gd name="connsiteX9" fmla="*/ 1186368 w 1426650"/>
                  <a:gd name="connsiteY9" fmla="*/ 644961 h 2310347"/>
                  <a:gd name="connsiteX10" fmla="*/ 1168953 w 1426650"/>
                  <a:gd name="connsiteY10" fmla="*/ 968062 h 2310347"/>
                  <a:gd name="connsiteX11" fmla="*/ 1156855 w 1426650"/>
                  <a:gd name="connsiteY11" fmla="*/ 657333 h 2310347"/>
                  <a:gd name="connsiteX12" fmla="*/ 927050 w 1426650"/>
                  <a:gd name="connsiteY12" fmla="*/ 614956 h 2310347"/>
                  <a:gd name="connsiteX13" fmla="*/ 957315 w 1426650"/>
                  <a:gd name="connsiteY13" fmla="*/ 944170 h 2310347"/>
                  <a:gd name="connsiteX14" fmla="*/ 711016 w 1426650"/>
                  <a:gd name="connsiteY14" fmla="*/ 569620 h 2310347"/>
                  <a:gd name="connsiteX15" fmla="*/ 729319 w 1426650"/>
                  <a:gd name="connsiteY15" fmla="*/ 957827 h 2310347"/>
                  <a:gd name="connsiteX16" fmla="*/ 543268 w 1426650"/>
                  <a:gd name="connsiteY16" fmla="*/ 8 h 2310347"/>
                  <a:gd name="connsiteX17" fmla="*/ 473286 w 1426650"/>
                  <a:gd name="connsiteY17" fmla="*/ 1312127 h 2310347"/>
                  <a:gd name="connsiteX18" fmla="*/ 338442 w 1426650"/>
                  <a:gd name="connsiteY18" fmla="*/ 1258222 h 2310347"/>
                  <a:gd name="connsiteX19" fmla="*/ 719 w 1426650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711016 w 1422362"/>
                  <a:gd name="connsiteY14" fmla="*/ 569620 h 2310347"/>
                  <a:gd name="connsiteX15" fmla="*/ 729319 w 1422362"/>
                  <a:gd name="connsiteY15" fmla="*/ 957827 h 2310347"/>
                  <a:gd name="connsiteX16" fmla="*/ 543268 w 1422362"/>
                  <a:gd name="connsiteY16" fmla="*/ 8 h 2310347"/>
                  <a:gd name="connsiteX17" fmla="*/ 473286 w 1422362"/>
                  <a:gd name="connsiteY17" fmla="*/ 1312127 h 2310347"/>
                  <a:gd name="connsiteX18" fmla="*/ 338442 w 1422362"/>
                  <a:gd name="connsiteY18" fmla="*/ 1258222 h 2310347"/>
                  <a:gd name="connsiteX19" fmla="*/ 719 w 1422362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5260 h 2378062"/>
                  <a:gd name="connsiteX1" fmla="*/ 140932 w 1422362"/>
                  <a:gd name="connsiteY1" fmla="*/ 1421034 h 2378062"/>
                  <a:gd name="connsiteX2" fmla="*/ 309182 w 1422362"/>
                  <a:gd name="connsiteY2" fmla="*/ 1779479 h 2378062"/>
                  <a:gd name="connsiteX3" fmla="*/ 548773 w 1422362"/>
                  <a:gd name="connsiteY3" fmla="*/ 2004053 h 2378062"/>
                  <a:gd name="connsiteX4" fmla="*/ 582370 w 1422362"/>
                  <a:gd name="connsiteY4" fmla="*/ 2364947 h 2378062"/>
                  <a:gd name="connsiteX5" fmla="*/ 1253027 w 1422362"/>
                  <a:gd name="connsiteY5" fmla="*/ 2378062 h 2378062"/>
                  <a:gd name="connsiteX6" fmla="*/ 1262460 w 1422362"/>
                  <a:gd name="connsiteY6" fmla="*/ 2054789 h 2378062"/>
                  <a:gd name="connsiteX7" fmla="*/ 1421092 w 1422362"/>
                  <a:gd name="connsiteY7" fmla="*/ 1194263 h 2378062"/>
                  <a:gd name="connsiteX8" fmla="*/ 1369124 w 1422362"/>
                  <a:gd name="connsiteY8" fmla="*/ 768467 h 2378062"/>
                  <a:gd name="connsiteX9" fmla="*/ 1176719 w 1422362"/>
                  <a:gd name="connsiteY9" fmla="*/ 736798 h 2378062"/>
                  <a:gd name="connsiteX10" fmla="*/ 1168953 w 1422362"/>
                  <a:gd name="connsiteY10" fmla="*/ 1035777 h 2378062"/>
                  <a:gd name="connsiteX11" fmla="*/ 1156855 w 1422362"/>
                  <a:gd name="connsiteY11" fmla="*/ 725048 h 2378062"/>
                  <a:gd name="connsiteX12" fmla="*/ 927050 w 1422362"/>
                  <a:gd name="connsiteY12" fmla="*/ 682671 h 2378062"/>
                  <a:gd name="connsiteX13" fmla="*/ 957315 w 1422362"/>
                  <a:gd name="connsiteY13" fmla="*/ 1011885 h 2378062"/>
                  <a:gd name="connsiteX14" fmla="*/ 905990 w 1422362"/>
                  <a:gd name="connsiteY14" fmla="*/ 681629 h 2378062"/>
                  <a:gd name="connsiteX15" fmla="*/ 711016 w 1422362"/>
                  <a:gd name="connsiteY15" fmla="*/ 637335 h 2378062"/>
                  <a:gd name="connsiteX16" fmla="*/ 729319 w 1422362"/>
                  <a:gd name="connsiteY16" fmla="*/ 1025542 h 2378062"/>
                  <a:gd name="connsiteX17" fmla="*/ 543268 w 1422362"/>
                  <a:gd name="connsiteY17" fmla="*/ 67723 h 2378062"/>
                  <a:gd name="connsiteX18" fmla="*/ 471802 w 1422362"/>
                  <a:gd name="connsiteY18" fmla="*/ 213672 h 2378062"/>
                  <a:gd name="connsiteX19" fmla="*/ 473286 w 1422362"/>
                  <a:gd name="connsiteY19" fmla="*/ 1379842 h 2378062"/>
                  <a:gd name="connsiteX20" fmla="*/ 338442 w 1422362"/>
                  <a:gd name="connsiteY20" fmla="*/ 1325937 h 2378062"/>
                  <a:gd name="connsiteX21" fmla="*/ 719 w 1422362"/>
                  <a:gd name="connsiteY21" fmla="*/ 1025260 h 2378062"/>
                  <a:gd name="connsiteX0" fmla="*/ 719 w 1422362"/>
                  <a:gd name="connsiteY0" fmla="*/ 1011512 h 2364314"/>
                  <a:gd name="connsiteX1" fmla="*/ 140932 w 1422362"/>
                  <a:gd name="connsiteY1" fmla="*/ 1407286 h 2364314"/>
                  <a:gd name="connsiteX2" fmla="*/ 309182 w 1422362"/>
                  <a:gd name="connsiteY2" fmla="*/ 1765731 h 2364314"/>
                  <a:gd name="connsiteX3" fmla="*/ 548773 w 1422362"/>
                  <a:gd name="connsiteY3" fmla="*/ 1990305 h 2364314"/>
                  <a:gd name="connsiteX4" fmla="*/ 582370 w 1422362"/>
                  <a:gd name="connsiteY4" fmla="*/ 2351199 h 2364314"/>
                  <a:gd name="connsiteX5" fmla="*/ 1253027 w 1422362"/>
                  <a:gd name="connsiteY5" fmla="*/ 2364314 h 2364314"/>
                  <a:gd name="connsiteX6" fmla="*/ 1262460 w 1422362"/>
                  <a:gd name="connsiteY6" fmla="*/ 2041041 h 2364314"/>
                  <a:gd name="connsiteX7" fmla="*/ 1421092 w 1422362"/>
                  <a:gd name="connsiteY7" fmla="*/ 1180515 h 2364314"/>
                  <a:gd name="connsiteX8" fmla="*/ 1369124 w 1422362"/>
                  <a:gd name="connsiteY8" fmla="*/ 754719 h 2364314"/>
                  <a:gd name="connsiteX9" fmla="*/ 1176719 w 1422362"/>
                  <a:gd name="connsiteY9" fmla="*/ 723050 h 2364314"/>
                  <a:gd name="connsiteX10" fmla="*/ 1168953 w 1422362"/>
                  <a:gd name="connsiteY10" fmla="*/ 1022029 h 2364314"/>
                  <a:gd name="connsiteX11" fmla="*/ 1156855 w 1422362"/>
                  <a:gd name="connsiteY11" fmla="*/ 711300 h 2364314"/>
                  <a:gd name="connsiteX12" fmla="*/ 927050 w 1422362"/>
                  <a:gd name="connsiteY12" fmla="*/ 668923 h 2364314"/>
                  <a:gd name="connsiteX13" fmla="*/ 957315 w 1422362"/>
                  <a:gd name="connsiteY13" fmla="*/ 998137 h 2364314"/>
                  <a:gd name="connsiteX14" fmla="*/ 905990 w 1422362"/>
                  <a:gd name="connsiteY14" fmla="*/ 667881 h 2364314"/>
                  <a:gd name="connsiteX15" fmla="*/ 711016 w 1422362"/>
                  <a:gd name="connsiteY15" fmla="*/ 623587 h 2364314"/>
                  <a:gd name="connsiteX16" fmla="*/ 729319 w 1422362"/>
                  <a:gd name="connsiteY16" fmla="*/ 1011794 h 2364314"/>
                  <a:gd name="connsiteX17" fmla="*/ 630106 w 1422362"/>
                  <a:gd name="connsiteY17" fmla="*/ 73272 h 2364314"/>
                  <a:gd name="connsiteX18" fmla="*/ 471802 w 1422362"/>
                  <a:gd name="connsiteY18" fmla="*/ 199924 h 2364314"/>
                  <a:gd name="connsiteX19" fmla="*/ 473286 w 1422362"/>
                  <a:gd name="connsiteY19" fmla="*/ 1366094 h 2364314"/>
                  <a:gd name="connsiteX20" fmla="*/ 338442 w 1422362"/>
                  <a:gd name="connsiteY20" fmla="*/ 1312189 h 2364314"/>
                  <a:gd name="connsiteX21" fmla="*/ 719 w 1422362"/>
                  <a:gd name="connsiteY21" fmla="*/ 1011512 h 2364314"/>
                  <a:gd name="connsiteX0" fmla="*/ 719 w 1422362"/>
                  <a:gd name="connsiteY0" fmla="*/ 938672 h 2291474"/>
                  <a:gd name="connsiteX1" fmla="*/ 140932 w 1422362"/>
                  <a:gd name="connsiteY1" fmla="*/ 1334446 h 2291474"/>
                  <a:gd name="connsiteX2" fmla="*/ 309182 w 1422362"/>
                  <a:gd name="connsiteY2" fmla="*/ 1692891 h 2291474"/>
                  <a:gd name="connsiteX3" fmla="*/ 548773 w 1422362"/>
                  <a:gd name="connsiteY3" fmla="*/ 1917465 h 2291474"/>
                  <a:gd name="connsiteX4" fmla="*/ 582370 w 1422362"/>
                  <a:gd name="connsiteY4" fmla="*/ 2278359 h 2291474"/>
                  <a:gd name="connsiteX5" fmla="*/ 1253027 w 1422362"/>
                  <a:gd name="connsiteY5" fmla="*/ 2291474 h 2291474"/>
                  <a:gd name="connsiteX6" fmla="*/ 1262460 w 1422362"/>
                  <a:gd name="connsiteY6" fmla="*/ 1968201 h 2291474"/>
                  <a:gd name="connsiteX7" fmla="*/ 1421092 w 1422362"/>
                  <a:gd name="connsiteY7" fmla="*/ 1107675 h 2291474"/>
                  <a:gd name="connsiteX8" fmla="*/ 1369124 w 1422362"/>
                  <a:gd name="connsiteY8" fmla="*/ 681879 h 2291474"/>
                  <a:gd name="connsiteX9" fmla="*/ 1176719 w 1422362"/>
                  <a:gd name="connsiteY9" fmla="*/ 650210 h 2291474"/>
                  <a:gd name="connsiteX10" fmla="*/ 1168953 w 1422362"/>
                  <a:gd name="connsiteY10" fmla="*/ 949189 h 2291474"/>
                  <a:gd name="connsiteX11" fmla="*/ 1156855 w 1422362"/>
                  <a:gd name="connsiteY11" fmla="*/ 638460 h 2291474"/>
                  <a:gd name="connsiteX12" fmla="*/ 927050 w 1422362"/>
                  <a:gd name="connsiteY12" fmla="*/ 596083 h 2291474"/>
                  <a:gd name="connsiteX13" fmla="*/ 957315 w 1422362"/>
                  <a:gd name="connsiteY13" fmla="*/ 925297 h 2291474"/>
                  <a:gd name="connsiteX14" fmla="*/ 905990 w 1422362"/>
                  <a:gd name="connsiteY14" fmla="*/ 595041 h 2291474"/>
                  <a:gd name="connsiteX15" fmla="*/ 711016 w 1422362"/>
                  <a:gd name="connsiteY15" fmla="*/ 550747 h 2291474"/>
                  <a:gd name="connsiteX16" fmla="*/ 729319 w 1422362"/>
                  <a:gd name="connsiteY16" fmla="*/ 938954 h 2291474"/>
                  <a:gd name="connsiteX17" fmla="*/ 673525 w 1422362"/>
                  <a:gd name="connsiteY17" fmla="*/ 130688 h 2291474"/>
                  <a:gd name="connsiteX18" fmla="*/ 471802 w 1422362"/>
                  <a:gd name="connsiteY18" fmla="*/ 127084 h 2291474"/>
                  <a:gd name="connsiteX19" fmla="*/ 473286 w 1422362"/>
                  <a:gd name="connsiteY19" fmla="*/ 1293254 h 2291474"/>
                  <a:gd name="connsiteX20" fmla="*/ 338442 w 1422362"/>
                  <a:gd name="connsiteY20" fmla="*/ 1239349 h 2291474"/>
                  <a:gd name="connsiteX21" fmla="*/ 719 w 1422362"/>
                  <a:gd name="connsiteY21" fmla="*/ 938672 h 2291474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14198 h 2267000"/>
                  <a:gd name="connsiteX1" fmla="*/ 140932 w 1422362"/>
                  <a:gd name="connsiteY1" fmla="*/ 1309972 h 2267000"/>
                  <a:gd name="connsiteX2" fmla="*/ 309182 w 1422362"/>
                  <a:gd name="connsiteY2" fmla="*/ 1668417 h 2267000"/>
                  <a:gd name="connsiteX3" fmla="*/ 548773 w 1422362"/>
                  <a:gd name="connsiteY3" fmla="*/ 1892991 h 2267000"/>
                  <a:gd name="connsiteX4" fmla="*/ 582370 w 1422362"/>
                  <a:gd name="connsiteY4" fmla="*/ 2253885 h 2267000"/>
                  <a:gd name="connsiteX5" fmla="*/ 1253027 w 1422362"/>
                  <a:gd name="connsiteY5" fmla="*/ 2267000 h 2267000"/>
                  <a:gd name="connsiteX6" fmla="*/ 1262460 w 1422362"/>
                  <a:gd name="connsiteY6" fmla="*/ 1943727 h 2267000"/>
                  <a:gd name="connsiteX7" fmla="*/ 1421092 w 1422362"/>
                  <a:gd name="connsiteY7" fmla="*/ 1083201 h 2267000"/>
                  <a:gd name="connsiteX8" fmla="*/ 1369124 w 1422362"/>
                  <a:gd name="connsiteY8" fmla="*/ 657405 h 2267000"/>
                  <a:gd name="connsiteX9" fmla="*/ 1176719 w 1422362"/>
                  <a:gd name="connsiteY9" fmla="*/ 625736 h 2267000"/>
                  <a:gd name="connsiteX10" fmla="*/ 1168953 w 1422362"/>
                  <a:gd name="connsiteY10" fmla="*/ 924715 h 2267000"/>
                  <a:gd name="connsiteX11" fmla="*/ 1156855 w 1422362"/>
                  <a:gd name="connsiteY11" fmla="*/ 613986 h 2267000"/>
                  <a:gd name="connsiteX12" fmla="*/ 927050 w 1422362"/>
                  <a:gd name="connsiteY12" fmla="*/ 571609 h 2267000"/>
                  <a:gd name="connsiteX13" fmla="*/ 957315 w 1422362"/>
                  <a:gd name="connsiteY13" fmla="*/ 900823 h 2267000"/>
                  <a:gd name="connsiteX14" fmla="*/ 905990 w 1422362"/>
                  <a:gd name="connsiteY14" fmla="*/ 570567 h 2267000"/>
                  <a:gd name="connsiteX15" fmla="*/ 711016 w 1422362"/>
                  <a:gd name="connsiteY15" fmla="*/ 526273 h 2267000"/>
                  <a:gd name="connsiteX16" fmla="*/ 714846 w 1422362"/>
                  <a:gd name="connsiteY16" fmla="*/ 914480 h 2267000"/>
                  <a:gd name="connsiteX17" fmla="*/ 673525 w 1422362"/>
                  <a:gd name="connsiteY17" fmla="*/ 106214 h 2267000"/>
                  <a:gd name="connsiteX18" fmla="*/ 486275 w 1422362"/>
                  <a:gd name="connsiteY18" fmla="*/ 174974 h 2267000"/>
                  <a:gd name="connsiteX19" fmla="*/ 473286 w 1422362"/>
                  <a:gd name="connsiteY19" fmla="*/ 1268780 h 2267000"/>
                  <a:gd name="connsiteX20" fmla="*/ 338442 w 1422362"/>
                  <a:gd name="connsiteY20" fmla="*/ 1214875 h 2267000"/>
                  <a:gd name="connsiteX21" fmla="*/ 719 w 1422362"/>
                  <a:gd name="connsiteY21" fmla="*/ 914198 h 2267000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904644 h 2257446"/>
                  <a:gd name="connsiteX1" fmla="*/ 140932 w 1422362"/>
                  <a:gd name="connsiteY1" fmla="*/ 1300418 h 2257446"/>
                  <a:gd name="connsiteX2" fmla="*/ 309182 w 1422362"/>
                  <a:gd name="connsiteY2" fmla="*/ 1658863 h 2257446"/>
                  <a:gd name="connsiteX3" fmla="*/ 548773 w 1422362"/>
                  <a:gd name="connsiteY3" fmla="*/ 1883437 h 2257446"/>
                  <a:gd name="connsiteX4" fmla="*/ 582370 w 1422362"/>
                  <a:gd name="connsiteY4" fmla="*/ 2244331 h 2257446"/>
                  <a:gd name="connsiteX5" fmla="*/ 1253027 w 1422362"/>
                  <a:gd name="connsiteY5" fmla="*/ 2257446 h 2257446"/>
                  <a:gd name="connsiteX6" fmla="*/ 1262460 w 1422362"/>
                  <a:gd name="connsiteY6" fmla="*/ 1934173 h 2257446"/>
                  <a:gd name="connsiteX7" fmla="*/ 1421092 w 1422362"/>
                  <a:gd name="connsiteY7" fmla="*/ 1073647 h 2257446"/>
                  <a:gd name="connsiteX8" fmla="*/ 1369124 w 1422362"/>
                  <a:gd name="connsiteY8" fmla="*/ 647851 h 2257446"/>
                  <a:gd name="connsiteX9" fmla="*/ 1176719 w 1422362"/>
                  <a:gd name="connsiteY9" fmla="*/ 616182 h 2257446"/>
                  <a:gd name="connsiteX10" fmla="*/ 1168953 w 1422362"/>
                  <a:gd name="connsiteY10" fmla="*/ 915161 h 2257446"/>
                  <a:gd name="connsiteX11" fmla="*/ 1156855 w 1422362"/>
                  <a:gd name="connsiteY11" fmla="*/ 604432 h 2257446"/>
                  <a:gd name="connsiteX12" fmla="*/ 927050 w 1422362"/>
                  <a:gd name="connsiteY12" fmla="*/ 562055 h 2257446"/>
                  <a:gd name="connsiteX13" fmla="*/ 957315 w 1422362"/>
                  <a:gd name="connsiteY13" fmla="*/ 891269 h 2257446"/>
                  <a:gd name="connsiteX14" fmla="*/ 905990 w 1422362"/>
                  <a:gd name="connsiteY14" fmla="*/ 561013 h 2257446"/>
                  <a:gd name="connsiteX15" fmla="*/ 711016 w 1422362"/>
                  <a:gd name="connsiteY15" fmla="*/ 516719 h 2257446"/>
                  <a:gd name="connsiteX16" fmla="*/ 714846 w 1422362"/>
                  <a:gd name="connsiteY16" fmla="*/ 904926 h 2257446"/>
                  <a:gd name="connsiteX17" fmla="*/ 683174 w 1422362"/>
                  <a:gd name="connsiteY17" fmla="*/ 125606 h 2257446"/>
                  <a:gd name="connsiteX18" fmla="*/ 486275 w 1422362"/>
                  <a:gd name="connsiteY18" fmla="*/ 165420 h 2257446"/>
                  <a:gd name="connsiteX19" fmla="*/ 473286 w 1422362"/>
                  <a:gd name="connsiteY19" fmla="*/ 1259226 h 2257446"/>
                  <a:gd name="connsiteX20" fmla="*/ 338442 w 1422362"/>
                  <a:gd name="connsiteY20" fmla="*/ 1205321 h 2257446"/>
                  <a:gd name="connsiteX21" fmla="*/ 719 w 1422362"/>
                  <a:gd name="connsiteY21" fmla="*/ 904644 h 2257446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73286 w 1422362"/>
                  <a:gd name="connsiteY19" fmla="*/ 1255537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0 w 1494007"/>
                  <a:gd name="connsiteY0" fmla="*/ 886482 h 2253757"/>
                  <a:gd name="connsiteX1" fmla="*/ 212577 w 1494007"/>
                  <a:gd name="connsiteY1" fmla="*/ 1296729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115210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147622"/>
                  <a:gd name="connsiteX1" fmla="*/ 202929 w 1494007"/>
                  <a:gd name="connsiteY1" fmla="*/ 1320850 h 2147622"/>
                  <a:gd name="connsiteX2" fmla="*/ 438719 w 1494007"/>
                  <a:gd name="connsiteY2" fmla="*/ 1655174 h 2147622"/>
                  <a:gd name="connsiteX3" fmla="*/ 620418 w 1494007"/>
                  <a:gd name="connsiteY3" fmla="*/ 1879748 h 2147622"/>
                  <a:gd name="connsiteX4" fmla="*/ 654015 w 1494007"/>
                  <a:gd name="connsiteY4" fmla="*/ 2115210 h 2147622"/>
                  <a:gd name="connsiteX5" fmla="*/ 1339145 w 1494007"/>
                  <a:gd name="connsiteY5" fmla="*/ 2147622 h 2147622"/>
                  <a:gd name="connsiteX6" fmla="*/ 1334105 w 1494007"/>
                  <a:gd name="connsiteY6" fmla="*/ 1930484 h 2147622"/>
                  <a:gd name="connsiteX7" fmla="*/ 1492737 w 1494007"/>
                  <a:gd name="connsiteY7" fmla="*/ 1069958 h 2147622"/>
                  <a:gd name="connsiteX8" fmla="*/ 1440769 w 1494007"/>
                  <a:gd name="connsiteY8" fmla="*/ 644162 h 2147622"/>
                  <a:gd name="connsiteX9" fmla="*/ 1248364 w 1494007"/>
                  <a:gd name="connsiteY9" fmla="*/ 612493 h 2147622"/>
                  <a:gd name="connsiteX10" fmla="*/ 1240598 w 1494007"/>
                  <a:gd name="connsiteY10" fmla="*/ 911472 h 2147622"/>
                  <a:gd name="connsiteX11" fmla="*/ 1228500 w 1494007"/>
                  <a:gd name="connsiteY11" fmla="*/ 600743 h 2147622"/>
                  <a:gd name="connsiteX12" fmla="*/ 998695 w 1494007"/>
                  <a:gd name="connsiteY12" fmla="*/ 558366 h 2147622"/>
                  <a:gd name="connsiteX13" fmla="*/ 1028960 w 1494007"/>
                  <a:gd name="connsiteY13" fmla="*/ 887580 h 2147622"/>
                  <a:gd name="connsiteX14" fmla="*/ 977635 w 1494007"/>
                  <a:gd name="connsiteY14" fmla="*/ 557324 h 2147622"/>
                  <a:gd name="connsiteX15" fmla="*/ 782661 w 1494007"/>
                  <a:gd name="connsiteY15" fmla="*/ 513030 h 2147622"/>
                  <a:gd name="connsiteX16" fmla="*/ 786491 w 1494007"/>
                  <a:gd name="connsiteY16" fmla="*/ 901237 h 2147622"/>
                  <a:gd name="connsiteX17" fmla="*/ 754819 w 1494007"/>
                  <a:gd name="connsiteY17" fmla="*/ 121917 h 2147622"/>
                  <a:gd name="connsiteX18" fmla="*/ 557920 w 1494007"/>
                  <a:gd name="connsiteY18" fmla="*/ 161731 h 2147622"/>
                  <a:gd name="connsiteX19" fmla="*/ 535282 w 1494007"/>
                  <a:gd name="connsiteY19" fmla="*/ 1183173 h 2147622"/>
                  <a:gd name="connsiteX20" fmla="*/ 376317 w 1494007"/>
                  <a:gd name="connsiteY20" fmla="*/ 1148565 h 2147622"/>
                  <a:gd name="connsiteX21" fmla="*/ 0 w 1494007"/>
                  <a:gd name="connsiteY21" fmla="*/ 886482 h 2147622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33149"/>
                  <a:gd name="connsiteX1" fmla="*/ 227051 w 1518129"/>
                  <a:gd name="connsiteY1" fmla="*/ 1320850 h 2133149"/>
                  <a:gd name="connsiteX2" fmla="*/ 462841 w 1518129"/>
                  <a:gd name="connsiteY2" fmla="*/ 1655174 h 2133149"/>
                  <a:gd name="connsiteX3" fmla="*/ 644540 w 1518129"/>
                  <a:gd name="connsiteY3" fmla="*/ 1879748 h 2133149"/>
                  <a:gd name="connsiteX4" fmla="*/ 678137 w 1518129"/>
                  <a:gd name="connsiteY4" fmla="*/ 2115210 h 2133149"/>
                  <a:gd name="connsiteX5" fmla="*/ 1348794 w 1518129"/>
                  <a:gd name="connsiteY5" fmla="*/ 2133149 h 2133149"/>
                  <a:gd name="connsiteX6" fmla="*/ 1358227 w 1518129"/>
                  <a:gd name="connsiteY6" fmla="*/ 1930484 h 2133149"/>
                  <a:gd name="connsiteX7" fmla="*/ 1516859 w 1518129"/>
                  <a:gd name="connsiteY7" fmla="*/ 1069958 h 2133149"/>
                  <a:gd name="connsiteX8" fmla="*/ 1464891 w 1518129"/>
                  <a:gd name="connsiteY8" fmla="*/ 644162 h 2133149"/>
                  <a:gd name="connsiteX9" fmla="*/ 1272486 w 1518129"/>
                  <a:gd name="connsiteY9" fmla="*/ 612493 h 2133149"/>
                  <a:gd name="connsiteX10" fmla="*/ 1264720 w 1518129"/>
                  <a:gd name="connsiteY10" fmla="*/ 911472 h 2133149"/>
                  <a:gd name="connsiteX11" fmla="*/ 1252622 w 1518129"/>
                  <a:gd name="connsiteY11" fmla="*/ 600743 h 2133149"/>
                  <a:gd name="connsiteX12" fmla="*/ 1022817 w 1518129"/>
                  <a:gd name="connsiteY12" fmla="*/ 558366 h 2133149"/>
                  <a:gd name="connsiteX13" fmla="*/ 1053082 w 1518129"/>
                  <a:gd name="connsiteY13" fmla="*/ 887580 h 2133149"/>
                  <a:gd name="connsiteX14" fmla="*/ 1001757 w 1518129"/>
                  <a:gd name="connsiteY14" fmla="*/ 557324 h 2133149"/>
                  <a:gd name="connsiteX15" fmla="*/ 806783 w 1518129"/>
                  <a:gd name="connsiteY15" fmla="*/ 513030 h 2133149"/>
                  <a:gd name="connsiteX16" fmla="*/ 810613 w 1518129"/>
                  <a:gd name="connsiteY16" fmla="*/ 901237 h 2133149"/>
                  <a:gd name="connsiteX17" fmla="*/ 778941 w 1518129"/>
                  <a:gd name="connsiteY17" fmla="*/ 121917 h 2133149"/>
                  <a:gd name="connsiteX18" fmla="*/ 582042 w 1518129"/>
                  <a:gd name="connsiteY18" fmla="*/ 161731 h 2133149"/>
                  <a:gd name="connsiteX19" fmla="*/ 554580 w 1518129"/>
                  <a:gd name="connsiteY19" fmla="*/ 1197645 h 2133149"/>
                  <a:gd name="connsiteX20" fmla="*/ 419736 w 1518129"/>
                  <a:gd name="connsiteY20" fmla="*/ 1153389 h 2133149"/>
                  <a:gd name="connsiteX21" fmla="*/ 0 w 1518129"/>
                  <a:gd name="connsiteY21" fmla="*/ 891306 h 2133149"/>
                  <a:gd name="connsiteX0" fmla="*/ 0 w 1518129"/>
                  <a:gd name="connsiteY0" fmla="*/ 891306 h 2115210"/>
                  <a:gd name="connsiteX1" fmla="*/ 227051 w 1518129"/>
                  <a:gd name="connsiteY1" fmla="*/ 1320850 h 2115210"/>
                  <a:gd name="connsiteX2" fmla="*/ 462841 w 1518129"/>
                  <a:gd name="connsiteY2" fmla="*/ 1655174 h 2115210"/>
                  <a:gd name="connsiteX3" fmla="*/ 644540 w 1518129"/>
                  <a:gd name="connsiteY3" fmla="*/ 1879748 h 2115210"/>
                  <a:gd name="connsiteX4" fmla="*/ 678137 w 1518129"/>
                  <a:gd name="connsiteY4" fmla="*/ 2115210 h 2115210"/>
                  <a:gd name="connsiteX5" fmla="*/ 1339145 w 1518129"/>
                  <a:gd name="connsiteY5" fmla="*/ 2113852 h 2115210"/>
                  <a:gd name="connsiteX6" fmla="*/ 1358227 w 1518129"/>
                  <a:gd name="connsiteY6" fmla="*/ 1930484 h 2115210"/>
                  <a:gd name="connsiteX7" fmla="*/ 1516859 w 1518129"/>
                  <a:gd name="connsiteY7" fmla="*/ 1069958 h 2115210"/>
                  <a:gd name="connsiteX8" fmla="*/ 1464891 w 1518129"/>
                  <a:gd name="connsiteY8" fmla="*/ 644162 h 2115210"/>
                  <a:gd name="connsiteX9" fmla="*/ 1272486 w 1518129"/>
                  <a:gd name="connsiteY9" fmla="*/ 612493 h 2115210"/>
                  <a:gd name="connsiteX10" fmla="*/ 1264720 w 1518129"/>
                  <a:gd name="connsiteY10" fmla="*/ 911472 h 2115210"/>
                  <a:gd name="connsiteX11" fmla="*/ 1252622 w 1518129"/>
                  <a:gd name="connsiteY11" fmla="*/ 600743 h 2115210"/>
                  <a:gd name="connsiteX12" fmla="*/ 1022817 w 1518129"/>
                  <a:gd name="connsiteY12" fmla="*/ 558366 h 2115210"/>
                  <a:gd name="connsiteX13" fmla="*/ 1053082 w 1518129"/>
                  <a:gd name="connsiteY13" fmla="*/ 887580 h 2115210"/>
                  <a:gd name="connsiteX14" fmla="*/ 1001757 w 1518129"/>
                  <a:gd name="connsiteY14" fmla="*/ 557324 h 2115210"/>
                  <a:gd name="connsiteX15" fmla="*/ 806783 w 1518129"/>
                  <a:gd name="connsiteY15" fmla="*/ 513030 h 2115210"/>
                  <a:gd name="connsiteX16" fmla="*/ 810613 w 1518129"/>
                  <a:gd name="connsiteY16" fmla="*/ 901237 h 2115210"/>
                  <a:gd name="connsiteX17" fmla="*/ 778941 w 1518129"/>
                  <a:gd name="connsiteY17" fmla="*/ 121917 h 2115210"/>
                  <a:gd name="connsiteX18" fmla="*/ 582042 w 1518129"/>
                  <a:gd name="connsiteY18" fmla="*/ 161731 h 2115210"/>
                  <a:gd name="connsiteX19" fmla="*/ 554580 w 1518129"/>
                  <a:gd name="connsiteY19" fmla="*/ 1197645 h 2115210"/>
                  <a:gd name="connsiteX20" fmla="*/ 419736 w 1518129"/>
                  <a:gd name="connsiteY20" fmla="*/ 1153389 h 2115210"/>
                  <a:gd name="connsiteX21" fmla="*/ 0 w 1518129"/>
                  <a:gd name="connsiteY21" fmla="*/ 891306 h 2115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18129" h="2115210">
                    <a:moveTo>
                      <a:pt x="0" y="891306"/>
                    </a:moveTo>
                    <a:cubicBezTo>
                      <a:pt x="124742" y="1042097"/>
                      <a:pt x="180313" y="1188925"/>
                      <a:pt x="227051" y="1320850"/>
                    </a:cubicBezTo>
                    <a:cubicBezTo>
                      <a:pt x="283134" y="1440332"/>
                      <a:pt x="360533" y="1506746"/>
                      <a:pt x="462841" y="1655174"/>
                    </a:cubicBezTo>
                    <a:cubicBezTo>
                      <a:pt x="565096" y="1757587"/>
                      <a:pt x="604529" y="1837560"/>
                      <a:pt x="644540" y="1879748"/>
                    </a:cubicBezTo>
                    <a:cubicBezTo>
                      <a:pt x="721823" y="1966655"/>
                      <a:pt x="679875" y="2008729"/>
                      <a:pt x="678137" y="2115210"/>
                    </a:cubicBezTo>
                    <a:lnTo>
                      <a:pt x="1339145" y="2113852"/>
                    </a:lnTo>
                    <a:cubicBezTo>
                      <a:pt x="1324322" y="2047548"/>
                      <a:pt x="1303318" y="2034201"/>
                      <a:pt x="1358227" y="1930484"/>
                    </a:cubicBezTo>
                    <a:cubicBezTo>
                      <a:pt x="1521981" y="1634855"/>
                      <a:pt x="1516858" y="1179685"/>
                      <a:pt x="1516859" y="1069958"/>
                    </a:cubicBezTo>
                    <a:cubicBezTo>
                      <a:pt x="1522576" y="857179"/>
                      <a:pt x="1509640" y="720406"/>
                      <a:pt x="1464891" y="644162"/>
                    </a:cubicBezTo>
                    <a:cubicBezTo>
                      <a:pt x="1396021" y="572742"/>
                      <a:pt x="1370976" y="579197"/>
                      <a:pt x="1272486" y="612493"/>
                    </a:cubicBezTo>
                    <a:cubicBezTo>
                      <a:pt x="1306205" y="707004"/>
                      <a:pt x="1275123" y="829781"/>
                      <a:pt x="1264720" y="911472"/>
                    </a:cubicBezTo>
                    <a:cubicBezTo>
                      <a:pt x="1250153" y="907906"/>
                      <a:pt x="1292939" y="659594"/>
                      <a:pt x="1252622" y="600743"/>
                    </a:cubicBezTo>
                    <a:cubicBezTo>
                      <a:pt x="1202656" y="541892"/>
                      <a:pt x="1107533" y="508148"/>
                      <a:pt x="1022817" y="558366"/>
                    </a:cubicBezTo>
                    <a:cubicBezTo>
                      <a:pt x="1086811" y="668103"/>
                      <a:pt x="1058849" y="793697"/>
                      <a:pt x="1053082" y="887580"/>
                    </a:cubicBezTo>
                    <a:cubicBezTo>
                      <a:pt x="1041532" y="883386"/>
                      <a:pt x="1071753" y="653519"/>
                      <a:pt x="1001757" y="557324"/>
                    </a:cubicBezTo>
                    <a:cubicBezTo>
                      <a:pt x="946234" y="504548"/>
                      <a:pt x="915026" y="504758"/>
                      <a:pt x="806783" y="513030"/>
                    </a:cubicBezTo>
                    <a:cubicBezTo>
                      <a:pt x="816055" y="653003"/>
                      <a:pt x="822837" y="732256"/>
                      <a:pt x="810613" y="901237"/>
                    </a:cubicBezTo>
                    <a:cubicBezTo>
                      <a:pt x="782414" y="451352"/>
                      <a:pt x="784675" y="276900"/>
                      <a:pt x="778941" y="121917"/>
                    </a:cubicBezTo>
                    <a:cubicBezTo>
                      <a:pt x="774616" y="-32693"/>
                      <a:pt x="569584" y="-61779"/>
                      <a:pt x="582042" y="161731"/>
                    </a:cubicBezTo>
                    <a:cubicBezTo>
                      <a:pt x="570378" y="380417"/>
                      <a:pt x="623442" y="1132875"/>
                      <a:pt x="554580" y="1197645"/>
                    </a:cubicBezTo>
                    <a:cubicBezTo>
                      <a:pt x="495024" y="1230412"/>
                      <a:pt x="496393" y="1222363"/>
                      <a:pt x="419736" y="1153389"/>
                    </a:cubicBezTo>
                    <a:cubicBezTo>
                      <a:pt x="331744" y="1046414"/>
                      <a:pt x="197603" y="767201"/>
                      <a:pt x="0" y="89130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308872A-BE56-471F-B0D9-64A6B49D30C5}"/>
                  </a:ext>
                </a:extLst>
              </p:cNvPr>
              <p:cNvSpPr/>
              <p:nvPr/>
            </p:nvSpPr>
            <p:spPr>
              <a:xfrm>
                <a:off x="4165655" y="5276540"/>
                <a:ext cx="360040" cy="5926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B881DF1-913C-4467-83E4-A8EE0BC0E8A2}"/>
                </a:ext>
              </a:extLst>
            </p:cNvPr>
            <p:cNvSpPr/>
            <p:nvPr/>
          </p:nvSpPr>
          <p:spPr>
            <a:xfrm>
              <a:off x="2" y="5099543"/>
              <a:ext cx="3696131" cy="9581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212" name="Oval 1">
            <a:extLst>
              <a:ext uri="{FF2B5EF4-FFF2-40B4-BE49-F238E27FC236}">
                <a16:creationId xmlns:a16="http://schemas.microsoft.com/office/drawing/2014/main" id="{C4B1EE9D-7284-4AFF-BCE1-10D7C390D0F0}"/>
              </a:ext>
            </a:extLst>
          </p:cNvPr>
          <p:cNvSpPr>
            <a:spLocks noChangeAspect="1"/>
          </p:cNvSpPr>
          <p:nvPr/>
        </p:nvSpPr>
        <p:spPr>
          <a:xfrm>
            <a:off x="2068228" y="4327267"/>
            <a:ext cx="1080518" cy="1309627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0FDE29E-07F8-4DB2-8F65-5F9D59030F88}"/>
              </a:ext>
            </a:extLst>
          </p:cNvPr>
          <p:cNvGrpSpPr/>
          <p:nvPr/>
        </p:nvGrpSpPr>
        <p:grpSpPr>
          <a:xfrm>
            <a:off x="753535" y="4414282"/>
            <a:ext cx="810495" cy="1248674"/>
            <a:chOff x="3145556" y="2276871"/>
            <a:chExt cx="2025750" cy="3120934"/>
          </a:xfrm>
        </p:grpSpPr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F5FE4E58-2130-4E93-BBDA-1115D6889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556" y="2276871"/>
              <a:ext cx="2025750" cy="2266157"/>
            </a:xfrm>
            <a:custGeom>
              <a:avLst/>
              <a:gdLst/>
              <a:ahLst/>
              <a:cxnLst/>
              <a:rect l="l" t="t" r="r" b="b"/>
              <a:pathLst>
                <a:path w="2025750" h="2266157">
                  <a:moveTo>
                    <a:pt x="1012875" y="0"/>
                  </a:moveTo>
                  <a:cubicBezTo>
                    <a:pt x="1572270" y="0"/>
                    <a:pt x="2025750" y="453480"/>
                    <a:pt x="2025750" y="1012875"/>
                  </a:cubicBezTo>
                  <a:cubicBezTo>
                    <a:pt x="2025750" y="1274432"/>
                    <a:pt x="1926609" y="1512834"/>
                    <a:pt x="1762997" y="1691774"/>
                  </a:cubicBezTo>
                  <a:lnTo>
                    <a:pt x="1766653" y="1695096"/>
                  </a:lnTo>
                  <a:cubicBezTo>
                    <a:pt x="1710416" y="1764649"/>
                    <a:pt x="1639182" y="1837862"/>
                    <a:pt x="1549203" y="1911074"/>
                  </a:cubicBezTo>
                  <a:cubicBezTo>
                    <a:pt x="1549203" y="1911074"/>
                    <a:pt x="1417983" y="2035536"/>
                    <a:pt x="1414234" y="2266157"/>
                  </a:cubicBezTo>
                  <a:cubicBezTo>
                    <a:pt x="1414234" y="2266157"/>
                    <a:pt x="1414234" y="2266157"/>
                    <a:pt x="630665" y="2266157"/>
                  </a:cubicBezTo>
                  <a:cubicBezTo>
                    <a:pt x="630665" y="2266157"/>
                    <a:pt x="596922" y="1991609"/>
                    <a:pt x="446957" y="1867147"/>
                  </a:cubicBezTo>
                  <a:cubicBezTo>
                    <a:pt x="446957" y="1867147"/>
                    <a:pt x="417262" y="1843655"/>
                    <a:pt x="374226" y="1798671"/>
                  </a:cubicBezTo>
                  <a:cubicBezTo>
                    <a:pt x="145796" y="1613193"/>
                    <a:pt x="0" y="1330060"/>
                    <a:pt x="0" y="1012875"/>
                  </a:cubicBezTo>
                  <a:cubicBezTo>
                    <a:pt x="0" y="453480"/>
                    <a:pt x="453480" y="0"/>
                    <a:pt x="10128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15" name="Rounded Rectangle 10">
              <a:extLst>
                <a:ext uri="{FF2B5EF4-FFF2-40B4-BE49-F238E27FC236}">
                  <a16:creationId xmlns:a16="http://schemas.microsoft.com/office/drawing/2014/main" id="{F13B9AFD-2681-49FF-90AF-75ACCEF3EFAB}"/>
                </a:ext>
              </a:extLst>
            </p:cNvPr>
            <p:cNvSpPr/>
            <p:nvPr/>
          </p:nvSpPr>
          <p:spPr>
            <a:xfrm>
              <a:off x="3770387" y="4576913"/>
              <a:ext cx="792088" cy="661813"/>
            </a:xfrm>
            <a:custGeom>
              <a:avLst/>
              <a:gdLst/>
              <a:ahLst/>
              <a:cxnLst/>
              <a:rect l="l" t="t" r="r" b="b"/>
              <a:pathLst>
                <a:path w="792088" h="661813">
                  <a:moveTo>
                    <a:pt x="792088" y="492738"/>
                  </a:moveTo>
                  <a:lnTo>
                    <a:pt x="792088" y="512957"/>
                  </a:lnTo>
                  <a:cubicBezTo>
                    <a:pt x="792088" y="567032"/>
                    <a:pt x="778568" y="617950"/>
                    <a:pt x="753416" y="661813"/>
                  </a:cubicBezTo>
                  <a:lnTo>
                    <a:pt x="38672" y="661813"/>
                  </a:lnTo>
                  <a:cubicBezTo>
                    <a:pt x="20436" y="630010"/>
                    <a:pt x="8314" y="594499"/>
                    <a:pt x="5500" y="556418"/>
                  </a:cubicBezTo>
                  <a:close/>
                  <a:moveTo>
                    <a:pt x="792088" y="331237"/>
                  </a:moveTo>
                  <a:lnTo>
                    <a:pt x="792088" y="456620"/>
                  </a:lnTo>
                  <a:lnTo>
                    <a:pt x="976" y="520666"/>
                  </a:lnTo>
                  <a:cubicBezTo>
                    <a:pt x="31" y="518118"/>
                    <a:pt x="0" y="515541"/>
                    <a:pt x="0" y="512957"/>
                  </a:cubicBezTo>
                  <a:lnTo>
                    <a:pt x="0" y="395362"/>
                  </a:lnTo>
                  <a:close/>
                  <a:moveTo>
                    <a:pt x="792088" y="161569"/>
                  </a:moveTo>
                  <a:lnTo>
                    <a:pt x="792088" y="295119"/>
                  </a:lnTo>
                  <a:lnTo>
                    <a:pt x="0" y="359244"/>
                  </a:lnTo>
                  <a:lnTo>
                    <a:pt x="0" y="225694"/>
                  </a:lnTo>
                  <a:close/>
                  <a:moveTo>
                    <a:pt x="0" y="0"/>
                  </a:moveTo>
                  <a:lnTo>
                    <a:pt x="792088" y="0"/>
                  </a:lnTo>
                  <a:lnTo>
                    <a:pt x="792088" y="125451"/>
                  </a:lnTo>
                  <a:lnTo>
                    <a:pt x="0" y="1895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6" name="Rounded Rectangle 10">
              <a:extLst>
                <a:ext uri="{FF2B5EF4-FFF2-40B4-BE49-F238E27FC236}">
                  <a16:creationId xmlns:a16="http://schemas.microsoft.com/office/drawing/2014/main" id="{5FDF460E-A5EE-4934-B930-B513521612D1}"/>
                </a:ext>
              </a:extLst>
            </p:cNvPr>
            <p:cNvSpPr/>
            <p:nvPr/>
          </p:nvSpPr>
          <p:spPr>
            <a:xfrm>
              <a:off x="3824430" y="5267325"/>
              <a:ext cx="668001" cy="130480"/>
            </a:xfrm>
            <a:custGeom>
              <a:avLst/>
              <a:gdLst/>
              <a:ahLst/>
              <a:cxnLst/>
              <a:rect l="l" t="t" r="r" b="b"/>
              <a:pathLst>
                <a:path w="668001" h="130480">
                  <a:moveTo>
                    <a:pt x="0" y="0"/>
                  </a:moveTo>
                  <a:lnTo>
                    <a:pt x="668001" y="0"/>
                  </a:lnTo>
                  <a:cubicBezTo>
                    <a:pt x="610989" y="79333"/>
                    <a:pt x="517759" y="130480"/>
                    <a:pt x="412583" y="130480"/>
                  </a:cubicBezTo>
                  <a:lnTo>
                    <a:pt x="255417" y="130480"/>
                  </a:lnTo>
                  <a:cubicBezTo>
                    <a:pt x="150241" y="130480"/>
                    <a:pt x="57011" y="7933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A1B8C47-F8CD-446D-A387-265450A9B82E}"/>
                </a:ext>
              </a:extLst>
            </p:cNvPr>
            <p:cNvCxnSpPr/>
            <p:nvPr/>
          </p:nvCxnSpPr>
          <p:spPr>
            <a:xfrm>
              <a:off x="3824430" y="3417379"/>
              <a:ext cx="202983" cy="112564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E437F7-73AE-4055-A92B-3030F34FB2BD}"/>
                </a:ext>
              </a:extLst>
            </p:cNvPr>
            <p:cNvCxnSpPr/>
            <p:nvPr/>
          </p:nvCxnSpPr>
          <p:spPr>
            <a:xfrm flipH="1">
              <a:off x="4283969" y="3417379"/>
              <a:ext cx="191536" cy="11351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3321397-C533-4A13-816E-4EC1AD906433}"/>
                </a:ext>
              </a:extLst>
            </p:cNvPr>
            <p:cNvCxnSpPr/>
            <p:nvPr/>
          </p:nvCxnSpPr>
          <p:spPr>
            <a:xfrm>
              <a:off x="3824430" y="3417379"/>
              <a:ext cx="6510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646B64DF-B463-4790-8BA9-C0F5D75629E1}"/>
                </a:ext>
              </a:extLst>
            </p:cNvPr>
            <p:cNvGrpSpPr/>
            <p:nvPr/>
          </p:nvGrpSpPr>
          <p:grpSpPr>
            <a:xfrm>
              <a:off x="3962028" y="3275459"/>
              <a:ext cx="397074" cy="288031"/>
              <a:chOff x="3981078" y="3284984"/>
              <a:chExt cx="397074" cy="288031"/>
            </a:xfrm>
          </p:grpSpPr>
          <p:sp>
            <p:nvSpPr>
              <p:cNvPr id="221" name="Rounded Rectangle 65">
                <a:extLst>
                  <a:ext uri="{FF2B5EF4-FFF2-40B4-BE49-F238E27FC236}">
                    <a16:creationId xmlns:a16="http://schemas.microsoft.com/office/drawing/2014/main" id="{76A2F687-8E39-4F4A-90B7-5F1F9495F668}"/>
                  </a:ext>
                </a:extLst>
              </p:cNvPr>
              <p:cNvSpPr/>
              <p:nvPr/>
            </p:nvSpPr>
            <p:spPr>
              <a:xfrm>
                <a:off x="39810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2" name="Rounded Rectangle 66">
                <a:extLst>
                  <a:ext uri="{FF2B5EF4-FFF2-40B4-BE49-F238E27FC236}">
                    <a16:creationId xmlns:a16="http://schemas.microsoft.com/office/drawing/2014/main" id="{F3A18A42-1D41-469C-AD4D-BF5DFB01FB5F}"/>
                  </a:ext>
                </a:extLst>
              </p:cNvPr>
              <p:cNvSpPr/>
              <p:nvPr/>
            </p:nvSpPr>
            <p:spPr>
              <a:xfrm>
                <a:off x="41334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3" name="Rounded Rectangle 67">
                <a:extLst>
                  <a:ext uri="{FF2B5EF4-FFF2-40B4-BE49-F238E27FC236}">
                    <a16:creationId xmlns:a16="http://schemas.microsoft.com/office/drawing/2014/main" id="{31E3A245-8739-44D7-94E1-93B07322DC7C}"/>
                  </a:ext>
                </a:extLst>
              </p:cNvPr>
              <p:cNvSpPr/>
              <p:nvPr/>
            </p:nvSpPr>
            <p:spPr>
              <a:xfrm>
                <a:off x="42858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80A7AB4-8C72-4812-8F4F-108B406FD746}"/>
              </a:ext>
            </a:extLst>
          </p:cNvPr>
          <p:cNvGrpSpPr/>
          <p:nvPr/>
        </p:nvGrpSpPr>
        <p:grpSpPr>
          <a:xfrm>
            <a:off x="2731278" y="1114192"/>
            <a:ext cx="1712714" cy="3459932"/>
            <a:chOff x="5896004" y="897971"/>
            <a:chExt cx="1328349" cy="2683458"/>
          </a:xfrm>
          <a:solidFill>
            <a:schemeClr val="accent2"/>
          </a:solidFill>
        </p:grpSpPr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E06D182-377F-44AD-A65E-91896F34ADC3}"/>
                </a:ext>
              </a:extLst>
            </p:cNvPr>
            <p:cNvSpPr/>
            <p:nvPr/>
          </p:nvSpPr>
          <p:spPr>
            <a:xfrm flipH="1">
              <a:off x="5896004" y="897971"/>
              <a:ext cx="1040343" cy="2681980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E1C60FB-8978-4937-B57E-D68D84246AF7}"/>
                </a:ext>
              </a:extLst>
            </p:cNvPr>
            <p:cNvSpPr/>
            <p:nvPr/>
          </p:nvSpPr>
          <p:spPr>
            <a:xfrm flipH="1">
              <a:off x="6620709" y="2025248"/>
              <a:ext cx="603644" cy="1556181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57280A-4875-4766-B0B6-41886E22DF3A}"/>
              </a:ext>
            </a:extLst>
          </p:cNvPr>
          <p:cNvGrpSpPr/>
          <p:nvPr/>
        </p:nvGrpSpPr>
        <p:grpSpPr>
          <a:xfrm>
            <a:off x="9689461" y="5057074"/>
            <a:ext cx="1096211" cy="1445026"/>
            <a:chOff x="5733204" y="4148522"/>
            <a:chExt cx="1306402" cy="17221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2780921-E4C8-4C20-A18B-2C12CDB78C7E}"/>
                </a:ext>
              </a:extLst>
            </p:cNvPr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22CDE2E-2500-4342-9E24-3ECEA693C184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7BE7113-E00D-47AE-BE99-39467A5E6F0E}"/>
                  </a:ext>
                </a:extLst>
              </p:cNvPr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A6DB764-1922-470F-9FBB-8B2EB69402D8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938F4E8-059C-49BC-8471-C5C7CE881F55}"/>
                </a:ext>
              </a:extLst>
            </p:cNvPr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22F739D-8CCB-4528-AC23-9EEDECF2BE70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0E8BB5A-E5D2-47ED-92E6-A5F9FA9E99DB}"/>
                  </a:ext>
                </a:extLst>
              </p:cNvPr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68680F4-CB10-4BDB-9F0D-F424575013D1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50B6F41-0173-4B73-A02B-CA9F77E49A1D}"/>
              </a:ext>
            </a:extLst>
          </p:cNvPr>
          <p:cNvSpPr/>
          <p:nvPr/>
        </p:nvSpPr>
        <p:spPr>
          <a:xfrm>
            <a:off x="8976136" y="5234610"/>
            <a:ext cx="291457" cy="1205216"/>
          </a:xfrm>
          <a:custGeom>
            <a:avLst/>
            <a:gdLst>
              <a:gd name="connsiteX0" fmla="*/ 360045 w 352425"/>
              <a:gd name="connsiteY0" fmla="*/ 1458278 h 1457325"/>
              <a:gd name="connsiteX1" fmla="*/ 360045 w 352425"/>
              <a:gd name="connsiteY1" fmla="*/ 1433513 h 1457325"/>
              <a:gd name="connsiteX2" fmla="*/ 360998 w 352425"/>
              <a:gd name="connsiteY2" fmla="*/ 160020 h 1457325"/>
              <a:gd name="connsiteX3" fmla="*/ 334328 w 352425"/>
              <a:gd name="connsiteY3" fmla="*/ 122873 h 1457325"/>
              <a:gd name="connsiteX4" fmla="*/ 124778 w 352425"/>
              <a:gd name="connsiteY4" fmla="*/ 45720 h 1457325"/>
              <a:gd name="connsiteX5" fmla="*/ 0 w 352425"/>
              <a:gd name="connsiteY5" fmla="*/ 0 h 1457325"/>
              <a:gd name="connsiteX6" fmla="*/ 0 w 352425"/>
              <a:gd name="connsiteY6" fmla="*/ 1457325 h 1457325"/>
              <a:gd name="connsiteX7" fmla="*/ 360045 w 352425"/>
              <a:gd name="connsiteY7" fmla="*/ 1457325 h 1457325"/>
              <a:gd name="connsiteX8" fmla="*/ 323850 w 352425"/>
              <a:gd name="connsiteY8" fmla="*/ 1391603 h 1457325"/>
              <a:gd name="connsiteX9" fmla="*/ 300990 w 352425"/>
              <a:gd name="connsiteY9" fmla="*/ 1392555 h 1457325"/>
              <a:gd name="connsiteX10" fmla="*/ 60960 w 352425"/>
              <a:gd name="connsiteY10" fmla="*/ 1392555 h 1457325"/>
              <a:gd name="connsiteX11" fmla="*/ 37148 w 352425"/>
              <a:gd name="connsiteY11" fmla="*/ 1362075 h 1457325"/>
              <a:gd name="connsiteX12" fmla="*/ 323850 w 352425"/>
              <a:gd name="connsiteY12" fmla="*/ 1362075 h 1457325"/>
              <a:gd name="connsiteX13" fmla="*/ 323850 w 352425"/>
              <a:gd name="connsiteY13" fmla="*/ 1391603 h 1457325"/>
              <a:gd name="connsiteX14" fmla="*/ 323850 w 352425"/>
              <a:gd name="connsiteY14" fmla="*/ 1333500 h 1457325"/>
              <a:gd name="connsiteX15" fmla="*/ 37148 w 352425"/>
              <a:gd name="connsiteY15" fmla="*/ 1333500 h 1457325"/>
              <a:gd name="connsiteX16" fmla="*/ 60960 w 352425"/>
              <a:gd name="connsiteY16" fmla="*/ 1302068 h 1457325"/>
              <a:gd name="connsiteX17" fmla="*/ 300990 w 352425"/>
              <a:gd name="connsiteY17" fmla="*/ 1302068 h 1457325"/>
              <a:gd name="connsiteX18" fmla="*/ 323850 w 352425"/>
              <a:gd name="connsiteY18" fmla="*/ 1303020 h 1457325"/>
              <a:gd name="connsiteX19" fmla="*/ 323850 w 352425"/>
              <a:gd name="connsiteY19" fmla="*/ 1333500 h 1457325"/>
              <a:gd name="connsiteX20" fmla="*/ 323850 w 352425"/>
              <a:gd name="connsiteY20" fmla="*/ 1277303 h 1457325"/>
              <a:gd name="connsiteX21" fmla="*/ 300990 w 352425"/>
              <a:gd name="connsiteY21" fmla="*/ 1278255 h 1457325"/>
              <a:gd name="connsiteX22" fmla="*/ 60960 w 352425"/>
              <a:gd name="connsiteY22" fmla="*/ 1278255 h 1457325"/>
              <a:gd name="connsiteX23" fmla="*/ 37148 w 352425"/>
              <a:gd name="connsiteY23" fmla="*/ 1247775 h 1457325"/>
              <a:gd name="connsiteX24" fmla="*/ 323850 w 352425"/>
              <a:gd name="connsiteY24" fmla="*/ 1247775 h 1457325"/>
              <a:gd name="connsiteX25" fmla="*/ 323850 w 352425"/>
              <a:gd name="connsiteY25" fmla="*/ 1277303 h 1457325"/>
              <a:gd name="connsiteX26" fmla="*/ 322898 w 352425"/>
              <a:gd name="connsiteY26" fmla="*/ 1163003 h 1457325"/>
              <a:gd name="connsiteX27" fmla="*/ 300038 w 352425"/>
              <a:gd name="connsiteY27" fmla="*/ 1163955 h 1457325"/>
              <a:gd name="connsiteX28" fmla="*/ 60008 w 352425"/>
              <a:gd name="connsiteY28" fmla="*/ 1163955 h 1457325"/>
              <a:gd name="connsiteX29" fmla="*/ 36195 w 352425"/>
              <a:gd name="connsiteY29" fmla="*/ 1133475 h 1457325"/>
              <a:gd name="connsiteX30" fmla="*/ 322898 w 352425"/>
              <a:gd name="connsiteY30" fmla="*/ 1133475 h 1457325"/>
              <a:gd name="connsiteX31" fmla="*/ 323850 w 352425"/>
              <a:gd name="connsiteY31" fmla="*/ 1150620 h 1457325"/>
              <a:gd name="connsiteX32" fmla="*/ 322898 w 352425"/>
              <a:gd name="connsiteY32" fmla="*/ 1163003 h 1457325"/>
              <a:gd name="connsiteX33" fmla="*/ 300990 w 352425"/>
              <a:gd name="connsiteY33" fmla="*/ 936308 h 1457325"/>
              <a:gd name="connsiteX34" fmla="*/ 60960 w 352425"/>
              <a:gd name="connsiteY34" fmla="*/ 936308 h 1457325"/>
              <a:gd name="connsiteX35" fmla="*/ 37148 w 352425"/>
              <a:gd name="connsiteY35" fmla="*/ 904875 h 1457325"/>
              <a:gd name="connsiteX36" fmla="*/ 323850 w 352425"/>
              <a:gd name="connsiteY36" fmla="*/ 904875 h 1457325"/>
              <a:gd name="connsiteX37" fmla="*/ 323850 w 352425"/>
              <a:gd name="connsiteY37" fmla="*/ 934403 h 1457325"/>
              <a:gd name="connsiteX38" fmla="*/ 300990 w 352425"/>
              <a:gd name="connsiteY38" fmla="*/ 936308 h 1457325"/>
              <a:gd name="connsiteX39" fmla="*/ 322898 w 352425"/>
              <a:gd name="connsiteY39" fmla="*/ 960120 h 1457325"/>
              <a:gd name="connsiteX40" fmla="*/ 322898 w 352425"/>
              <a:gd name="connsiteY40" fmla="*/ 990600 h 1457325"/>
              <a:gd name="connsiteX41" fmla="*/ 37148 w 352425"/>
              <a:gd name="connsiteY41" fmla="*/ 990600 h 1457325"/>
              <a:gd name="connsiteX42" fmla="*/ 60960 w 352425"/>
              <a:gd name="connsiteY42" fmla="*/ 959168 h 1457325"/>
              <a:gd name="connsiteX43" fmla="*/ 298133 w 352425"/>
              <a:gd name="connsiteY43" fmla="*/ 959168 h 1457325"/>
              <a:gd name="connsiteX44" fmla="*/ 322898 w 352425"/>
              <a:gd name="connsiteY44" fmla="*/ 960120 h 1457325"/>
              <a:gd name="connsiteX45" fmla="*/ 37148 w 352425"/>
              <a:gd name="connsiteY45" fmla="*/ 762000 h 1457325"/>
              <a:gd name="connsiteX46" fmla="*/ 37148 w 352425"/>
              <a:gd name="connsiteY46" fmla="*/ 731520 h 1457325"/>
              <a:gd name="connsiteX47" fmla="*/ 323850 w 352425"/>
              <a:gd name="connsiteY47" fmla="*/ 731520 h 1457325"/>
              <a:gd name="connsiteX48" fmla="*/ 323850 w 352425"/>
              <a:gd name="connsiteY48" fmla="*/ 762000 h 1457325"/>
              <a:gd name="connsiteX49" fmla="*/ 37148 w 352425"/>
              <a:gd name="connsiteY49" fmla="*/ 762000 h 1457325"/>
              <a:gd name="connsiteX50" fmla="*/ 322898 w 352425"/>
              <a:gd name="connsiteY50" fmla="*/ 789623 h 1457325"/>
              <a:gd name="connsiteX51" fmla="*/ 322898 w 352425"/>
              <a:gd name="connsiteY51" fmla="*/ 820103 h 1457325"/>
              <a:gd name="connsiteX52" fmla="*/ 300038 w 352425"/>
              <a:gd name="connsiteY52" fmla="*/ 821055 h 1457325"/>
              <a:gd name="connsiteX53" fmla="*/ 60008 w 352425"/>
              <a:gd name="connsiteY53" fmla="*/ 821055 h 1457325"/>
              <a:gd name="connsiteX54" fmla="*/ 36195 w 352425"/>
              <a:gd name="connsiteY54" fmla="*/ 789623 h 1457325"/>
              <a:gd name="connsiteX55" fmla="*/ 322898 w 352425"/>
              <a:gd name="connsiteY55" fmla="*/ 789623 h 1457325"/>
              <a:gd name="connsiteX56" fmla="*/ 39053 w 352425"/>
              <a:gd name="connsiteY56" fmla="*/ 647700 h 1457325"/>
              <a:gd name="connsiteX57" fmla="*/ 61913 w 352425"/>
              <a:gd name="connsiteY57" fmla="*/ 616268 h 1457325"/>
              <a:gd name="connsiteX58" fmla="*/ 301943 w 352425"/>
              <a:gd name="connsiteY58" fmla="*/ 616268 h 1457325"/>
              <a:gd name="connsiteX59" fmla="*/ 324803 w 352425"/>
              <a:gd name="connsiteY59" fmla="*/ 617220 h 1457325"/>
              <a:gd name="connsiteX60" fmla="*/ 324803 w 352425"/>
              <a:gd name="connsiteY60" fmla="*/ 647700 h 1457325"/>
              <a:gd name="connsiteX61" fmla="*/ 39053 w 352425"/>
              <a:gd name="connsiteY61" fmla="*/ 647700 h 1457325"/>
              <a:gd name="connsiteX62" fmla="*/ 37148 w 352425"/>
              <a:gd name="connsiteY62" fmla="*/ 561975 h 1457325"/>
              <a:gd name="connsiteX63" fmla="*/ 323850 w 352425"/>
              <a:gd name="connsiteY63" fmla="*/ 561975 h 1457325"/>
              <a:gd name="connsiteX64" fmla="*/ 323850 w 352425"/>
              <a:gd name="connsiteY64" fmla="*/ 591503 h 1457325"/>
              <a:gd name="connsiteX65" fmla="*/ 300990 w 352425"/>
              <a:gd name="connsiteY65" fmla="*/ 592455 h 1457325"/>
              <a:gd name="connsiteX66" fmla="*/ 60960 w 352425"/>
              <a:gd name="connsiteY66" fmla="*/ 592455 h 1457325"/>
              <a:gd name="connsiteX67" fmla="*/ 37148 w 352425"/>
              <a:gd name="connsiteY67" fmla="*/ 561975 h 1457325"/>
              <a:gd name="connsiteX68" fmla="*/ 60960 w 352425"/>
              <a:gd name="connsiteY68" fmla="*/ 1073468 h 1457325"/>
              <a:gd name="connsiteX69" fmla="*/ 300990 w 352425"/>
              <a:gd name="connsiteY69" fmla="*/ 1073468 h 1457325"/>
              <a:gd name="connsiteX70" fmla="*/ 323850 w 352425"/>
              <a:gd name="connsiteY70" fmla="*/ 1074420 h 1457325"/>
              <a:gd name="connsiteX71" fmla="*/ 323850 w 352425"/>
              <a:gd name="connsiteY71" fmla="*/ 1103948 h 1457325"/>
              <a:gd name="connsiteX72" fmla="*/ 37148 w 352425"/>
              <a:gd name="connsiteY72" fmla="*/ 1103948 h 1457325"/>
              <a:gd name="connsiteX73" fmla="*/ 60960 w 352425"/>
              <a:gd name="connsiteY73" fmla="*/ 1073468 h 1457325"/>
              <a:gd name="connsiteX74" fmla="*/ 323850 w 352425"/>
              <a:gd name="connsiteY74" fmla="*/ 533400 h 1457325"/>
              <a:gd name="connsiteX75" fmla="*/ 38100 w 352425"/>
              <a:gd name="connsiteY75" fmla="*/ 533400 h 1457325"/>
              <a:gd name="connsiteX76" fmla="*/ 60008 w 352425"/>
              <a:gd name="connsiteY76" fmla="*/ 502920 h 1457325"/>
              <a:gd name="connsiteX77" fmla="*/ 301943 w 352425"/>
              <a:gd name="connsiteY77" fmla="*/ 502920 h 1457325"/>
              <a:gd name="connsiteX78" fmla="*/ 324803 w 352425"/>
              <a:gd name="connsiteY78" fmla="*/ 504825 h 1457325"/>
              <a:gd name="connsiteX79" fmla="*/ 323850 w 352425"/>
              <a:gd name="connsiteY79" fmla="*/ 533400 h 1457325"/>
              <a:gd name="connsiteX80" fmla="*/ 38100 w 352425"/>
              <a:gd name="connsiteY80" fmla="*/ 447675 h 1457325"/>
              <a:gd name="connsiteX81" fmla="*/ 322898 w 352425"/>
              <a:gd name="connsiteY81" fmla="*/ 447675 h 1457325"/>
              <a:gd name="connsiteX82" fmla="*/ 322898 w 352425"/>
              <a:gd name="connsiteY82" fmla="*/ 477203 h 1457325"/>
              <a:gd name="connsiteX83" fmla="*/ 300990 w 352425"/>
              <a:gd name="connsiteY83" fmla="*/ 479108 h 1457325"/>
              <a:gd name="connsiteX84" fmla="*/ 59055 w 352425"/>
              <a:gd name="connsiteY84" fmla="*/ 479108 h 1457325"/>
              <a:gd name="connsiteX85" fmla="*/ 38100 w 352425"/>
              <a:gd name="connsiteY85" fmla="*/ 447675 h 1457325"/>
              <a:gd name="connsiteX86" fmla="*/ 37148 w 352425"/>
              <a:gd name="connsiteY86" fmla="*/ 218123 h 1457325"/>
              <a:gd name="connsiteX87" fmla="*/ 322898 w 352425"/>
              <a:gd name="connsiteY87" fmla="*/ 218123 h 1457325"/>
              <a:gd name="connsiteX88" fmla="*/ 322898 w 352425"/>
              <a:gd name="connsiteY88" fmla="*/ 248603 h 1457325"/>
              <a:gd name="connsiteX89" fmla="*/ 300038 w 352425"/>
              <a:gd name="connsiteY89" fmla="*/ 249555 h 1457325"/>
              <a:gd name="connsiteX90" fmla="*/ 60008 w 352425"/>
              <a:gd name="connsiteY90" fmla="*/ 249555 h 1457325"/>
              <a:gd name="connsiteX91" fmla="*/ 37148 w 352425"/>
              <a:gd name="connsiteY91" fmla="*/ 218123 h 1457325"/>
              <a:gd name="connsiteX92" fmla="*/ 61913 w 352425"/>
              <a:gd name="connsiteY92" fmla="*/ 273368 h 1457325"/>
              <a:gd name="connsiteX93" fmla="*/ 299085 w 352425"/>
              <a:gd name="connsiteY93" fmla="*/ 273368 h 1457325"/>
              <a:gd name="connsiteX94" fmla="*/ 323850 w 352425"/>
              <a:gd name="connsiteY94" fmla="*/ 274320 h 1457325"/>
              <a:gd name="connsiteX95" fmla="*/ 323850 w 352425"/>
              <a:gd name="connsiteY95" fmla="*/ 304800 h 1457325"/>
              <a:gd name="connsiteX96" fmla="*/ 39053 w 352425"/>
              <a:gd name="connsiteY96" fmla="*/ 304800 h 1457325"/>
              <a:gd name="connsiteX97" fmla="*/ 61913 w 352425"/>
              <a:gd name="connsiteY97" fmla="*/ 273368 h 1457325"/>
              <a:gd name="connsiteX98" fmla="*/ 322898 w 352425"/>
              <a:gd name="connsiteY98" fmla="*/ 332423 h 1457325"/>
              <a:gd name="connsiteX99" fmla="*/ 322898 w 352425"/>
              <a:gd name="connsiteY99" fmla="*/ 362903 h 1457325"/>
              <a:gd name="connsiteX100" fmla="*/ 300038 w 352425"/>
              <a:gd name="connsiteY100" fmla="*/ 363855 h 1457325"/>
              <a:gd name="connsiteX101" fmla="*/ 60008 w 352425"/>
              <a:gd name="connsiteY101" fmla="*/ 363855 h 1457325"/>
              <a:gd name="connsiteX102" fmla="*/ 36195 w 352425"/>
              <a:gd name="connsiteY102" fmla="*/ 332423 h 1457325"/>
              <a:gd name="connsiteX103" fmla="*/ 322898 w 352425"/>
              <a:gd name="connsiteY103" fmla="*/ 332423 h 1457325"/>
              <a:gd name="connsiteX104" fmla="*/ 60960 w 352425"/>
              <a:gd name="connsiteY104" fmla="*/ 387668 h 1457325"/>
              <a:gd name="connsiteX105" fmla="*/ 300990 w 352425"/>
              <a:gd name="connsiteY105" fmla="*/ 387668 h 1457325"/>
              <a:gd name="connsiteX106" fmla="*/ 323850 w 352425"/>
              <a:gd name="connsiteY106" fmla="*/ 388620 h 1457325"/>
              <a:gd name="connsiteX107" fmla="*/ 323850 w 352425"/>
              <a:gd name="connsiteY107" fmla="*/ 419100 h 1457325"/>
              <a:gd name="connsiteX108" fmla="*/ 39053 w 352425"/>
              <a:gd name="connsiteY108" fmla="*/ 419100 h 1457325"/>
              <a:gd name="connsiteX109" fmla="*/ 60960 w 352425"/>
              <a:gd name="connsiteY109" fmla="*/ 387668 h 1457325"/>
              <a:gd name="connsiteX110" fmla="*/ 60960 w 352425"/>
              <a:gd name="connsiteY110" fmla="*/ 844868 h 1457325"/>
              <a:gd name="connsiteX111" fmla="*/ 300990 w 352425"/>
              <a:gd name="connsiteY111" fmla="*/ 844868 h 1457325"/>
              <a:gd name="connsiteX112" fmla="*/ 324803 w 352425"/>
              <a:gd name="connsiteY112" fmla="*/ 845820 h 1457325"/>
              <a:gd name="connsiteX113" fmla="*/ 324803 w 352425"/>
              <a:gd name="connsiteY113" fmla="*/ 875348 h 1457325"/>
              <a:gd name="connsiteX114" fmla="*/ 40005 w 352425"/>
              <a:gd name="connsiteY114" fmla="*/ 875348 h 1457325"/>
              <a:gd name="connsiteX115" fmla="*/ 60960 w 352425"/>
              <a:gd name="connsiteY115" fmla="*/ 844868 h 1457325"/>
              <a:gd name="connsiteX116" fmla="*/ 37148 w 352425"/>
              <a:gd name="connsiteY116" fmla="*/ 1019175 h 1457325"/>
              <a:gd name="connsiteX117" fmla="*/ 323850 w 352425"/>
              <a:gd name="connsiteY117" fmla="*/ 1019175 h 1457325"/>
              <a:gd name="connsiteX118" fmla="*/ 323850 w 352425"/>
              <a:gd name="connsiteY118" fmla="*/ 1049655 h 1457325"/>
              <a:gd name="connsiteX119" fmla="*/ 219075 w 352425"/>
              <a:gd name="connsiteY119" fmla="*/ 1049655 h 1457325"/>
              <a:gd name="connsiteX120" fmla="*/ 61913 w 352425"/>
              <a:gd name="connsiteY120" fmla="*/ 1049655 h 1457325"/>
              <a:gd name="connsiteX121" fmla="*/ 37148 w 352425"/>
              <a:gd name="connsiteY121" fmla="*/ 1019175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52425" h="1457325">
                <a:moveTo>
                  <a:pt x="360045" y="1458278"/>
                </a:moveTo>
                <a:cubicBezTo>
                  <a:pt x="360045" y="1449705"/>
                  <a:pt x="360045" y="1442085"/>
                  <a:pt x="360045" y="1433513"/>
                </a:cubicBezTo>
                <a:cubicBezTo>
                  <a:pt x="360045" y="1008698"/>
                  <a:pt x="360045" y="584835"/>
                  <a:pt x="360998" y="160020"/>
                </a:cubicBezTo>
                <a:cubicBezTo>
                  <a:pt x="360998" y="138113"/>
                  <a:pt x="353378" y="129540"/>
                  <a:pt x="334328" y="122873"/>
                </a:cubicBezTo>
                <a:cubicBezTo>
                  <a:pt x="263843" y="98108"/>
                  <a:pt x="194310" y="71438"/>
                  <a:pt x="124778" y="45720"/>
                </a:cubicBezTo>
                <a:cubicBezTo>
                  <a:pt x="83820" y="30480"/>
                  <a:pt x="43815" y="16193"/>
                  <a:pt x="0" y="0"/>
                </a:cubicBezTo>
                <a:cubicBezTo>
                  <a:pt x="0" y="487680"/>
                  <a:pt x="0" y="972503"/>
                  <a:pt x="0" y="1457325"/>
                </a:cubicBezTo>
                <a:lnTo>
                  <a:pt x="360045" y="1457325"/>
                </a:lnTo>
                <a:close/>
                <a:moveTo>
                  <a:pt x="323850" y="1391603"/>
                </a:moveTo>
                <a:cubicBezTo>
                  <a:pt x="315278" y="1392555"/>
                  <a:pt x="307658" y="1392555"/>
                  <a:pt x="300990" y="1392555"/>
                </a:cubicBezTo>
                <a:cubicBezTo>
                  <a:pt x="220980" y="1392555"/>
                  <a:pt x="140970" y="1392555"/>
                  <a:pt x="60960" y="1392555"/>
                </a:cubicBezTo>
                <a:cubicBezTo>
                  <a:pt x="34290" y="1392555"/>
                  <a:pt x="34290" y="1392555"/>
                  <a:pt x="37148" y="1362075"/>
                </a:cubicBezTo>
                <a:cubicBezTo>
                  <a:pt x="131445" y="1362075"/>
                  <a:pt x="226695" y="1362075"/>
                  <a:pt x="323850" y="1362075"/>
                </a:cubicBezTo>
                <a:cubicBezTo>
                  <a:pt x="323850" y="1372553"/>
                  <a:pt x="323850" y="1381125"/>
                  <a:pt x="323850" y="1391603"/>
                </a:cubicBezTo>
                <a:close/>
                <a:moveTo>
                  <a:pt x="323850" y="1333500"/>
                </a:moveTo>
                <a:cubicBezTo>
                  <a:pt x="228600" y="1333500"/>
                  <a:pt x="133350" y="1333500"/>
                  <a:pt x="37148" y="1333500"/>
                </a:cubicBezTo>
                <a:cubicBezTo>
                  <a:pt x="33338" y="1302068"/>
                  <a:pt x="33338" y="1302068"/>
                  <a:pt x="60960" y="1302068"/>
                </a:cubicBezTo>
                <a:cubicBezTo>
                  <a:pt x="140970" y="1302068"/>
                  <a:pt x="220980" y="1302068"/>
                  <a:pt x="300990" y="1302068"/>
                </a:cubicBezTo>
                <a:cubicBezTo>
                  <a:pt x="308610" y="1302068"/>
                  <a:pt x="316230" y="1303020"/>
                  <a:pt x="323850" y="1303020"/>
                </a:cubicBezTo>
                <a:cubicBezTo>
                  <a:pt x="323850" y="1314450"/>
                  <a:pt x="323850" y="1323023"/>
                  <a:pt x="323850" y="1333500"/>
                </a:cubicBezTo>
                <a:close/>
                <a:moveTo>
                  <a:pt x="323850" y="1277303"/>
                </a:moveTo>
                <a:cubicBezTo>
                  <a:pt x="315278" y="1278255"/>
                  <a:pt x="307658" y="1278255"/>
                  <a:pt x="300990" y="1278255"/>
                </a:cubicBezTo>
                <a:cubicBezTo>
                  <a:pt x="220980" y="1278255"/>
                  <a:pt x="140970" y="1278255"/>
                  <a:pt x="60960" y="1278255"/>
                </a:cubicBezTo>
                <a:cubicBezTo>
                  <a:pt x="34290" y="1278255"/>
                  <a:pt x="34290" y="1278255"/>
                  <a:pt x="37148" y="1247775"/>
                </a:cubicBezTo>
                <a:cubicBezTo>
                  <a:pt x="131445" y="1247775"/>
                  <a:pt x="226695" y="1247775"/>
                  <a:pt x="323850" y="1247775"/>
                </a:cubicBezTo>
                <a:cubicBezTo>
                  <a:pt x="323850" y="1258253"/>
                  <a:pt x="323850" y="1266825"/>
                  <a:pt x="323850" y="1277303"/>
                </a:cubicBezTo>
                <a:close/>
                <a:moveTo>
                  <a:pt x="322898" y="1163003"/>
                </a:moveTo>
                <a:cubicBezTo>
                  <a:pt x="315278" y="1163003"/>
                  <a:pt x="307658" y="1163955"/>
                  <a:pt x="300038" y="1163955"/>
                </a:cubicBezTo>
                <a:cubicBezTo>
                  <a:pt x="220028" y="1163955"/>
                  <a:pt x="140018" y="1163955"/>
                  <a:pt x="60008" y="1163955"/>
                </a:cubicBezTo>
                <a:cubicBezTo>
                  <a:pt x="33338" y="1163955"/>
                  <a:pt x="33338" y="1163955"/>
                  <a:pt x="36195" y="1133475"/>
                </a:cubicBezTo>
                <a:cubicBezTo>
                  <a:pt x="130493" y="1133475"/>
                  <a:pt x="225743" y="1133475"/>
                  <a:pt x="322898" y="1133475"/>
                </a:cubicBezTo>
                <a:cubicBezTo>
                  <a:pt x="322898" y="1140143"/>
                  <a:pt x="323850" y="1144905"/>
                  <a:pt x="323850" y="1150620"/>
                </a:cubicBezTo>
                <a:cubicBezTo>
                  <a:pt x="324803" y="1154430"/>
                  <a:pt x="323850" y="1157288"/>
                  <a:pt x="322898" y="1163003"/>
                </a:cubicBezTo>
                <a:close/>
                <a:moveTo>
                  <a:pt x="300990" y="936308"/>
                </a:moveTo>
                <a:cubicBezTo>
                  <a:pt x="220980" y="936308"/>
                  <a:pt x="140970" y="936308"/>
                  <a:pt x="60960" y="936308"/>
                </a:cubicBezTo>
                <a:cubicBezTo>
                  <a:pt x="34290" y="936308"/>
                  <a:pt x="34290" y="936308"/>
                  <a:pt x="37148" y="904875"/>
                </a:cubicBezTo>
                <a:cubicBezTo>
                  <a:pt x="133350" y="904875"/>
                  <a:pt x="227648" y="904875"/>
                  <a:pt x="323850" y="904875"/>
                </a:cubicBezTo>
                <a:cubicBezTo>
                  <a:pt x="323850" y="915353"/>
                  <a:pt x="323850" y="923925"/>
                  <a:pt x="323850" y="934403"/>
                </a:cubicBezTo>
                <a:cubicBezTo>
                  <a:pt x="316230" y="935355"/>
                  <a:pt x="308610" y="936308"/>
                  <a:pt x="300990" y="936308"/>
                </a:cubicBezTo>
                <a:close/>
                <a:moveTo>
                  <a:pt x="322898" y="960120"/>
                </a:moveTo>
                <a:cubicBezTo>
                  <a:pt x="322898" y="970598"/>
                  <a:pt x="322898" y="980123"/>
                  <a:pt x="322898" y="990600"/>
                </a:cubicBezTo>
                <a:cubicBezTo>
                  <a:pt x="227648" y="990600"/>
                  <a:pt x="133350" y="990600"/>
                  <a:pt x="37148" y="990600"/>
                </a:cubicBezTo>
                <a:cubicBezTo>
                  <a:pt x="34290" y="959168"/>
                  <a:pt x="34290" y="959168"/>
                  <a:pt x="60960" y="959168"/>
                </a:cubicBezTo>
                <a:cubicBezTo>
                  <a:pt x="140018" y="959168"/>
                  <a:pt x="219075" y="959168"/>
                  <a:pt x="298133" y="959168"/>
                </a:cubicBezTo>
                <a:cubicBezTo>
                  <a:pt x="306705" y="959168"/>
                  <a:pt x="313373" y="960120"/>
                  <a:pt x="322898" y="960120"/>
                </a:cubicBezTo>
                <a:close/>
                <a:moveTo>
                  <a:pt x="37148" y="762000"/>
                </a:moveTo>
                <a:cubicBezTo>
                  <a:pt x="37148" y="752475"/>
                  <a:pt x="37148" y="742950"/>
                  <a:pt x="37148" y="731520"/>
                </a:cubicBezTo>
                <a:cubicBezTo>
                  <a:pt x="133350" y="731520"/>
                  <a:pt x="227648" y="731520"/>
                  <a:pt x="323850" y="731520"/>
                </a:cubicBezTo>
                <a:cubicBezTo>
                  <a:pt x="323850" y="741998"/>
                  <a:pt x="323850" y="751523"/>
                  <a:pt x="323850" y="762000"/>
                </a:cubicBezTo>
                <a:cubicBezTo>
                  <a:pt x="227648" y="762000"/>
                  <a:pt x="133350" y="762000"/>
                  <a:pt x="37148" y="762000"/>
                </a:cubicBezTo>
                <a:close/>
                <a:moveTo>
                  <a:pt x="322898" y="789623"/>
                </a:moveTo>
                <a:cubicBezTo>
                  <a:pt x="322898" y="799148"/>
                  <a:pt x="322898" y="808673"/>
                  <a:pt x="322898" y="820103"/>
                </a:cubicBezTo>
                <a:cubicBezTo>
                  <a:pt x="315278" y="820103"/>
                  <a:pt x="307658" y="821055"/>
                  <a:pt x="300038" y="821055"/>
                </a:cubicBezTo>
                <a:cubicBezTo>
                  <a:pt x="220028" y="821055"/>
                  <a:pt x="140018" y="821055"/>
                  <a:pt x="60008" y="821055"/>
                </a:cubicBezTo>
                <a:cubicBezTo>
                  <a:pt x="33338" y="821055"/>
                  <a:pt x="33338" y="821055"/>
                  <a:pt x="36195" y="789623"/>
                </a:cubicBezTo>
                <a:cubicBezTo>
                  <a:pt x="133350" y="789623"/>
                  <a:pt x="227648" y="789623"/>
                  <a:pt x="322898" y="789623"/>
                </a:cubicBezTo>
                <a:close/>
                <a:moveTo>
                  <a:pt x="39053" y="647700"/>
                </a:moveTo>
                <a:cubicBezTo>
                  <a:pt x="32385" y="618173"/>
                  <a:pt x="33338" y="616268"/>
                  <a:pt x="61913" y="616268"/>
                </a:cubicBezTo>
                <a:cubicBezTo>
                  <a:pt x="141923" y="616268"/>
                  <a:pt x="221933" y="616268"/>
                  <a:pt x="301943" y="616268"/>
                </a:cubicBezTo>
                <a:cubicBezTo>
                  <a:pt x="308610" y="616268"/>
                  <a:pt x="315278" y="617220"/>
                  <a:pt x="324803" y="617220"/>
                </a:cubicBezTo>
                <a:cubicBezTo>
                  <a:pt x="324803" y="628650"/>
                  <a:pt x="324803" y="637223"/>
                  <a:pt x="324803" y="647700"/>
                </a:cubicBezTo>
                <a:cubicBezTo>
                  <a:pt x="228600" y="647700"/>
                  <a:pt x="133350" y="647700"/>
                  <a:pt x="39053" y="647700"/>
                </a:cubicBezTo>
                <a:close/>
                <a:moveTo>
                  <a:pt x="37148" y="561975"/>
                </a:moveTo>
                <a:cubicBezTo>
                  <a:pt x="131445" y="561975"/>
                  <a:pt x="226695" y="561975"/>
                  <a:pt x="323850" y="561975"/>
                </a:cubicBezTo>
                <a:cubicBezTo>
                  <a:pt x="323850" y="571500"/>
                  <a:pt x="323850" y="581025"/>
                  <a:pt x="323850" y="591503"/>
                </a:cubicBezTo>
                <a:cubicBezTo>
                  <a:pt x="315278" y="591503"/>
                  <a:pt x="307658" y="592455"/>
                  <a:pt x="300990" y="592455"/>
                </a:cubicBezTo>
                <a:cubicBezTo>
                  <a:pt x="220980" y="592455"/>
                  <a:pt x="140970" y="592455"/>
                  <a:pt x="60960" y="592455"/>
                </a:cubicBezTo>
                <a:cubicBezTo>
                  <a:pt x="34290" y="593408"/>
                  <a:pt x="34290" y="593408"/>
                  <a:pt x="37148" y="561975"/>
                </a:cubicBezTo>
                <a:close/>
                <a:moveTo>
                  <a:pt x="60960" y="1073468"/>
                </a:moveTo>
                <a:cubicBezTo>
                  <a:pt x="140970" y="1073468"/>
                  <a:pt x="220980" y="1073468"/>
                  <a:pt x="300990" y="1073468"/>
                </a:cubicBezTo>
                <a:cubicBezTo>
                  <a:pt x="308610" y="1073468"/>
                  <a:pt x="316230" y="1074420"/>
                  <a:pt x="323850" y="1074420"/>
                </a:cubicBezTo>
                <a:cubicBezTo>
                  <a:pt x="323850" y="1084898"/>
                  <a:pt x="323850" y="1094423"/>
                  <a:pt x="323850" y="1103948"/>
                </a:cubicBezTo>
                <a:cubicBezTo>
                  <a:pt x="228600" y="1103948"/>
                  <a:pt x="133350" y="1103948"/>
                  <a:pt x="37148" y="1103948"/>
                </a:cubicBezTo>
                <a:cubicBezTo>
                  <a:pt x="34290" y="1074420"/>
                  <a:pt x="34290" y="1073468"/>
                  <a:pt x="60960" y="1073468"/>
                </a:cubicBezTo>
                <a:close/>
                <a:moveTo>
                  <a:pt x="323850" y="533400"/>
                </a:moveTo>
                <a:cubicBezTo>
                  <a:pt x="228600" y="533400"/>
                  <a:pt x="133350" y="533400"/>
                  <a:pt x="38100" y="533400"/>
                </a:cubicBezTo>
                <a:cubicBezTo>
                  <a:pt x="33338" y="503873"/>
                  <a:pt x="33338" y="502920"/>
                  <a:pt x="60008" y="502920"/>
                </a:cubicBezTo>
                <a:cubicBezTo>
                  <a:pt x="140970" y="502920"/>
                  <a:pt x="220980" y="502920"/>
                  <a:pt x="301943" y="502920"/>
                </a:cubicBezTo>
                <a:cubicBezTo>
                  <a:pt x="308610" y="502920"/>
                  <a:pt x="315278" y="503873"/>
                  <a:pt x="324803" y="504825"/>
                </a:cubicBezTo>
                <a:cubicBezTo>
                  <a:pt x="323850" y="514350"/>
                  <a:pt x="323850" y="522923"/>
                  <a:pt x="323850" y="533400"/>
                </a:cubicBezTo>
                <a:close/>
                <a:moveTo>
                  <a:pt x="38100" y="447675"/>
                </a:moveTo>
                <a:cubicBezTo>
                  <a:pt x="132398" y="447675"/>
                  <a:pt x="227648" y="447675"/>
                  <a:pt x="322898" y="447675"/>
                </a:cubicBezTo>
                <a:cubicBezTo>
                  <a:pt x="322898" y="457200"/>
                  <a:pt x="322898" y="465773"/>
                  <a:pt x="322898" y="477203"/>
                </a:cubicBezTo>
                <a:cubicBezTo>
                  <a:pt x="315278" y="478155"/>
                  <a:pt x="308610" y="479108"/>
                  <a:pt x="300990" y="479108"/>
                </a:cubicBezTo>
                <a:cubicBezTo>
                  <a:pt x="220028" y="479108"/>
                  <a:pt x="140018" y="479108"/>
                  <a:pt x="59055" y="479108"/>
                </a:cubicBezTo>
                <a:cubicBezTo>
                  <a:pt x="34290" y="479108"/>
                  <a:pt x="33338" y="477203"/>
                  <a:pt x="38100" y="447675"/>
                </a:cubicBezTo>
                <a:close/>
                <a:moveTo>
                  <a:pt x="37148" y="218123"/>
                </a:moveTo>
                <a:cubicBezTo>
                  <a:pt x="132398" y="218123"/>
                  <a:pt x="226695" y="218123"/>
                  <a:pt x="322898" y="218123"/>
                </a:cubicBezTo>
                <a:cubicBezTo>
                  <a:pt x="322898" y="227648"/>
                  <a:pt x="322898" y="237173"/>
                  <a:pt x="322898" y="248603"/>
                </a:cubicBezTo>
                <a:cubicBezTo>
                  <a:pt x="315278" y="248603"/>
                  <a:pt x="307658" y="249555"/>
                  <a:pt x="300038" y="249555"/>
                </a:cubicBezTo>
                <a:cubicBezTo>
                  <a:pt x="220028" y="249555"/>
                  <a:pt x="140018" y="249555"/>
                  <a:pt x="60008" y="249555"/>
                </a:cubicBezTo>
                <a:cubicBezTo>
                  <a:pt x="34290" y="250508"/>
                  <a:pt x="34290" y="249555"/>
                  <a:pt x="37148" y="218123"/>
                </a:cubicBezTo>
                <a:close/>
                <a:moveTo>
                  <a:pt x="61913" y="273368"/>
                </a:moveTo>
                <a:cubicBezTo>
                  <a:pt x="140970" y="273368"/>
                  <a:pt x="220028" y="273368"/>
                  <a:pt x="299085" y="273368"/>
                </a:cubicBezTo>
                <a:cubicBezTo>
                  <a:pt x="306705" y="273368"/>
                  <a:pt x="314325" y="274320"/>
                  <a:pt x="323850" y="274320"/>
                </a:cubicBezTo>
                <a:cubicBezTo>
                  <a:pt x="323850" y="285750"/>
                  <a:pt x="323850" y="294323"/>
                  <a:pt x="323850" y="304800"/>
                </a:cubicBezTo>
                <a:cubicBezTo>
                  <a:pt x="227648" y="304800"/>
                  <a:pt x="133350" y="304800"/>
                  <a:pt x="39053" y="304800"/>
                </a:cubicBezTo>
                <a:cubicBezTo>
                  <a:pt x="32385" y="275273"/>
                  <a:pt x="33338" y="273368"/>
                  <a:pt x="61913" y="273368"/>
                </a:cubicBezTo>
                <a:close/>
                <a:moveTo>
                  <a:pt x="322898" y="332423"/>
                </a:moveTo>
                <a:cubicBezTo>
                  <a:pt x="322898" y="341948"/>
                  <a:pt x="322898" y="351473"/>
                  <a:pt x="322898" y="362903"/>
                </a:cubicBezTo>
                <a:cubicBezTo>
                  <a:pt x="315278" y="362903"/>
                  <a:pt x="307658" y="363855"/>
                  <a:pt x="300038" y="363855"/>
                </a:cubicBezTo>
                <a:cubicBezTo>
                  <a:pt x="220028" y="363855"/>
                  <a:pt x="140018" y="363855"/>
                  <a:pt x="60008" y="363855"/>
                </a:cubicBezTo>
                <a:cubicBezTo>
                  <a:pt x="33338" y="363855"/>
                  <a:pt x="33338" y="363855"/>
                  <a:pt x="36195" y="332423"/>
                </a:cubicBezTo>
                <a:cubicBezTo>
                  <a:pt x="133350" y="332423"/>
                  <a:pt x="227648" y="332423"/>
                  <a:pt x="322898" y="332423"/>
                </a:cubicBezTo>
                <a:close/>
                <a:moveTo>
                  <a:pt x="60960" y="387668"/>
                </a:moveTo>
                <a:cubicBezTo>
                  <a:pt x="140970" y="387668"/>
                  <a:pt x="220980" y="387668"/>
                  <a:pt x="300990" y="387668"/>
                </a:cubicBezTo>
                <a:cubicBezTo>
                  <a:pt x="307658" y="387668"/>
                  <a:pt x="314325" y="388620"/>
                  <a:pt x="323850" y="388620"/>
                </a:cubicBezTo>
                <a:cubicBezTo>
                  <a:pt x="323850" y="400050"/>
                  <a:pt x="323850" y="408623"/>
                  <a:pt x="323850" y="419100"/>
                </a:cubicBezTo>
                <a:cubicBezTo>
                  <a:pt x="227648" y="419100"/>
                  <a:pt x="133350" y="419100"/>
                  <a:pt x="39053" y="419100"/>
                </a:cubicBezTo>
                <a:cubicBezTo>
                  <a:pt x="32385" y="389573"/>
                  <a:pt x="33338" y="387668"/>
                  <a:pt x="60960" y="387668"/>
                </a:cubicBezTo>
                <a:close/>
                <a:moveTo>
                  <a:pt x="60960" y="844868"/>
                </a:moveTo>
                <a:cubicBezTo>
                  <a:pt x="140970" y="844868"/>
                  <a:pt x="220980" y="844868"/>
                  <a:pt x="300990" y="844868"/>
                </a:cubicBezTo>
                <a:cubicBezTo>
                  <a:pt x="308610" y="844868"/>
                  <a:pt x="316230" y="845820"/>
                  <a:pt x="324803" y="845820"/>
                </a:cubicBezTo>
                <a:cubicBezTo>
                  <a:pt x="324803" y="856298"/>
                  <a:pt x="324803" y="864870"/>
                  <a:pt x="324803" y="875348"/>
                </a:cubicBezTo>
                <a:cubicBezTo>
                  <a:pt x="229553" y="875348"/>
                  <a:pt x="135255" y="875348"/>
                  <a:pt x="40005" y="875348"/>
                </a:cubicBezTo>
                <a:cubicBezTo>
                  <a:pt x="31433" y="848678"/>
                  <a:pt x="33338" y="844868"/>
                  <a:pt x="60960" y="844868"/>
                </a:cubicBezTo>
                <a:close/>
                <a:moveTo>
                  <a:pt x="37148" y="1019175"/>
                </a:moveTo>
                <a:cubicBezTo>
                  <a:pt x="131445" y="1019175"/>
                  <a:pt x="226695" y="1019175"/>
                  <a:pt x="323850" y="1019175"/>
                </a:cubicBezTo>
                <a:cubicBezTo>
                  <a:pt x="323850" y="1028700"/>
                  <a:pt x="323850" y="1037273"/>
                  <a:pt x="323850" y="1049655"/>
                </a:cubicBezTo>
                <a:cubicBezTo>
                  <a:pt x="287655" y="1049655"/>
                  <a:pt x="253365" y="1049655"/>
                  <a:pt x="219075" y="1049655"/>
                </a:cubicBezTo>
                <a:cubicBezTo>
                  <a:pt x="166688" y="1049655"/>
                  <a:pt x="114300" y="1048703"/>
                  <a:pt x="61913" y="1049655"/>
                </a:cubicBezTo>
                <a:cubicBezTo>
                  <a:pt x="38100" y="1051560"/>
                  <a:pt x="31433" y="1042988"/>
                  <a:pt x="37148" y="10191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A8AC9AA-C9D1-4CCE-8A30-A1091F3648DC}"/>
              </a:ext>
            </a:extLst>
          </p:cNvPr>
          <p:cNvSpPr/>
          <p:nvPr/>
        </p:nvSpPr>
        <p:spPr>
          <a:xfrm>
            <a:off x="8586878" y="5494559"/>
            <a:ext cx="338721" cy="945267"/>
          </a:xfrm>
          <a:custGeom>
            <a:avLst/>
            <a:gdLst>
              <a:gd name="connsiteX0" fmla="*/ 417195 w 409575"/>
              <a:gd name="connsiteY0" fmla="*/ 1149668 h 1143000"/>
              <a:gd name="connsiteX1" fmla="*/ 417195 w 409575"/>
              <a:gd name="connsiteY1" fmla="*/ 0 h 1143000"/>
              <a:gd name="connsiteX2" fmla="*/ 0 w 409575"/>
              <a:gd name="connsiteY2" fmla="*/ 0 h 1143000"/>
              <a:gd name="connsiteX3" fmla="*/ 0 w 409575"/>
              <a:gd name="connsiteY3" fmla="*/ 1149668 h 1143000"/>
              <a:gd name="connsiteX4" fmla="*/ 417195 w 409575"/>
              <a:gd name="connsiteY4" fmla="*/ 1149668 h 1143000"/>
              <a:gd name="connsiteX5" fmla="*/ 342900 w 409575"/>
              <a:gd name="connsiteY5" fmla="*/ 1091565 h 1143000"/>
              <a:gd name="connsiteX6" fmla="*/ 342900 w 409575"/>
              <a:gd name="connsiteY6" fmla="*/ 921068 h 1143000"/>
              <a:gd name="connsiteX7" fmla="*/ 383858 w 409575"/>
              <a:gd name="connsiteY7" fmla="*/ 951548 h 1143000"/>
              <a:gd name="connsiteX8" fmla="*/ 383858 w 409575"/>
              <a:gd name="connsiteY8" fmla="*/ 1061085 h 1143000"/>
              <a:gd name="connsiteX9" fmla="*/ 342900 w 409575"/>
              <a:gd name="connsiteY9" fmla="*/ 1091565 h 1143000"/>
              <a:gd name="connsiteX10" fmla="*/ 382905 w 409575"/>
              <a:gd name="connsiteY10" fmla="*/ 879158 h 1143000"/>
              <a:gd name="connsiteX11" fmla="*/ 343852 w 409575"/>
              <a:gd name="connsiteY11" fmla="*/ 894398 h 1143000"/>
              <a:gd name="connsiteX12" fmla="*/ 343852 w 409575"/>
              <a:gd name="connsiteY12" fmla="*/ 727710 h 1143000"/>
              <a:gd name="connsiteX13" fmla="*/ 367665 w 409575"/>
              <a:gd name="connsiteY13" fmla="*/ 728663 h 1143000"/>
              <a:gd name="connsiteX14" fmla="*/ 382905 w 409575"/>
              <a:gd name="connsiteY14" fmla="*/ 741998 h 1143000"/>
              <a:gd name="connsiteX15" fmla="*/ 382905 w 409575"/>
              <a:gd name="connsiteY15" fmla="*/ 879158 h 1143000"/>
              <a:gd name="connsiteX16" fmla="*/ 342900 w 409575"/>
              <a:gd name="connsiteY16" fmla="*/ 139065 h 1143000"/>
              <a:gd name="connsiteX17" fmla="*/ 382905 w 409575"/>
              <a:gd name="connsiteY17" fmla="*/ 139065 h 1143000"/>
              <a:gd name="connsiteX18" fmla="*/ 382905 w 409575"/>
              <a:gd name="connsiteY18" fmla="*/ 225743 h 1143000"/>
              <a:gd name="connsiteX19" fmla="*/ 382905 w 409575"/>
              <a:gd name="connsiteY19" fmla="*/ 268605 h 1143000"/>
              <a:gd name="connsiteX20" fmla="*/ 342900 w 409575"/>
              <a:gd name="connsiteY20" fmla="*/ 301943 h 1143000"/>
              <a:gd name="connsiteX21" fmla="*/ 342900 w 409575"/>
              <a:gd name="connsiteY21" fmla="*/ 139065 h 1143000"/>
              <a:gd name="connsiteX22" fmla="*/ 382905 w 409575"/>
              <a:gd name="connsiteY22" fmla="*/ 470535 h 1143000"/>
              <a:gd name="connsiteX23" fmla="*/ 342900 w 409575"/>
              <a:gd name="connsiteY23" fmla="*/ 501015 h 1143000"/>
              <a:gd name="connsiteX24" fmla="*/ 342900 w 409575"/>
              <a:gd name="connsiteY24" fmla="*/ 340043 h 1143000"/>
              <a:gd name="connsiteX25" fmla="*/ 382905 w 409575"/>
              <a:gd name="connsiteY25" fmla="*/ 370522 h 1143000"/>
              <a:gd name="connsiteX26" fmla="*/ 382905 w 409575"/>
              <a:gd name="connsiteY26" fmla="*/ 470535 h 1143000"/>
              <a:gd name="connsiteX27" fmla="*/ 342900 w 409575"/>
              <a:gd name="connsiteY27" fmla="*/ 531495 h 1143000"/>
              <a:gd name="connsiteX28" fmla="*/ 383858 w 409575"/>
              <a:gd name="connsiteY28" fmla="*/ 559118 h 1143000"/>
              <a:gd name="connsiteX29" fmla="*/ 383858 w 409575"/>
              <a:gd name="connsiteY29" fmla="*/ 690563 h 1143000"/>
              <a:gd name="connsiteX30" fmla="*/ 342900 w 409575"/>
              <a:gd name="connsiteY30" fmla="*/ 690563 h 1143000"/>
              <a:gd name="connsiteX31" fmla="*/ 342900 w 409575"/>
              <a:gd name="connsiteY31" fmla="*/ 531495 h 1143000"/>
              <a:gd name="connsiteX32" fmla="*/ 263842 w 409575"/>
              <a:gd name="connsiteY32" fmla="*/ 139065 h 1143000"/>
              <a:gd name="connsiteX33" fmla="*/ 305752 w 409575"/>
              <a:gd name="connsiteY33" fmla="*/ 139065 h 1143000"/>
              <a:gd name="connsiteX34" fmla="*/ 305752 w 409575"/>
              <a:gd name="connsiteY34" fmla="*/ 250508 h 1143000"/>
              <a:gd name="connsiteX35" fmla="*/ 305752 w 409575"/>
              <a:gd name="connsiteY35" fmla="*/ 278130 h 1143000"/>
              <a:gd name="connsiteX36" fmla="*/ 277177 w 409575"/>
              <a:gd name="connsiteY36" fmla="*/ 302895 h 1143000"/>
              <a:gd name="connsiteX37" fmla="*/ 264795 w 409575"/>
              <a:gd name="connsiteY37" fmla="*/ 289560 h 1143000"/>
              <a:gd name="connsiteX38" fmla="*/ 263842 w 409575"/>
              <a:gd name="connsiteY38" fmla="*/ 139065 h 1143000"/>
              <a:gd name="connsiteX39" fmla="*/ 284798 w 409575"/>
              <a:gd name="connsiteY39" fmla="*/ 526733 h 1143000"/>
              <a:gd name="connsiteX40" fmla="*/ 306705 w 409575"/>
              <a:gd name="connsiteY40" fmla="*/ 549593 h 1143000"/>
              <a:gd name="connsiteX41" fmla="*/ 306705 w 409575"/>
              <a:gd name="connsiteY41" fmla="*/ 691515 h 1143000"/>
              <a:gd name="connsiteX42" fmla="*/ 264795 w 409575"/>
              <a:gd name="connsiteY42" fmla="*/ 691515 h 1143000"/>
              <a:gd name="connsiteX43" fmla="*/ 264795 w 409575"/>
              <a:gd name="connsiteY43" fmla="*/ 602933 h 1143000"/>
              <a:gd name="connsiteX44" fmla="*/ 264795 w 409575"/>
              <a:gd name="connsiteY44" fmla="*/ 550545 h 1143000"/>
              <a:gd name="connsiteX45" fmla="*/ 284798 w 409575"/>
              <a:gd name="connsiteY45" fmla="*/ 526733 h 1143000"/>
              <a:gd name="connsiteX46" fmla="*/ 230505 w 409575"/>
              <a:gd name="connsiteY46" fmla="*/ 1012508 h 1143000"/>
              <a:gd name="connsiteX47" fmla="*/ 230505 w 409575"/>
              <a:gd name="connsiteY47" fmla="*/ 1079183 h 1143000"/>
              <a:gd name="connsiteX48" fmla="*/ 210502 w 409575"/>
              <a:gd name="connsiteY48" fmla="*/ 1093470 h 1143000"/>
              <a:gd name="connsiteX49" fmla="*/ 187642 w 409575"/>
              <a:gd name="connsiteY49" fmla="*/ 1079183 h 1143000"/>
              <a:gd name="connsiteX50" fmla="*/ 187642 w 409575"/>
              <a:gd name="connsiteY50" fmla="*/ 919163 h 1143000"/>
              <a:gd name="connsiteX51" fmla="*/ 230505 w 409575"/>
              <a:gd name="connsiteY51" fmla="*/ 919163 h 1143000"/>
              <a:gd name="connsiteX52" fmla="*/ 230505 w 409575"/>
              <a:gd name="connsiteY52" fmla="*/ 1012508 h 1143000"/>
              <a:gd name="connsiteX53" fmla="*/ 187642 w 409575"/>
              <a:gd name="connsiteY53" fmla="*/ 351472 h 1143000"/>
              <a:gd name="connsiteX54" fmla="*/ 200977 w 409575"/>
              <a:gd name="connsiteY54" fmla="*/ 338138 h 1143000"/>
              <a:gd name="connsiteX55" fmla="*/ 229552 w 409575"/>
              <a:gd name="connsiteY55" fmla="*/ 337185 h 1143000"/>
              <a:gd name="connsiteX56" fmla="*/ 229552 w 409575"/>
              <a:gd name="connsiteY56" fmla="*/ 490538 h 1143000"/>
              <a:gd name="connsiteX57" fmla="*/ 208598 w 409575"/>
              <a:gd name="connsiteY57" fmla="*/ 502920 h 1143000"/>
              <a:gd name="connsiteX58" fmla="*/ 187642 w 409575"/>
              <a:gd name="connsiteY58" fmla="*/ 490538 h 1143000"/>
              <a:gd name="connsiteX59" fmla="*/ 187642 w 409575"/>
              <a:gd name="connsiteY59" fmla="*/ 351472 h 1143000"/>
              <a:gd name="connsiteX60" fmla="*/ 187642 w 409575"/>
              <a:gd name="connsiteY60" fmla="*/ 743903 h 1143000"/>
              <a:gd name="connsiteX61" fmla="*/ 227648 w 409575"/>
              <a:gd name="connsiteY61" fmla="*/ 727710 h 1143000"/>
              <a:gd name="connsiteX62" fmla="*/ 227648 w 409575"/>
              <a:gd name="connsiteY62" fmla="*/ 893445 h 1143000"/>
              <a:gd name="connsiteX63" fmla="*/ 202883 w 409575"/>
              <a:gd name="connsiteY63" fmla="*/ 893445 h 1143000"/>
              <a:gd name="connsiteX64" fmla="*/ 186690 w 409575"/>
              <a:gd name="connsiteY64" fmla="*/ 878205 h 1143000"/>
              <a:gd name="connsiteX65" fmla="*/ 187642 w 409575"/>
              <a:gd name="connsiteY65" fmla="*/ 743903 h 1143000"/>
              <a:gd name="connsiteX66" fmla="*/ 114300 w 409575"/>
              <a:gd name="connsiteY66" fmla="*/ 139065 h 1143000"/>
              <a:gd name="connsiteX67" fmla="*/ 154305 w 409575"/>
              <a:gd name="connsiteY67" fmla="*/ 139065 h 1143000"/>
              <a:gd name="connsiteX68" fmla="*/ 154305 w 409575"/>
              <a:gd name="connsiteY68" fmla="*/ 230505 h 1143000"/>
              <a:gd name="connsiteX69" fmla="*/ 154305 w 409575"/>
              <a:gd name="connsiteY69" fmla="*/ 269558 h 1143000"/>
              <a:gd name="connsiteX70" fmla="*/ 114300 w 409575"/>
              <a:gd name="connsiteY70" fmla="*/ 301943 h 1143000"/>
              <a:gd name="connsiteX71" fmla="*/ 114300 w 409575"/>
              <a:gd name="connsiteY71" fmla="*/ 139065 h 1143000"/>
              <a:gd name="connsiteX72" fmla="*/ 114300 w 409575"/>
              <a:gd name="connsiteY72" fmla="*/ 339090 h 1143000"/>
              <a:gd name="connsiteX73" fmla="*/ 130492 w 409575"/>
              <a:gd name="connsiteY73" fmla="*/ 337185 h 1143000"/>
              <a:gd name="connsiteX74" fmla="*/ 155258 w 409575"/>
              <a:gd name="connsiteY74" fmla="*/ 360997 h 1143000"/>
              <a:gd name="connsiteX75" fmla="*/ 155258 w 409575"/>
              <a:gd name="connsiteY75" fmla="*/ 472440 h 1143000"/>
              <a:gd name="connsiteX76" fmla="*/ 115252 w 409575"/>
              <a:gd name="connsiteY76" fmla="*/ 501015 h 1143000"/>
              <a:gd name="connsiteX77" fmla="*/ 114300 w 409575"/>
              <a:gd name="connsiteY77" fmla="*/ 339090 h 1143000"/>
              <a:gd name="connsiteX78" fmla="*/ 154305 w 409575"/>
              <a:gd name="connsiteY78" fmla="*/ 691515 h 1143000"/>
              <a:gd name="connsiteX79" fmla="*/ 114300 w 409575"/>
              <a:gd name="connsiteY79" fmla="*/ 691515 h 1143000"/>
              <a:gd name="connsiteX80" fmla="*/ 114300 w 409575"/>
              <a:gd name="connsiteY80" fmla="*/ 530543 h 1143000"/>
              <a:gd name="connsiteX81" fmla="*/ 154305 w 409575"/>
              <a:gd name="connsiteY81" fmla="*/ 559118 h 1143000"/>
              <a:gd name="connsiteX82" fmla="*/ 154305 w 409575"/>
              <a:gd name="connsiteY82" fmla="*/ 691515 h 1143000"/>
              <a:gd name="connsiteX83" fmla="*/ 114300 w 409575"/>
              <a:gd name="connsiteY83" fmla="*/ 727710 h 1143000"/>
              <a:gd name="connsiteX84" fmla="*/ 139065 w 409575"/>
              <a:gd name="connsiteY84" fmla="*/ 728663 h 1143000"/>
              <a:gd name="connsiteX85" fmla="*/ 154305 w 409575"/>
              <a:gd name="connsiteY85" fmla="*/ 741998 h 1143000"/>
              <a:gd name="connsiteX86" fmla="*/ 154305 w 409575"/>
              <a:gd name="connsiteY86" fmla="*/ 879158 h 1143000"/>
              <a:gd name="connsiteX87" fmla="*/ 114300 w 409575"/>
              <a:gd name="connsiteY87" fmla="*/ 894398 h 1143000"/>
              <a:gd name="connsiteX88" fmla="*/ 114300 w 409575"/>
              <a:gd name="connsiteY88" fmla="*/ 72771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09575" h="1143000">
                <a:moveTo>
                  <a:pt x="417195" y="1149668"/>
                </a:moveTo>
                <a:cubicBezTo>
                  <a:pt x="417195" y="764858"/>
                  <a:pt x="417195" y="381953"/>
                  <a:pt x="417195" y="0"/>
                </a:cubicBezTo>
                <a:cubicBezTo>
                  <a:pt x="276225" y="0"/>
                  <a:pt x="139065" y="0"/>
                  <a:pt x="0" y="0"/>
                </a:cubicBezTo>
                <a:cubicBezTo>
                  <a:pt x="0" y="384810"/>
                  <a:pt x="0" y="766763"/>
                  <a:pt x="0" y="1149668"/>
                </a:cubicBezTo>
                <a:lnTo>
                  <a:pt x="417195" y="1149668"/>
                </a:lnTo>
                <a:close/>
                <a:moveTo>
                  <a:pt x="342900" y="1091565"/>
                </a:moveTo>
                <a:cubicBezTo>
                  <a:pt x="342900" y="1034415"/>
                  <a:pt x="342900" y="977265"/>
                  <a:pt x="342900" y="921068"/>
                </a:cubicBezTo>
                <a:cubicBezTo>
                  <a:pt x="382905" y="914400"/>
                  <a:pt x="383858" y="914400"/>
                  <a:pt x="383858" y="951548"/>
                </a:cubicBezTo>
                <a:cubicBezTo>
                  <a:pt x="383858" y="987743"/>
                  <a:pt x="383858" y="1023938"/>
                  <a:pt x="383858" y="1061085"/>
                </a:cubicBezTo>
                <a:cubicBezTo>
                  <a:pt x="382905" y="1096328"/>
                  <a:pt x="382905" y="1097280"/>
                  <a:pt x="342900" y="1091565"/>
                </a:cubicBezTo>
                <a:close/>
                <a:moveTo>
                  <a:pt x="382905" y="879158"/>
                </a:moveTo>
                <a:cubicBezTo>
                  <a:pt x="381000" y="906780"/>
                  <a:pt x="358140" y="887730"/>
                  <a:pt x="343852" y="894398"/>
                </a:cubicBezTo>
                <a:cubicBezTo>
                  <a:pt x="343852" y="838200"/>
                  <a:pt x="343852" y="784860"/>
                  <a:pt x="343852" y="727710"/>
                </a:cubicBezTo>
                <a:cubicBezTo>
                  <a:pt x="353377" y="727710"/>
                  <a:pt x="360998" y="725805"/>
                  <a:pt x="367665" y="728663"/>
                </a:cubicBezTo>
                <a:cubicBezTo>
                  <a:pt x="373380" y="730568"/>
                  <a:pt x="382905" y="737235"/>
                  <a:pt x="382905" y="741998"/>
                </a:cubicBezTo>
                <a:cubicBezTo>
                  <a:pt x="383858" y="787718"/>
                  <a:pt x="384810" y="833438"/>
                  <a:pt x="382905" y="879158"/>
                </a:cubicBezTo>
                <a:close/>
                <a:moveTo>
                  <a:pt x="342900" y="139065"/>
                </a:moveTo>
                <a:cubicBezTo>
                  <a:pt x="356235" y="139065"/>
                  <a:pt x="367665" y="139065"/>
                  <a:pt x="382905" y="139065"/>
                </a:cubicBezTo>
                <a:cubicBezTo>
                  <a:pt x="382905" y="168593"/>
                  <a:pt x="382905" y="197168"/>
                  <a:pt x="382905" y="225743"/>
                </a:cubicBezTo>
                <a:cubicBezTo>
                  <a:pt x="382905" y="240030"/>
                  <a:pt x="382905" y="254318"/>
                  <a:pt x="382905" y="268605"/>
                </a:cubicBezTo>
                <a:cubicBezTo>
                  <a:pt x="382905" y="305753"/>
                  <a:pt x="382905" y="305753"/>
                  <a:pt x="342900" y="301943"/>
                </a:cubicBezTo>
                <a:cubicBezTo>
                  <a:pt x="342900" y="246698"/>
                  <a:pt x="342900" y="193358"/>
                  <a:pt x="342900" y="139065"/>
                </a:cubicBezTo>
                <a:close/>
                <a:moveTo>
                  <a:pt x="382905" y="470535"/>
                </a:moveTo>
                <a:cubicBezTo>
                  <a:pt x="382905" y="506730"/>
                  <a:pt x="382905" y="506730"/>
                  <a:pt x="342900" y="501015"/>
                </a:cubicBezTo>
                <a:cubicBezTo>
                  <a:pt x="342900" y="447675"/>
                  <a:pt x="342900" y="393383"/>
                  <a:pt x="342900" y="340043"/>
                </a:cubicBezTo>
                <a:cubicBezTo>
                  <a:pt x="382905" y="333375"/>
                  <a:pt x="382905" y="333375"/>
                  <a:pt x="382905" y="370522"/>
                </a:cubicBezTo>
                <a:cubicBezTo>
                  <a:pt x="382905" y="403860"/>
                  <a:pt x="382905" y="437197"/>
                  <a:pt x="382905" y="470535"/>
                </a:cubicBezTo>
                <a:close/>
                <a:moveTo>
                  <a:pt x="342900" y="531495"/>
                </a:moveTo>
                <a:cubicBezTo>
                  <a:pt x="378142" y="521018"/>
                  <a:pt x="383858" y="523875"/>
                  <a:pt x="383858" y="559118"/>
                </a:cubicBezTo>
                <a:cubicBezTo>
                  <a:pt x="383858" y="601980"/>
                  <a:pt x="383858" y="645795"/>
                  <a:pt x="383858" y="690563"/>
                </a:cubicBezTo>
                <a:cubicBezTo>
                  <a:pt x="368617" y="690563"/>
                  <a:pt x="356235" y="690563"/>
                  <a:pt x="342900" y="690563"/>
                </a:cubicBezTo>
                <a:cubicBezTo>
                  <a:pt x="342900" y="637223"/>
                  <a:pt x="342900" y="584835"/>
                  <a:pt x="342900" y="531495"/>
                </a:cubicBezTo>
                <a:close/>
                <a:moveTo>
                  <a:pt x="263842" y="139065"/>
                </a:moveTo>
                <a:cubicBezTo>
                  <a:pt x="279083" y="139065"/>
                  <a:pt x="290512" y="139065"/>
                  <a:pt x="305752" y="139065"/>
                </a:cubicBezTo>
                <a:cubicBezTo>
                  <a:pt x="305752" y="177165"/>
                  <a:pt x="305752" y="214313"/>
                  <a:pt x="305752" y="250508"/>
                </a:cubicBezTo>
                <a:cubicBezTo>
                  <a:pt x="305752" y="260033"/>
                  <a:pt x="305752" y="268605"/>
                  <a:pt x="305752" y="278130"/>
                </a:cubicBezTo>
                <a:cubicBezTo>
                  <a:pt x="305752" y="303847"/>
                  <a:pt x="301942" y="307658"/>
                  <a:pt x="277177" y="302895"/>
                </a:cubicBezTo>
                <a:cubicBezTo>
                  <a:pt x="272415" y="301943"/>
                  <a:pt x="264795" y="294323"/>
                  <a:pt x="264795" y="289560"/>
                </a:cubicBezTo>
                <a:cubicBezTo>
                  <a:pt x="263842" y="240030"/>
                  <a:pt x="263842" y="190500"/>
                  <a:pt x="263842" y="139065"/>
                </a:cubicBezTo>
                <a:close/>
                <a:moveTo>
                  <a:pt x="284798" y="526733"/>
                </a:moveTo>
                <a:cubicBezTo>
                  <a:pt x="301942" y="526733"/>
                  <a:pt x="306705" y="533400"/>
                  <a:pt x="306705" y="549593"/>
                </a:cubicBezTo>
                <a:cubicBezTo>
                  <a:pt x="305752" y="596265"/>
                  <a:pt x="306705" y="641985"/>
                  <a:pt x="306705" y="691515"/>
                </a:cubicBezTo>
                <a:cubicBezTo>
                  <a:pt x="291465" y="691515"/>
                  <a:pt x="280035" y="691515"/>
                  <a:pt x="264795" y="691515"/>
                </a:cubicBezTo>
                <a:cubicBezTo>
                  <a:pt x="264795" y="661035"/>
                  <a:pt x="264795" y="631508"/>
                  <a:pt x="264795" y="602933"/>
                </a:cubicBezTo>
                <a:cubicBezTo>
                  <a:pt x="264795" y="585788"/>
                  <a:pt x="265748" y="567690"/>
                  <a:pt x="264795" y="550545"/>
                </a:cubicBezTo>
                <a:cubicBezTo>
                  <a:pt x="262890" y="534353"/>
                  <a:pt x="267652" y="526733"/>
                  <a:pt x="284798" y="526733"/>
                </a:cubicBezTo>
                <a:close/>
                <a:moveTo>
                  <a:pt x="230505" y="1012508"/>
                </a:moveTo>
                <a:cubicBezTo>
                  <a:pt x="230505" y="1034415"/>
                  <a:pt x="230505" y="1056323"/>
                  <a:pt x="230505" y="1079183"/>
                </a:cubicBezTo>
                <a:cubicBezTo>
                  <a:pt x="230505" y="1094423"/>
                  <a:pt x="220980" y="1094423"/>
                  <a:pt x="210502" y="1093470"/>
                </a:cubicBezTo>
                <a:cubicBezTo>
                  <a:pt x="200025" y="1093470"/>
                  <a:pt x="187642" y="1096328"/>
                  <a:pt x="187642" y="1079183"/>
                </a:cubicBezTo>
                <a:cubicBezTo>
                  <a:pt x="187642" y="1026795"/>
                  <a:pt x="187642" y="974408"/>
                  <a:pt x="187642" y="919163"/>
                </a:cubicBezTo>
                <a:cubicBezTo>
                  <a:pt x="202883" y="919163"/>
                  <a:pt x="215265" y="919163"/>
                  <a:pt x="230505" y="919163"/>
                </a:cubicBezTo>
                <a:cubicBezTo>
                  <a:pt x="230505" y="951548"/>
                  <a:pt x="230505" y="982027"/>
                  <a:pt x="230505" y="1012508"/>
                </a:cubicBezTo>
                <a:close/>
                <a:moveTo>
                  <a:pt x="187642" y="351472"/>
                </a:moveTo>
                <a:cubicBezTo>
                  <a:pt x="187642" y="346710"/>
                  <a:pt x="195262" y="340043"/>
                  <a:pt x="200977" y="338138"/>
                </a:cubicBezTo>
                <a:cubicBezTo>
                  <a:pt x="208598" y="336233"/>
                  <a:pt x="217170" y="337185"/>
                  <a:pt x="229552" y="337185"/>
                </a:cubicBezTo>
                <a:cubicBezTo>
                  <a:pt x="229552" y="390525"/>
                  <a:pt x="229552" y="440055"/>
                  <a:pt x="229552" y="490538"/>
                </a:cubicBezTo>
                <a:cubicBezTo>
                  <a:pt x="229552" y="506730"/>
                  <a:pt x="217170" y="504825"/>
                  <a:pt x="208598" y="502920"/>
                </a:cubicBezTo>
                <a:cubicBezTo>
                  <a:pt x="200977" y="501015"/>
                  <a:pt x="187642" y="495300"/>
                  <a:pt x="187642" y="490538"/>
                </a:cubicBezTo>
                <a:cubicBezTo>
                  <a:pt x="186690" y="443865"/>
                  <a:pt x="186690" y="398145"/>
                  <a:pt x="187642" y="351472"/>
                </a:cubicBezTo>
                <a:close/>
                <a:moveTo>
                  <a:pt x="187642" y="743903"/>
                </a:moveTo>
                <a:cubicBezTo>
                  <a:pt x="188595" y="715328"/>
                  <a:pt x="212408" y="733425"/>
                  <a:pt x="227648" y="727710"/>
                </a:cubicBezTo>
                <a:cubicBezTo>
                  <a:pt x="227648" y="783908"/>
                  <a:pt x="227648" y="837248"/>
                  <a:pt x="227648" y="893445"/>
                </a:cubicBezTo>
                <a:cubicBezTo>
                  <a:pt x="218123" y="893445"/>
                  <a:pt x="210502" y="893445"/>
                  <a:pt x="202883" y="893445"/>
                </a:cubicBezTo>
                <a:cubicBezTo>
                  <a:pt x="191452" y="894398"/>
                  <a:pt x="186690" y="889635"/>
                  <a:pt x="186690" y="878205"/>
                </a:cubicBezTo>
                <a:cubicBezTo>
                  <a:pt x="187642" y="833438"/>
                  <a:pt x="185737" y="787718"/>
                  <a:pt x="187642" y="743903"/>
                </a:cubicBezTo>
                <a:close/>
                <a:moveTo>
                  <a:pt x="114300" y="139065"/>
                </a:moveTo>
                <a:cubicBezTo>
                  <a:pt x="127635" y="139065"/>
                  <a:pt x="139065" y="139065"/>
                  <a:pt x="154305" y="139065"/>
                </a:cubicBezTo>
                <a:cubicBezTo>
                  <a:pt x="154305" y="170498"/>
                  <a:pt x="154305" y="200025"/>
                  <a:pt x="154305" y="230505"/>
                </a:cubicBezTo>
                <a:cubicBezTo>
                  <a:pt x="154305" y="243840"/>
                  <a:pt x="154305" y="256223"/>
                  <a:pt x="154305" y="269558"/>
                </a:cubicBezTo>
                <a:cubicBezTo>
                  <a:pt x="154305" y="306705"/>
                  <a:pt x="154305" y="306705"/>
                  <a:pt x="114300" y="301943"/>
                </a:cubicBezTo>
                <a:cubicBezTo>
                  <a:pt x="114300" y="248603"/>
                  <a:pt x="114300" y="195263"/>
                  <a:pt x="114300" y="139065"/>
                </a:cubicBezTo>
                <a:close/>
                <a:moveTo>
                  <a:pt x="114300" y="339090"/>
                </a:moveTo>
                <a:cubicBezTo>
                  <a:pt x="120015" y="338138"/>
                  <a:pt x="124777" y="338138"/>
                  <a:pt x="130492" y="337185"/>
                </a:cubicBezTo>
                <a:cubicBezTo>
                  <a:pt x="148590" y="334328"/>
                  <a:pt x="156210" y="340995"/>
                  <a:pt x="155258" y="360997"/>
                </a:cubicBezTo>
                <a:cubicBezTo>
                  <a:pt x="154305" y="398145"/>
                  <a:pt x="155258" y="435293"/>
                  <a:pt x="155258" y="472440"/>
                </a:cubicBezTo>
                <a:cubicBezTo>
                  <a:pt x="155258" y="506730"/>
                  <a:pt x="152400" y="508635"/>
                  <a:pt x="115252" y="501015"/>
                </a:cubicBezTo>
                <a:cubicBezTo>
                  <a:pt x="114300" y="447675"/>
                  <a:pt x="114300" y="394335"/>
                  <a:pt x="114300" y="339090"/>
                </a:cubicBezTo>
                <a:close/>
                <a:moveTo>
                  <a:pt x="154305" y="691515"/>
                </a:moveTo>
                <a:cubicBezTo>
                  <a:pt x="139065" y="691515"/>
                  <a:pt x="127635" y="691515"/>
                  <a:pt x="114300" y="691515"/>
                </a:cubicBezTo>
                <a:cubicBezTo>
                  <a:pt x="114300" y="637223"/>
                  <a:pt x="114300" y="583883"/>
                  <a:pt x="114300" y="530543"/>
                </a:cubicBezTo>
                <a:cubicBezTo>
                  <a:pt x="150495" y="521018"/>
                  <a:pt x="154305" y="523875"/>
                  <a:pt x="154305" y="559118"/>
                </a:cubicBezTo>
                <a:cubicBezTo>
                  <a:pt x="154305" y="603885"/>
                  <a:pt x="154305" y="646748"/>
                  <a:pt x="154305" y="691515"/>
                </a:cubicBezTo>
                <a:close/>
                <a:moveTo>
                  <a:pt x="114300" y="727710"/>
                </a:moveTo>
                <a:cubicBezTo>
                  <a:pt x="123825" y="727710"/>
                  <a:pt x="132398" y="725805"/>
                  <a:pt x="139065" y="728663"/>
                </a:cubicBezTo>
                <a:cubicBezTo>
                  <a:pt x="144780" y="730568"/>
                  <a:pt x="154305" y="737235"/>
                  <a:pt x="154305" y="741998"/>
                </a:cubicBezTo>
                <a:cubicBezTo>
                  <a:pt x="155258" y="787718"/>
                  <a:pt x="157162" y="833438"/>
                  <a:pt x="154305" y="879158"/>
                </a:cubicBezTo>
                <a:cubicBezTo>
                  <a:pt x="152400" y="906780"/>
                  <a:pt x="129540" y="887730"/>
                  <a:pt x="114300" y="894398"/>
                </a:cubicBezTo>
                <a:cubicBezTo>
                  <a:pt x="114300" y="837248"/>
                  <a:pt x="114300" y="783908"/>
                  <a:pt x="114300" y="7277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D21F1F7-E65D-4012-83E5-C888F3BB5CF4}"/>
              </a:ext>
            </a:extLst>
          </p:cNvPr>
          <p:cNvSpPr/>
          <p:nvPr/>
        </p:nvSpPr>
        <p:spPr>
          <a:xfrm>
            <a:off x="7829374" y="5447295"/>
            <a:ext cx="385984" cy="992531"/>
          </a:xfrm>
          <a:custGeom>
            <a:avLst/>
            <a:gdLst>
              <a:gd name="connsiteX0" fmla="*/ 0 w 466725"/>
              <a:gd name="connsiteY0" fmla="*/ 1203008 h 1200150"/>
              <a:gd name="connsiteX1" fmla="*/ 468630 w 466725"/>
              <a:gd name="connsiteY1" fmla="*/ 1203008 h 1200150"/>
              <a:gd name="connsiteX2" fmla="*/ 464820 w 466725"/>
              <a:gd name="connsiteY2" fmla="*/ 1182053 h 1200150"/>
              <a:gd name="connsiteX3" fmla="*/ 464820 w 466725"/>
              <a:gd name="connsiteY3" fmla="*/ 32385 h 1200150"/>
              <a:gd name="connsiteX4" fmla="*/ 464820 w 466725"/>
              <a:gd name="connsiteY4" fmla="*/ 0 h 1200150"/>
              <a:gd name="connsiteX5" fmla="*/ 0 w 466725"/>
              <a:gd name="connsiteY5" fmla="*/ 0 h 1200150"/>
              <a:gd name="connsiteX6" fmla="*/ 0 w 466725"/>
              <a:gd name="connsiteY6" fmla="*/ 29528 h 1200150"/>
              <a:gd name="connsiteX7" fmla="*/ 0 w 466725"/>
              <a:gd name="connsiteY7" fmla="*/ 1183958 h 1200150"/>
              <a:gd name="connsiteX8" fmla="*/ 0 w 466725"/>
              <a:gd name="connsiteY8" fmla="*/ 1203008 h 1200150"/>
              <a:gd name="connsiteX9" fmla="*/ 110490 w 466725"/>
              <a:gd name="connsiteY9" fmla="*/ 892493 h 1200150"/>
              <a:gd name="connsiteX10" fmla="*/ 41910 w 466725"/>
              <a:gd name="connsiteY10" fmla="*/ 892493 h 1200150"/>
              <a:gd name="connsiteX11" fmla="*/ 41910 w 466725"/>
              <a:gd name="connsiteY11" fmla="*/ 825818 h 1200150"/>
              <a:gd name="connsiteX12" fmla="*/ 110490 w 466725"/>
              <a:gd name="connsiteY12" fmla="*/ 825818 h 1200150"/>
              <a:gd name="connsiteX13" fmla="*/ 110490 w 466725"/>
              <a:gd name="connsiteY13" fmla="*/ 892493 h 1200150"/>
              <a:gd name="connsiteX14" fmla="*/ 204788 w 466725"/>
              <a:gd name="connsiteY14" fmla="*/ 892493 h 1200150"/>
              <a:gd name="connsiteX15" fmla="*/ 146685 w 466725"/>
              <a:gd name="connsiteY15" fmla="*/ 892493 h 1200150"/>
              <a:gd name="connsiteX16" fmla="*/ 146685 w 466725"/>
              <a:gd name="connsiteY16" fmla="*/ 824865 h 1200150"/>
              <a:gd name="connsiteX17" fmla="*/ 204788 w 466725"/>
              <a:gd name="connsiteY17" fmla="*/ 824865 h 1200150"/>
              <a:gd name="connsiteX18" fmla="*/ 204788 w 466725"/>
              <a:gd name="connsiteY18" fmla="*/ 892493 h 1200150"/>
              <a:gd name="connsiteX19" fmla="*/ 206692 w 466725"/>
              <a:gd name="connsiteY19" fmla="*/ 673418 h 1200150"/>
              <a:gd name="connsiteX20" fmla="*/ 206692 w 466725"/>
              <a:gd name="connsiteY20" fmla="*/ 701040 h 1200150"/>
              <a:gd name="connsiteX21" fmla="*/ 195263 w 466725"/>
              <a:gd name="connsiteY21" fmla="*/ 702945 h 1200150"/>
              <a:gd name="connsiteX22" fmla="*/ 144780 w 466725"/>
              <a:gd name="connsiteY22" fmla="*/ 652463 h 1200150"/>
              <a:gd name="connsiteX23" fmla="*/ 164782 w 466725"/>
              <a:gd name="connsiteY23" fmla="*/ 632460 h 1200150"/>
              <a:gd name="connsiteX24" fmla="*/ 206692 w 466725"/>
              <a:gd name="connsiteY24" fmla="*/ 673418 h 1200150"/>
              <a:gd name="connsiteX25" fmla="*/ 309563 w 466725"/>
              <a:gd name="connsiteY25" fmla="*/ 892493 h 1200150"/>
              <a:gd name="connsiteX26" fmla="*/ 252413 w 466725"/>
              <a:gd name="connsiteY26" fmla="*/ 892493 h 1200150"/>
              <a:gd name="connsiteX27" fmla="*/ 252413 w 466725"/>
              <a:gd name="connsiteY27" fmla="*/ 824865 h 1200150"/>
              <a:gd name="connsiteX28" fmla="*/ 309563 w 466725"/>
              <a:gd name="connsiteY28" fmla="*/ 824865 h 1200150"/>
              <a:gd name="connsiteX29" fmla="*/ 309563 w 466725"/>
              <a:gd name="connsiteY29" fmla="*/ 892493 h 1200150"/>
              <a:gd name="connsiteX30" fmla="*/ 311467 w 466725"/>
              <a:gd name="connsiteY30" fmla="*/ 701993 h 1200150"/>
              <a:gd name="connsiteX31" fmla="*/ 250507 w 466725"/>
              <a:gd name="connsiteY31" fmla="*/ 701993 h 1200150"/>
              <a:gd name="connsiteX32" fmla="*/ 251460 w 466725"/>
              <a:gd name="connsiteY32" fmla="*/ 644843 h 1200150"/>
              <a:gd name="connsiteX33" fmla="*/ 264795 w 466725"/>
              <a:gd name="connsiteY33" fmla="*/ 633413 h 1200150"/>
              <a:gd name="connsiteX34" fmla="*/ 311467 w 466725"/>
              <a:gd name="connsiteY34" fmla="*/ 672465 h 1200150"/>
              <a:gd name="connsiteX35" fmla="*/ 311467 w 466725"/>
              <a:gd name="connsiteY35" fmla="*/ 701993 h 1200150"/>
              <a:gd name="connsiteX36" fmla="*/ 404813 w 466725"/>
              <a:gd name="connsiteY36" fmla="*/ 892493 h 1200150"/>
              <a:gd name="connsiteX37" fmla="*/ 347663 w 466725"/>
              <a:gd name="connsiteY37" fmla="*/ 892493 h 1200150"/>
              <a:gd name="connsiteX38" fmla="*/ 347663 w 466725"/>
              <a:gd name="connsiteY38" fmla="*/ 824865 h 1200150"/>
              <a:gd name="connsiteX39" fmla="*/ 404813 w 466725"/>
              <a:gd name="connsiteY39" fmla="*/ 824865 h 1200150"/>
              <a:gd name="connsiteX40" fmla="*/ 404813 w 466725"/>
              <a:gd name="connsiteY40" fmla="*/ 892493 h 1200150"/>
              <a:gd name="connsiteX41" fmla="*/ 404813 w 466725"/>
              <a:gd name="connsiteY41" fmla="*/ 797243 h 1200150"/>
              <a:gd name="connsiteX42" fmla="*/ 346710 w 466725"/>
              <a:gd name="connsiteY42" fmla="*/ 797243 h 1200150"/>
              <a:gd name="connsiteX43" fmla="*/ 345757 w 466725"/>
              <a:gd name="connsiteY43" fmla="*/ 779145 h 1200150"/>
              <a:gd name="connsiteX44" fmla="*/ 404813 w 466725"/>
              <a:gd name="connsiteY44" fmla="*/ 731520 h 1200150"/>
              <a:gd name="connsiteX45" fmla="*/ 404813 w 466725"/>
              <a:gd name="connsiteY45" fmla="*/ 797243 h 1200150"/>
              <a:gd name="connsiteX46" fmla="*/ 405765 w 466725"/>
              <a:gd name="connsiteY46" fmla="*/ 701993 h 1200150"/>
              <a:gd name="connsiteX47" fmla="*/ 345757 w 466725"/>
              <a:gd name="connsiteY47" fmla="*/ 701993 h 1200150"/>
              <a:gd name="connsiteX48" fmla="*/ 345757 w 466725"/>
              <a:gd name="connsiteY48" fmla="*/ 643890 h 1200150"/>
              <a:gd name="connsiteX49" fmla="*/ 355282 w 466725"/>
              <a:gd name="connsiteY49" fmla="*/ 634365 h 1200150"/>
              <a:gd name="connsiteX50" fmla="*/ 404813 w 466725"/>
              <a:gd name="connsiteY50" fmla="*/ 634365 h 1200150"/>
              <a:gd name="connsiteX51" fmla="*/ 405765 w 466725"/>
              <a:gd name="connsiteY51" fmla="*/ 701993 h 1200150"/>
              <a:gd name="connsiteX52" fmla="*/ 405765 w 466725"/>
              <a:gd name="connsiteY52" fmla="*/ 444818 h 1200150"/>
              <a:gd name="connsiteX53" fmla="*/ 405765 w 466725"/>
              <a:gd name="connsiteY53" fmla="*/ 513398 h 1200150"/>
              <a:gd name="connsiteX54" fmla="*/ 358140 w 466725"/>
              <a:gd name="connsiteY54" fmla="*/ 512445 h 1200150"/>
              <a:gd name="connsiteX55" fmla="*/ 345757 w 466725"/>
              <a:gd name="connsiteY55" fmla="*/ 500063 h 1200150"/>
              <a:gd name="connsiteX56" fmla="*/ 344805 w 466725"/>
              <a:gd name="connsiteY56" fmla="*/ 443865 h 1200150"/>
              <a:gd name="connsiteX57" fmla="*/ 405765 w 466725"/>
              <a:gd name="connsiteY57" fmla="*/ 444818 h 1200150"/>
              <a:gd name="connsiteX58" fmla="*/ 404813 w 466725"/>
              <a:gd name="connsiteY58" fmla="*/ 321945 h 1200150"/>
              <a:gd name="connsiteX59" fmla="*/ 346710 w 466725"/>
              <a:gd name="connsiteY59" fmla="*/ 321945 h 1200150"/>
              <a:gd name="connsiteX60" fmla="*/ 346710 w 466725"/>
              <a:gd name="connsiteY60" fmla="*/ 254318 h 1200150"/>
              <a:gd name="connsiteX61" fmla="*/ 404813 w 466725"/>
              <a:gd name="connsiteY61" fmla="*/ 254318 h 1200150"/>
              <a:gd name="connsiteX62" fmla="*/ 404813 w 466725"/>
              <a:gd name="connsiteY62" fmla="*/ 321945 h 1200150"/>
              <a:gd name="connsiteX63" fmla="*/ 404813 w 466725"/>
              <a:gd name="connsiteY63" fmla="*/ 159068 h 1200150"/>
              <a:gd name="connsiteX64" fmla="*/ 404813 w 466725"/>
              <a:gd name="connsiteY64" fmla="*/ 224790 h 1200150"/>
              <a:gd name="connsiteX65" fmla="*/ 346710 w 466725"/>
              <a:gd name="connsiteY65" fmla="*/ 224790 h 1200150"/>
              <a:gd name="connsiteX66" fmla="*/ 345757 w 466725"/>
              <a:gd name="connsiteY66" fmla="*/ 207645 h 1200150"/>
              <a:gd name="connsiteX67" fmla="*/ 404813 w 466725"/>
              <a:gd name="connsiteY67" fmla="*/ 159068 h 1200150"/>
              <a:gd name="connsiteX68" fmla="*/ 346710 w 466725"/>
              <a:gd name="connsiteY68" fmla="*/ 349568 h 1200150"/>
              <a:gd name="connsiteX69" fmla="*/ 403860 w 466725"/>
              <a:gd name="connsiteY69" fmla="*/ 349568 h 1200150"/>
              <a:gd name="connsiteX70" fmla="*/ 403860 w 466725"/>
              <a:gd name="connsiteY70" fmla="*/ 415290 h 1200150"/>
              <a:gd name="connsiteX71" fmla="*/ 399097 w 466725"/>
              <a:gd name="connsiteY71" fmla="*/ 417195 h 1200150"/>
              <a:gd name="connsiteX72" fmla="*/ 346710 w 466725"/>
              <a:gd name="connsiteY72" fmla="*/ 349568 h 1200150"/>
              <a:gd name="connsiteX73" fmla="*/ 348615 w 466725"/>
              <a:gd name="connsiteY73" fmla="*/ 544830 h 1200150"/>
              <a:gd name="connsiteX74" fmla="*/ 405765 w 466725"/>
              <a:gd name="connsiteY74" fmla="*/ 534353 h 1200150"/>
              <a:gd name="connsiteX75" fmla="*/ 405765 w 466725"/>
              <a:gd name="connsiteY75" fmla="*/ 593408 h 1200150"/>
              <a:gd name="connsiteX76" fmla="*/ 403860 w 466725"/>
              <a:gd name="connsiteY76" fmla="*/ 611505 h 1200150"/>
              <a:gd name="connsiteX77" fmla="*/ 348615 w 466725"/>
              <a:gd name="connsiteY77" fmla="*/ 602933 h 1200150"/>
              <a:gd name="connsiteX78" fmla="*/ 348615 w 466725"/>
              <a:gd name="connsiteY78" fmla="*/ 544830 h 1200150"/>
              <a:gd name="connsiteX79" fmla="*/ 306705 w 466725"/>
              <a:gd name="connsiteY79" fmla="*/ 605790 h 1200150"/>
              <a:gd name="connsiteX80" fmla="*/ 258127 w 466725"/>
              <a:gd name="connsiteY80" fmla="*/ 607695 h 1200150"/>
              <a:gd name="connsiteX81" fmla="*/ 251460 w 466725"/>
              <a:gd name="connsiteY81" fmla="*/ 595313 h 1200150"/>
              <a:gd name="connsiteX82" fmla="*/ 251460 w 466725"/>
              <a:gd name="connsiteY82" fmla="*/ 570548 h 1200150"/>
              <a:gd name="connsiteX83" fmla="*/ 284797 w 466725"/>
              <a:gd name="connsiteY83" fmla="*/ 537210 h 1200150"/>
              <a:gd name="connsiteX84" fmla="*/ 314325 w 466725"/>
              <a:gd name="connsiteY84" fmla="*/ 575310 h 1200150"/>
              <a:gd name="connsiteX85" fmla="*/ 306705 w 466725"/>
              <a:gd name="connsiteY85" fmla="*/ 605790 h 1200150"/>
              <a:gd name="connsiteX86" fmla="*/ 252413 w 466725"/>
              <a:gd name="connsiteY86" fmla="*/ 254318 h 1200150"/>
              <a:gd name="connsiteX87" fmla="*/ 309563 w 466725"/>
              <a:gd name="connsiteY87" fmla="*/ 254318 h 1200150"/>
              <a:gd name="connsiteX88" fmla="*/ 309563 w 466725"/>
              <a:gd name="connsiteY88" fmla="*/ 321945 h 1200150"/>
              <a:gd name="connsiteX89" fmla="*/ 252413 w 466725"/>
              <a:gd name="connsiteY89" fmla="*/ 321945 h 1200150"/>
              <a:gd name="connsiteX90" fmla="*/ 252413 w 466725"/>
              <a:gd name="connsiteY90" fmla="*/ 254318 h 1200150"/>
              <a:gd name="connsiteX91" fmla="*/ 253365 w 466725"/>
              <a:gd name="connsiteY91" fmla="*/ 349568 h 1200150"/>
              <a:gd name="connsiteX92" fmla="*/ 309563 w 466725"/>
              <a:gd name="connsiteY92" fmla="*/ 349568 h 1200150"/>
              <a:gd name="connsiteX93" fmla="*/ 309563 w 466725"/>
              <a:gd name="connsiteY93" fmla="*/ 414338 h 1200150"/>
              <a:gd name="connsiteX94" fmla="*/ 304800 w 466725"/>
              <a:gd name="connsiteY94" fmla="*/ 417195 h 1200150"/>
              <a:gd name="connsiteX95" fmla="*/ 253365 w 466725"/>
              <a:gd name="connsiteY95" fmla="*/ 349568 h 1200150"/>
              <a:gd name="connsiteX96" fmla="*/ 254317 w 466725"/>
              <a:gd name="connsiteY96" fmla="*/ 736283 h 1200150"/>
              <a:gd name="connsiteX97" fmla="*/ 310515 w 466725"/>
              <a:gd name="connsiteY97" fmla="*/ 725805 h 1200150"/>
              <a:gd name="connsiteX98" fmla="*/ 310515 w 466725"/>
              <a:gd name="connsiteY98" fmla="*/ 799147 h 1200150"/>
              <a:gd name="connsiteX99" fmla="*/ 255270 w 466725"/>
              <a:gd name="connsiteY99" fmla="*/ 793433 h 1200150"/>
              <a:gd name="connsiteX100" fmla="*/ 254317 w 466725"/>
              <a:gd name="connsiteY100" fmla="*/ 736283 h 1200150"/>
              <a:gd name="connsiteX101" fmla="*/ 201930 w 466725"/>
              <a:gd name="connsiteY101" fmla="*/ 605790 h 1200150"/>
              <a:gd name="connsiteX102" fmla="*/ 153352 w 466725"/>
              <a:gd name="connsiteY102" fmla="*/ 607695 h 1200150"/>
              <a:gd name="connsiteX103" fmla="*/ 146685 w 466725"/>
              <a:gd name="connsiteY103" fmla="*/ 595313 h 1200150"/>
              <a:gd name="connsiteX104" fmla="*/ 145732 w 466725"/>
              <a:gd name="connsiteY104" fmla="*/ 559118 h 1200150"/>
              <a:gd name="connsiteX105" fmla="*/ 169545 w 466725"/>
              <a:gd name="connsiteY105" fmla="*/ 536258 h 1200150"/>
              <a:gd name="connsiteX106" fmla="*/ 208597 w 466725"/>
              <a:gd name="connsiteY106" fmla="*/ 574358 h 1200150"/>
              <a:gd name="connsiteX107" fmla="*/ 201930 w 466725"/>
              <a:gd name="connsiteY107" fmla="*/ 605790 h 1200150"/>
              <a:gd name="connsiteX108" fmla="*/ 145732 w 466725"/>
              <a:gd name="connsiteY108" fmla="*/ 167640 h 1200150"/>
              <a:gd name="connsiteX109" fmla="*/ 157163 w 466725"/>
              <a:gd name="connsiteY109" fmla="*/ 158115 h 1200150"/>
              <a:gd name="connsiteX110" fmla="*/ 204788 w 466725"/>
              <a:gd name="connsiteY110" fmla="*/ 158115 h 1200150"/>
              <a:gd name="connsiteX111" fmla="*/ 204788 w 466725"/>
              <a:gd name="connsiteY111" fmla="*/ 226695 h 1200150"/>
              <a:gd name="connsiteX112" fmla="*/ 144780 w 466725"/>
              <a:gd name="connsiteY112" fmla="*/ 226695 h 1200150"/>
              <a:gd name="connsiteX113" fmla="*/ 145732 w 466725"/>
              <a:gd name="connsiteY113" fmla="*/ 167640 h 1200150"/>
              <a:gd name="connsiteX114" fmla="*/ 204788 w 466725"/>
              <a:gd name="connsiteY114" fmla="*/ 254318 h 1200150"/>
              <a:gd name="connsiteX115" fmla="*/ 204788 w 466725"/>
              <a:gd name="connsiteY115" fmla="*/ 320993 h 1200150"/>
              <a:gd name="connsiteX116" fmla="*/ 146685 w 466725"/>
              <a:gd name="connsiteY116" fmla="*/ 320993 h 1200150"/>
              <a:gd name="connsiteX117" fmla="*/ 146685 w 466725"/>
              <a:gd name="connsiteY117" fmla="*/ 254318 h 1200150"/>
              <a:gd name="connsiteX118" fmla="*/ 204788 w 466725"/>
              <a:gd name="connsiteY118" fmla="*/ 254318 h 1200150"/>
              <a:gd name="connsiteX119" fmla="*/ 144780 w 466725"/>
              <a:gd name="connsiteY119" fmla="*/ 349568 h 1200150"/>
              <a:gd name="connsiteX120" fmla="*/ 205740 w 466725"/>
              <a:gd name="connsiteY120" fmla="*/ 349568 h 1200150"/>
              <a:gd name="connsiteX121" fmla="*/ 204788 w 466725"/>
              <a:gd name="connsiteY121" fmla="*/ 407670 h 1200150"/>
              <a:gd name="connsiteX122" fmla="*/ 194310 w 466725"/>
              <a:gd name="connsiteY122" fmla="*/ 418148 h 1200150"/>
              <a:gd name="connsiteX123" fmla="*/ 144780 w 466725"/>
              <a:gd name="connsiteY123" fmla="*/ 377190 h 1200150"/>
              <a:gd name="connsiteX124" fmla="*/ 144780 w 466725"/>
              <a:gd name="connsiteY124" fmla="*/ 349568 h 1200150"/>
              <a:gd name="connsiteX125" fmla="*/ 148590 w 466725"/>
              <a:gd name="connsiteY125" fmla="*/ 451485 h 1200150"/>
              <a:gd name="connsiteX126" fmla="*/ 204788 w 466725"/>
              <a:gd name="connsiteY126" fmla="*/ 441008 h 1200150"/>
              <a:gd name="connsiteX127" fmla="*/ 204788 w 466725"/>
              <a:gd name="connsiteY127" fmla="*/ 515303 h 1200150"/>
              <a:gd name="connsiteX128" fmla="*/ 148590 w 466725"/>
              <a:gd name="connsiteY128" fmla="*/ 506730 h 1200150"/>
              <a:gd name="connsiteX129" fmla="*/ 148590 w 466725"/>
              <a:gd name="connsiteY129" fmla="*/ 451485 h 1200150"/>
              <a:gd name="connsiteX130" fmla="*/ 112395 w 466725"/>
              <a:gd name="connsiteY130" fmla="*/ 782003 h 1200150"/>
              <a:gd name="connsiteX131" fmla="*/ 110490 w 466725"/>
              <a:gd name="connsiteY131" fmla="*/ 797243 h 1200150"/>
              <a:gd name="connsiteX132" fmla="*/ 89535 w 466725"/>
              <a:gd name="connsiteY132" fmla="*/ 798195 h 1200150"/>
              <a:gd name="connsiteX133" fmla="*/ 39052 w 466725"/>
              <a:gd name="connsiteY133" fmla="*/ 745808 h 1200150"/>
              <a:gd name="connsiteX134" fmla="*/ 56197 w 466725"/>
              <a:gd name="connsiteY134" fmla="*/ 727710 h 1200150"/>
              <a:gd name="connsiteX135" fmla="*/ 112395 w 466725"/>
              <a:gd name="connsiteY135" fmla="*/ 782003 h 1200150"/>
              <a:gd name="connsiteX136" fmla="*/ 74295 w 466725"/>
              <a:gd name="connsiteY136" fmla="*/ 609600 h 1200150"/>
              <a:gd name="connsiteX137" fmla="*/ 40005 w 466725"/>
              <a:gd name="connsiteY137" fmla="*/ 572453 h 1200150"/>
              <a:gd name="connsiteX138" fmla="*/ 78105 w 466725"/>
              <a:gd name="connsiteY138" fmla="*/ 537210 h 1200150"/>
              <a:gd name="connsiteX139" fmla="*/ 112395 w 466725"/>
              <a:gd name="connsiteY139" fmla="*/ 574358 h 1200150"/>
              <a:gd name="connsiteX140" fmla="*/ 74295 w 466725"/>
              <a:gd name="connsiteY140" fmla="*/ 609600 h 1200150"/>
              <a:gd name="connsiteX141" fmla="*/ 112395 w 466725"/>
              <a:gd name="connsiteY141" fmla="*/ 480060 h 1200150"/>
              <a:gd name="connsiteX142" fmla="*/ 75247 w 466725"/>
              <a:gd name="connsiteY142" fmla="*/ 513398 h 1200150"/>
              <a:gd name="connsiteX143" fmla="*/ 40005 w 466725"/>
              <a:gd name="connsiteY143" fmla="*/ 477203 h 1200150"/>
              <a:gd name="connsiteX144" fmla="*/ 76200 w 466725"/>
              <a:gd name="connsiteY144" fmla="*/ 442913 h 1200150"/>
              <a:gd name="connsiteX145" fmla="*/ 112395 w 466725"/>
              <a:gd name="connsiteY145" fmla="*/ 480060 h 1200150"/>
              <a:gd name="connsiteX146" fmla="*/ 41910 w 466725"/>
              <a:gd name="connsiteY146" fmla="*/ 320993 h 1200150"/>
              <a:gd name="connsiteX147" fmla="*/ 41910 w 466725"/>
              <a:gd name="connsiteY147" fmla="*/ 252413 h 1200150"/>
              <a:gd name="connsiteX148" fmla="*/ 109538 w 466725"/>
              <a:gd name="connsiteY148" fmla="*/ 252413 h 1200150"/>
              <a:gd name="connsiteX149" fmla="*/ 109538 w 466725"/>
              <a:gd name="connsiteY149" fmla="*/ 320993 h 1200150"/>
              <a:gd name="connsiteX150" fmla="*/ 41910 w 466725"/>
              <a:gd name="connsiteY150" fmla="*/ 320993 h 1200150"/>
              <a:gd name="connsiteX151" fmla="*/ 40957 w 466725"/>
              <a:gd name="connsiteY151" fmla="*/ 169545 h 1200150"/>
              <a:gd name="connsiteX152" fmla="*/ 91440 w 466725"/>
              <a:gd name="connsiteY152" fmla="*/ 158115 h 1200150"/>
              <a:gd name="connsiteX153" fmla="*/ 111442 w 466725"/>
              <a:gd name="connsiteY153" fmla="*/ 171450 h 1200150"/>
              <a:gd name="connsiteX154" fmla="*/ 111442 w 466725"/>
              <a:gd name="connsiteY154" fmla="*/ 226695 h 1200150"/>
              <a:gd name="connsiteX155" fmla="*/ 87630 w 466725"/>
              <a:gd name="connsiteY155" fmla="*/ 227648 h 1200150"/>
              <a:gd name="connsiteX156" fmla="*/ 39052 w 466725"/>
              <a:gd name="connsiteY156" fmla="*/ 227648 h 1200150"/>
              <a:gd name="connsiteX157" fmla="*/ 40957 w 466725"/>
              <a:gd name="connsiteY157" fmla="*/ 169545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466725" h="1200150">
                <a:moveTo>
                  <a:pt x="0" y="1203008"/>
                </a:moveTo>
                <a:lnTo>
                  <a:pt x="468630" y="1203008"/>
                </a:lnTo>
                <a:cubicBezTo>
                  <a:pt x="466725" y="1197293"/>
                  <a:pt x="464820" y="1189673"/>
                  <a:pt x="464820" y="1182053"/>
                </a:cubicBezTo>
                <a:cubicBezTo>
                  <a:pt x="464820" y="799147"/>
                  <a:pt x="464820" y="415290"/>
                  <a:pt x="464820" y="32385"/>
                </a:cubicBezTo>
                <a:cubicBezTo>
                  <a:pt x="464820" y="21908"/>
                  <a:pt x="464820" y="11430"/>
                  <a:pt x="464820" y="0"/>
                </a:cubicBezTo>
                <a:cubicBezTo>
                  <a:pt x="308610" y="0"/>
                  <a:pt x="156210" y="0"/>
                  <a:pt x="0" y="0"/>
                </a:cubicBezTo>
                <a:cubicBezTo>
                  <a:pt x="0" y="10478"/>
                  <a:pt x="0" y="20003"/>
                  <a:pt x="0" y="29528"/>
                </a:cubicBezTo>
                <a:cubicBezTo>
                  <a:pt x="0" y="414338"/>
                  <a:pt x="0" y="799147"/>
                  <a:pt x="0" y="1183958"/>
                </a:cubicBezTo>
                <a:cubicBezTo>
                  <a:pt x="952" y="1189673"/>
                  <a:pt x="1905" y="1196340"/>
                  <a:pt x="0" y="1203008"/>
                </a:cubicBezTo>
                <a:close/>
                <a:moveTo>
                  <a:pt x="110490" y="892493"/>
                </a:moveTo>
                <a:cubicBezTo>
                  <a:pt x="87630" y="892493"/>
                  <a:pt x="65722" y="892493"/>
                  <a:pt x="41910" y="892493"/>
                </a:cubicBezTo>
                <a:cubicBezTo>
                  <a:pt x="41910" y="870585"/>
                  <a:pt x="41910" y="848678"/>
                  <a:pt x="41910" y="825818"/>
                </a:cubicBezTo>
                <a:cubicBezTo>
                  <a:pt x="64770" y="825818"/>
                  <a:pt x="86677" y="825818"/>
                  <a:pt x="110490" y="825818"/>
                </a:cubicBezTo>
                <a:cubicBezTo>
                  <a:pt x="110490" y="847725"/>
                  <a:pt x="110490" y="869633"/>
                  <a:pt x="110490" y="892493"/>
                </a:cubicBezTo>
                <a:close/>
                <a:moveTo>
                  <a:pt x="204788" y="892493"/>
                </a:moveTo>
                <a:cubicBezTo>
                  <a:pt x="184785" y="892493"/>
                  <a:pt x="166688" y="892493"/>
                  <a:pt x="146685" y="892493"/>
                </a:cubicBezTo>
                <a:cubicBezTo>
                  <a:pt x="146685" y="870585"/>
                  <a:pt x="146685" y="848678"/>
                  <a:pt x="146685" y="824865"/>
                </a:cubicBezTo>
                <a:cubicBezTo>
                  <a:pt x="165735" y="824865"/>
                  <a:pt x="184785" y="824865"/>
                  <a:pt x="204788" y="824865"/>
                </a:cubicBezTo>
                <a:cubicBezTo>
                  <a:pt x="204788" y="848678"/>
                  <a:pt x="204788" y="869633"/>
                  <a:pt x="204788" y="892493"/>
                </a:cubicBezTo>
                <a:close/>
                <a:moveTo>
                  <a:pt x="206692" y="673418"/>
                </a:moveTo>
                <a:cubicBezTo>
                  <a:pt x="206692" y="681990"/>
                  <a:pt x="206692" y="691515"/>
                  <a:pt x="206692" y="701040"/>
                </a:cubicBezTo>
                <a:cubicBezTo>
                  <a:pt x="200025" y="701993"/>
                  <a:pt x="198120" y="702945"/>
                  <a:pt x="195263" y="702945"/>
                </a:cubicBezTo>
                <a:cubicBezTo>
                  <a:pt x="136207" y="701993"/>
                  <a:pt x="146685" y="712470"/>
                  <a:pt x="144780" y="652463"/>
                </a:cubicBezTo>
                <a:cubicBezTo>
                  <a:pt x="144780" y="638175"/>
                  <a:pt x="149542" y="632460"/>
                  <a:pt x="164782" y="632460"/>
                </a:cubicBezTo>
                <a:cubicBezTo>
                  <a:pt x="215265" y="633413"/>
                  <a:pt x="204788" y="629603"/>
                  <a:pt x="206692" y="673418"/>
                </a:cubicBezTo>
                <a:close/>
                <a:moveTo>
                  <a:pt x="309563" y="892493"/>
                </a:moveTo>
                <a:cubicBezTo>
                  <a:pt x="291465" y="892493"/>
                  <a:pt x="272415" y="892493"/>
                  <a:pt x="252413" y="892493"/>
                </a:cubicBezTo>
                <a:cubicBezTo>
                  <a:pt x="252413" y="870585"/>
                  <a:pt x="252413" y="848678"/>
                  <a:pt x="252413" y="824865"/>
                </a:cubicBezTo>
                <a:cubicBezTo>
                  <a:pt x="272415" y="824865"/>
                  <a:pt x="290513" y="824865"/>
                  <a:pt x="309563" y="824865"/>
                </a:cubicBezTo>
                <a:cubicBezTo>
                  <a:pt x="309563" y="847725"/>
                  <a:pt x="309563" y="869633"/>
                  <a:pt x="309563" y="892493"/>
                </a:cubicBezTo>
                <a:close/>
                <a:moveTo>
                  <a:pt x="311467" y="701993"/>
                </a:moveTo>
                <a:cubicBezTo>
                  <a:pt x="289560" y="701993"/>
                  <a:pt x="271463" y="701993"/>
                  <a:pt x="250507" y="701993"/>
                </a:cubicBezTo>
                <a:cubicBezTo>
                  <a:pt x="250507" y="681990"/>
                  <a:pt x="249555" y="662940"/>
                  <a:pt x="251460" y="644843"/>
                </a:cubicBezTo>
                <a:cubicBezTo>
                  <a:pt x="251460" y="641033"/>
                  <a:pt x="259080" y="634365"/>
                  <a:pt x="264795" y="633413"/>
                </a:cubicBezTo>
                <a:cubicBezTo>
                  <a:pt x="307657" y="626745"/>
                  <a:pt x="312420" y="630555"/>
                  <a:pt x="311467" y="672465"/>
                </a:cubicBezTo>
                <a:cubicBezTo>
                  <a:pt x="311467" y="681990"/>
                  <a:pt x="311467" y="690563"/>
                  <a:pt x="311467" y="701993"/>
                </a:cubicBezTo>
                <a:close/>
                <a:moveTo>
                  <a:pt x="404813" y="892493"/>
                </a:moveTo>
                <a:cubicBezTo>
                  <a:pt x="385763" y="892493"/>
                  <a:pt x="367665" y="892493"/>
                  <a:pt x="347663" y="892493"/>
                </a:cubicBezTo>
                <a:cubicBezTo>
                  <a:pt x="347663" y="870585"/>
                  <a:pt x="347663" y="848678"/>
                  <a:pt x="347663" y="824865"/>
                </a:cubicBezTo>
                <a:cubicBezTo>
                  <a:pt x="366713" y="824865"/>
                  <a:pt x="384810" y="824865"/>
                  <a:pt x="404813" y="824865"/>
                </a:cubicBezTo>
                <a:cubicBezTo>
                  <a:pt x="404813" y="846772"/>
                  <a:pt x="404813" y="869633"/>
                  <a:pt x="404813" y="892493"/>
                </a:cubicBezTo>
                <a:close/>
                <a:moveTo>
                  <a:pt x="404813" y="797243"/>
                </a:moveTo>
                <a:cubicBezTo>
                  <a:pt x="385763" y="797243"/>
                  <a:pt x="367665" y="797243"/>
                  <a:pt x="346710" y="797243"/>
                </a:cubicBezTo>
                <a:cubicBezTo>
                  <a:pt x="345757" y="789622"/>
                  <a:pt x="345757" y="784860"/>
                  <a:pt x="345757" y="779145"/>
                </a:cubicBezTo>
                <a:cubicBezTo>
                  <a:pt x="344805" y="722947"/>
                  <a:pt x="346710" y="721043"/>
                  <a:pt x="404813" y="731520"/>
                </a:cubicBezTo>
                <a:cubicBezTo>
                  <a:pt x="404813" y="752475"/>
                  <a:pt x="404813" y="773430"/>
                  <a:pt x="404813" y="797243"/>
                </a:cubicBezTo>
                <a:close/>
                <a:moveTo>
                  <a:pt x="405765" y="701993"/>
                </a:moveTo>
                <a:cubicBezTo>
                  <a:pt x="386715" y="701993"/>
                  <a:pt x="367665" y="701993"/>
                  <a:pt x="345757" y="701993"/>
                </a:cubicBezTo>
                <a:cubicBezTo>
                  <a:pt x="345757" y="681990"/>
                  <a:pt x="344805" y="662940"/>
                  <a:pt x="345757" y="643890"/>
                </a:cubicBezTo>
                <a:cubicBezTo>
                  <a:pt x="345757" y="640080"/>
                  <a:pt x="351472" y="634365"/>
                  <a:pt x="355282" y="634365"/>
                </a:cubicBezTo>
                <a:cubicBezTo>
                  <a:pt x="371475" y="633413"/>
                  <a:pt x="387667" y="634365"/>
                  <a:pt x="404813" y="634365"/>
                </a:cubicBezTo>
                <a:cubicBezTo>
                  <a:pt x="405765" y="659130"/>
                  <a:pt x="405765" y="680085"/>
                  <a:pt x="405765" y="701993"/>
                </a:cubicBezTo>
                <a:close/>
                <a:moveTo>
                  <a:pt x="405765" y="444818"/>
                </a:moveTo>
                <a:cubicBezTo>
                  <a:pt x="405765" y="467678"/>
                  <a:pt x="405765" y="488633"/>
                  <a:pt x="405765" y="513398"/>
                </a:cubicBezTo>
                <a:cubicBezTo>
                  <a:pt x="389572" y="513398"/>
                  <a:pt x="373380" y="514350"/>
                  <a:pt x="358140" y="512445"/>
                </a:cubicBezTo>
                <a:cubicBezTo>
                  <a:pt x="353377" y="512445"/>
                  <a:pt x="346710" y="504825"/>
                  <a:pt x="345757" y="500063"/>
                </a:cubicBezTo>
                <a:cubicBezTo>
                  <a:pt x="344805" y="481965"/>
                  <a:pt x="344805" y="463868"/>
                  <a:pt x="344805" y="443865"/>
                </a:cubicBezTo>
                <a:cubicBezTo>
                  <a:pt x="365760" y="444818"/>
                  <a:pt x="384810" y="444818"/>
                  <a:pt x="405765" y="444818"/>
                </a:cubicBezTo>
                <a:close/>
                <a:moveTo>
                  <a:pt x="404813" y="321945"/>
                </a:moveTo>
                <a:cubicBezTo>
                  <a:pt x="385763" y="321945"/>
                  <a:pt x="367665" y="321945"/>
                  <a:pt x="346710" y="321945"/>
                </a:cubicBezTo>
                <a:cubicBezTo>
                  <a:pt x="346710" y="298133"/>
                  <a:pt x="346710" y="277178"/>
                  <a:pt x="346710" y="254318"/>
                </a:cubicBezTo>
                <a:cubicBezTo>
                  <a:pt x="365760" y="254318"/>
                  <a:pt x="384810" y="254318"/>
                  <a:pt x="404813" y="254318"/>
                </a:cubicBezTo>
                <a:cubicBezTo>
                  <a:pt x="404813" y="276225"/>
                  <a:pt x="404813" y="298133"/>
                  <a:pt x="404813" y="321945"/>
                </a:cubicBezTo>
                <a:close/>
                <a:moveTo>
                  <a:pt x="404813" y="159068"/>
                </a:moveTo>
                <a:cubicBezTo>
                  <a:pt x="404813" y="180023"/>
                  <a:pt x="404813" y="201930"/>
                  <a:pt x="404813" y="224790"/>
                </a:cubicBezTo>
                <a:cubicBezTo>
                  <a:pt x="386715" y="224790"/>
                  <a:pt x="367665" y="224790"/>
                  <a:pt x="346710" y="224790"/>
                </a:cubicBezTo>
                <a:cubicBezTo>
                  <a:pt x="345757" y="218123"/>
                  <a:pt x="345757" y="212408"/>
                  <a:pt x="345757" y="207645"/>
                </a:cubicBezTo>
                <a:cubicBezTo>
                  <a:pt x="343852" y="151448"/>
                  <a:pt x="345757" y="150495"/>
                  <a:pt x="404813" y="159068"/>
                </a:cubicBezTo>
                <a:close/>
                <a:moveTo>
                  <a:pt x="346710" y="349568"/>
                </a:moveTo>
                <a:cubicBezTo>
                  <a:pt x="365760" y="349568"/>
                  <a:pt x="383857" y="349568"/>
                  <a:pt x="403860" y="349568"/>
                </a:cubicBezTo>
                <a:cubicBezTo>
                  <a:pt x="403860" y="371475"/>
                  <a:pt x="403860" y="393383"/>
                  <a:pt x="403860" y="415290"/>
                </a:cubicBezTo>
                <a:cubicBezTo>
                  <a:pt x="401955" y="416243"/>
                  <a:pt x="401003" y="417195"/>
                  <a:pt x="399097" y="417195"/>
                </a:cubicBezTo>
                <a:cubicBezTo>
                  <a:pt x="336232" y="417195"/>
                  <a:pt x="343852" y="433388"/>
                  <a:pt x="346710" y="349568"/>
                </a:cubicBezTo>
                <a:close/>
                <a:moveTo>
                  <a:pt x="348615" y="544830"/>
                </a:moveTo>
                <a:cubicBezTo>
                  <a:pt x="355282" y="534353"/>
                  <a:pt x="383857" y="538163"/>
                  <a:pt x="405765" y="534353"/>
                </a:cubicBezTo>
                <a:cubicBezTo>
                  <a:pt x="405765" y="558165"/>
                  <a:pt x="405765" y="576263"/>
                  <a:pt x="405765" y="593408"/>
                </a:cubicBezTo>
                <a:cubicBezTo>
                  <a:pt x="405765" y="598170"/>
                  <a:pt x="404813" y="601980"/>
                  <a:pt x="403860" y="611505"/>
                </a:cubicBezTo>
                <a:cubicBezTo>
                  <a:pt x="383857" y="608648"/>
                  <a:pt x="355282" y="613410"/>
                  <a:pt x="348615" y="602933"/>
                </a:cubicBezTo>
                <a:cubicBezTo>
                  <a:pt x="340042" y="588645"/>
                  <a:pt x="340042" y="559118"/>
                  <a:pt x="348615" y="544830"/>
                </a:cubicBezTo>
                <a:close/>
                <a:moveTo>
                  <a:pt x="306705" y="605790"/>
                </a:moveTo>
                <a:cubicBezTo>
                  <a:pt x="291465" y="609600"/>
                  <a:pt x="274320" y="608648"/>
                  <a:pt x="258127" y="607695"/>
                </a:cubicBezTo>
                <a:cubicBezTo>
                  <a:pt x="255270" y="607695"/>
                  <a:pt x="252413" y="600075"/>
                  <a:pt x="251460" y="595313"/>
                </a:cubicBezTo>
                <a:cubicBezTo>
                  <a:pt x="250507" y="586740"/>
                  <a:pt x="251460" y="579120"/>
                  <a:pt x="251460" y="570548"/>
                </a:cubicBezTo>
                <a:cubicBezTo>
                  <a:pt x="251460" y="537210"/>
                  <a:pt x="251460" y="537210"/>
                  <a:pt x="284797" y="537210"/>
                </a:cubicBezTo>
                <a:cubicBezTo>
                  <a:pt x="312420" y="537210"/>
                  <a:pt x="312420" y="537210"/>
                  <a:pt x="314325" y="575310"/>
                </a:cubicBezTo>
                <a:cubicBezTo>
                  <a:pt x="311467" y="585788"/>
                  <a:pt x="311467" y="604838"/>
                  <a:pt x="306705" y="605790"/>
                </a:cubicBezTo>
                <a:close/>
                <a:moveTo>
                  <a:pt x="252413" y="254318"/>
                </a:moveTo>
                <a:cubicBezTo>
                  <a:pt x="270510" y="254318"/>
                  <a:pt x="289560" y="254318"/>
                  <a:pt x="309563" y="254318"/>
                </a:cubicBezTo>
                <a:cubicBezTo>
                  <a:pt x="309563" y="275273"/>
                  <a:pt x="309563" y="297180"/>
                  <a:pt x="309563" y="321945"/>
                </a:cubicBezTo>
                <a:cubicBezTo>
                  <a:pt x="290513" y="321945"/>
                  <a:pt x="272415" y="321945"/>
                  <a:pt x="252413" y="321945"/>
                </a:cubicBezTo>
                <a:cubicBezTo>
                  <a:pt x="252413" y="300038"/>
                  <a:pt x="252413" y="278130"/>
                  <a:pt x="252413" y="254318"/>
                </a:cubicBezTo>
                <a:close/>
                <a:moveTo>
                  <a:pt x="253365" y="349568"/>
                </a:moveTo>
                <a:cubicBezTo>
                  <a:pt x="271463" y="349568"/>
                  <a:pt x="289560" y="349568"/>
                  <a:pt x="309563" y="349568"/>
                </a:cubicBezTo>
                <a:cubicBezTo>
                  <a:pt x="309563" y="372428"/>
                  <a:pt x="309563" y="393383"/>
                  <a:pt x="309563" y="414338"/>
                </a:cubicBezTo>
                <a:cubicBezTo>
                  <a:pt x="306705" y="416243"/>
                  <a:pt x="305752" y="417195"/>
                  <a:pt x="304800" y="417195"/>
                </a:cubicBezTo>
                <a:cubicBezTo>
                  <a:pt x="247650" y="422910"/>
                  <a:pt x="240030" y="412433"/>
                  <a:pt x="253365" y="349568"/>
                </a:cubicBezTo>
                <a:close/>
                <a:moveTo>
                  <a:pt x="254317" y="736283"/>
                </a:moveTo>
                <a:cubicBezTo>
                  <a:pt x="260985" y="725805"/>
                  <a:pt x="288607" y="728663"/>
                  <a:pt x="310515" y="725805"/>
                </a:cubicBezTo>
                <a:cubicBezTo>
                  <a:pt x="310515" y="753428"/>
                  <a:pt x="310515" y="774383"/>
                  <a:pt x="310515" y="799147"/>
                </a:cubicBezTo>
                <a:cubicBezTo>
                  <a:pt x="291465" y="798195"/>
                  <a:pt x="262890" y="803910"/>
                  <a:pt x="255270" y="793433"/>
                </a:cubicBezTo>
                <a:cubicBezTo>
                  <a:pt x="245745" y="780097"/>
                  <a:pt x="244792" y="750570"/>
                  <a:pt x="254317" y="736283"/>
                </a:cubicBezTo>
                <a:close/>
                <a:moveTo>
                  <a:pt x="201930" y="605790"/>
                </a:moveTo>
                <a:cubicBezTo>
                  <a:pt x="186690" y="610553"/>
                  <a:pt x="169545" y="608648"/>
                  <a:pt x="153352" y="607695"/>
                </a:cubicBezTo>
                <a:cubicBezTo>
                  <a:pt x="150495" y="607695"/>
                  <a:pt x="146685" y="600075"/>
                  <a:pt x="146685" y="595313"/>
                </a:cubicBezTo>
                <a:cubicBezTo>
                  <a:pt x="145732" y="582930"/>
                  <a:pt x="147638" y="571500"/>
                  <a:pt x="145732" y="559118"/>
                </a:cubicBezTo>
                <a:cubicBezTo>
                  <a:pt x="143827" y="540068"/>
                  <a:pt x="152400" y="536258"/>
                  <a:pt x="169545" y="536258"/>
                </a:cubicBezTo>
                <a:cubicBezTo>
                  <a:pt x="214313" y="537210"/>
                  <a:pt x="206692" y="533400"/>
                  <a:pt x="208597" y="574358"/>
                </a:cubicBezTo>
                <a:cubicBezTo>
                  <a:pt x="205740" y="585788"/>
                  <a:pt x="206692" y="604838"/>
                  <a:pt x="201930" y="605790"/>
                </a:cubicBezTo>
                <a:close/>
                <a:moveTo>
                  <a:pt x="145732" y="167640"/>
                </a:moveTo>
                <a:cubicBezTo>
                  <a:pt x="145732" y="163830"/>
                  <a:pt x="153352" y="158115"/>
                  <a:pt x="157163" y="158115"/>
                </a:cubicBezTo>
                <a:cubicBezTo>
                  <a:pt x="172402" y="157163"/>
                  <a:pt x="186690" y="158115"/>
                  <a:pt x="204788" y="158115"/>
                </a:cubicBezTo>
                <a:cubicBezTo>
                  <a:pt x="204788" y="182880"/>
                  <a:pt x="204788" y="203835"/>
                  <a:pt x="204788" y="226695"/>
                </a:cubicBezTo>
                <a:cubicBezTo>
                  <a:pt x="185738" y="226695"/>
                  <a:pt x="166688" y="226695"/>
                  <a:pt x="144780" y="226695"/>
                </a:cubicBezTo>
                <a:cubicBezTo>
                  <a:pt x="145732" y="205740"/>
                  <a:pt x="144780" y="186690"/>
                  <a:pt x="145732" y="167640"/>
                </a:cubicBezTo>
                <a:close/>
                <a:moveTo>
                  <a:pt x="204788" y="254318"/>
                </a:moveTo>
                <a:cubicBezTo>
                  <a:pt x="204788" y="276225"/>
                  <a:pt x="204788" y="297180"/>
                  <a:pt x="204788" y="320993"/>
                </a:cubicBezTo>
                <a:cubicBezTo>
                  <a:pt x="186690" y="320993"/>
                  <a:pt x="167640" y="320993"/>
                  <a:pt x="146685" y="320993"/>
                </a:cubicBezTo>
                <a:cubicBezTo>
                  <a:pt x="146685" y="298133"/>
                  <a:pt x="146685" y="277178"/>
                  <a:pt x="146685" y="254318"/>
                </a:cubicBezTo>
                <a:cubicBezTo>
                  <a:pt x="165735" y="254318"/>
                  <a:pt x="183832" y="254318"/>
                  <a:pt x="204788" y="254318"/>
                </a:cubicBezTo>
                <a:close/>
                <a:moveTo>
                  <a:pt x="144780" y="349568"/>
                </a:moveTo>
                <a:cubicBezTo>
                  <a:pt x="165735" y="349568"/>
                  <a:pt x="183832" y="349568"/>
                  <a:pt x="205740" y="349568"/>
                </a:cubicBezTo>
                <a:cubicBezTo>
                  <a:pt x="205740" y="368618"/>
                  <a:pt x="206692" y="388620"/>
                  <a:pt x="204788" y="407670"/>
                </a:cubicBezTo>
                <a:cubicBezTo>
                  <a:pt x="204788" y="411480"/>
                  <a:pt x="198120" y="417195"/>
                  <a:pt x="194310" y="418148"/>
                </a:cubicBezTo>
                <a:cubicBezTo>
                  <a:pt x="150495" y="426720"/>
                  <a:pt x="144780" y="421005"/>
                  <a:pt x="144780" y="377190"/>
                </a:cubicBezTo>
                <a:cubicBezTo>
                  <a:pt x="144780" y="368618"/>
                  <a:pt x="144780" y="359093"/>
                  <a:pt x="144780" y="349568"/>
                </a:cubicBezTo>
                <a:close/>
                <a:moveTo>
                  <a:pt x="148590" y="451485"/>
                </a:moveTo>
                <a:cubicBezTo>
                  <a:pt x="156210" y="441008"/>
                  <a:pt x="183832" y="443865"/>
                  <a:pt x="204788" y="441008"/>
                </a:cubicBezTo>
                <a:cubicBezTo>
                  <a:pt x="204788" y="468630"/>
                  <a:pt x="204788" y="489585"/>
                  <a:pt x="204788" y="515303"/>
                </a:cubicBezTo>
                <a:cubicBezTo>
                  <a:pt x="184785" y="513398"/>
                  <a:pt x="157163" y="517208"/>
                  <a:pt x="148590" y="506730"/>
                </a:cubicBezTo>
                <a:cubicBezTo>
                  <a:pt x="140017" y="494348"/>
                  <a:pt x="139065" y="463868"/>
                  <a:pt x="148590" y="451485"/>
                </a:cubicBezTo>
                <a:close/>
                <a:moveTo>
                  <a:pt x="112395" y="782003"/>
                </a:moveTo>
                <a:cubicBezTo>
                  <a:pt x="112395" y="786765"/>
                  <a:pt x="111442" y="790575"/>
                  <a:pt x="110490" y="797243"/>
                </a:cubicBezTo>
                <a:cubicBezTo>
                  <a:pt x="101917" y="797243"/>
                  <a:pt x="96202" y="798195"/>
                  <a:pt x="89535" y="798195"/>
                </a:cubicBezTo>
                <a:cubicBezTo>
                  <a:pt x="36195" y="799147"/>
                  <a:pt x="36195" y="799147"/>
                  <a:pt x="39052" y="745808"/>
                </a:cubicBezTo>
                <a:cubicBezTo>
                  <a:pt x="40005" y="733425"/>
                  <a:pt x="42863" y="727710"/>
                  <a:pt x="56197" y="727710"/>
                </a:cubicBezTo>
                <a:cubicBezTo>
                  <a:pt x="122872" y="729615"/>
                  <a:pt x="111442" y="717233"/>
                  <a:pt x="112395" y="782003"/>
                </a:cubicBezTo>
                <a:close/>
                <a:moveTo>
                  <a:pt x="74295" y="609600"/>
                </a:moveTo>
                <a:cubicBezTo>
                  <a:pt x="40005" y="609600"/>
                  <a:pt x="40005" y="609600"/>
                  <a:pt x="40005" y="572453"/>
                </a:cubicBezTo>
                <a:cubicBezTo>
                  <a:pt x="40005" y="537210"/>
                  <a:pt x="40005" y="537210"/>
                  <a:pt x="78105" y="537210"/>
                </a:cubicBezTo>
                <a:cubicBezTo>
                  <a:pt x="112395" y="537210"/>
                  <a:pt x="112395" y="537210"/>
                  <a:pt x="112395" y="574358"/>
                </a:cubicBezTo>
                <a:cubicBezTo>
                  <a:pt x="112395" y="609600"/>
                  <a:pt x="112395" y="609600"/>
                  <a:pt x="74295" y="609600"/>
                </a:cubicBezTo>
                <a:close/>
                <a:moveTo>
                  <a:pt x="112395" y="480060"/>
                </a:moveTo>
                <a:cubicBezTo>
                  <a:pt x="112395" y="513398"/>
                  <a:pt x="112395" y="513398"/>
                  <a:pt x="75247" y="513398"/>
                </a:cubicBezTo>
                <a:cubicBezTo>
                  <a:pt x="40005" y="513398"/>
                  <a:pt x="40005" y="513398"/>
                  <a:pt x="40005" y="477203"/>
                </a:cubicBezTo>
                <a:cubicBezTo>
                  <a:pt x="40005" y="437198"/>
                  <a:pt x="38100" y="443865"/>
                  <a:pt x="76200" y="442913"/>
                </a:cubicBezTo>
                <a:cubicBezTo>
                  <a:pt x="115252" y="443865"/>
                  <a:pt x="112395" y="438150"/>
                  <a:pt x="112395" y="480060"/>
                </a:cubicBezTo>
                <a:close/>
                <a:moveTo>
                  <a:pt x="41910" y="320993"/>
                </a:moveTo>
                <a:cubicBezTo>
                  <a:pt x="41910" y="299085"/>
                  <a:pt x="41910" y="277178"/>
                  <a:pt x="41910" y="252413"/>
                </a:cubicBezTo>
                <a:cubicBezTo>
                  <a:pt x="65722" y="252413"/>
                  <a:pt x="86677" y="252413"/>
                  <a:pt x="109538" y="252413"/>
                </a:cubicBezTo>
                <a:cubicBezTo>
                  <a:pt x="109538" y="275273"/>
                  <a:pt x="109538" y="297180"/>
                  <a:pt x="109538" y="320993"/>
                </a:cubicBezTo>
                <a:cubicBezTo>
                  <a:pt x="87630" y="320993"/>
                  <a:pt x="65722" y="320993"/>
                  <a:pt x="41910" y="320993"/>
                </a:cubicBezTo>
                <a:close/>
                <a:moveTo>
                  <a:pt x="40957" y="169545"/>
                </a:moveTo>
                <a:cubicBezTo>
                  <a:pt x="49530" y="142875"/>
                  <a:pt x="74295" y="162878"/>
                  <a:pt x="91440" y="158115"/>
                </a:cubicBezTo>
                <a:cubicBezTo>
                  <a:pt x="100965" y="155258"/>
                  <a:pt x="111442" y="156210"/>
                  <a:pt x="111442" y="171450"/>
                </a:cubicBezTo>
                <a:cubicBezTo>
                  <a:pt x="111442" y="188595"/>
                  <a:pt x="111442" y="205740"/>
                  <a:pt x="111442" y="226695"/>
                </a:cubicBezTo>
                <a:cubicBezTo>
                  <a:pt x="100965" y="227648"/>
                  <a:pt x="94297" y="227648"/>
                  <a:pt x="87630" y="227648"/>
                </a:cubicBezTo>
                <a:cubicBezTo>
                  <a:pt x="72390" y="227648"/>
                  <a:pt x="57150" y="227648"/>
                  <a:pt x="39052" y="227648"/>
                </a:cubicBezTo>
                <a:cubicBezTo>
                  <a:pt x="40005" y="206693"/>
                  <a:pt x="36195" y="185738"/>
                  <a:pt x="40957" y="16954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590F4BD-E572-400C-A092-684046AD4945}"/>
              </a:ext>
            </a:extLst>
          </p:cNvPr>
          <p:cNvSpPr/>
          <p:nvPr/>
        </p:nvSpPr>
        <p:spPr>
          <a:xfrm>
            <a:off x="8259328" y="5455173"/>
            <a:ext cx="283580" cy="984653"/>
          </a:xfrm>
          <a:custGeom>
            <a:avLst/>
            <a:gdLst>
              <a:gd name="connsiteX0" fmla="*/ 344805 w 342900"/>
              <a:gd name="connsiteY0" fmla="*/ 1193721 h 1190625"/>
              <a:gd name="connsiteX1" fmla="*/ 342900 w 342900"/>
              <a:gd name="connsiteY1" fmla="*/ 1161335 h 1190625"/>
              <a:gd name="connsiteX2" fmla="*/ 342900 w 342900"/>
              <a:gd name="connsiteY2" fmla="*/ 116443 h 1190625"/>
              <a:gd name="connsiteX3" fmla="*/ 342900 w 342900"/>
              <a:gd name="connsiteY3" fmla="*/ 86916 h 1190625"/>
              <a:gd name="connsiteX4" fmla="*/ 304800 w 342900"/>
              <a:gd name="connsiteY4" fmla="*/ 84058 h 1190625"/>
              <a:gd name="connsiteX5" fmla="*/ 303848 w 342900"/>
              <a:gd name="connsiteY5" fmla="*/ 17383 h 1190625"/>
              <a:gd name="connsiteX6" fmla="*/ 291465 w 342900"/>
              <a:gd name="connsiteY6" fmla="*/ 1191 h 1190625"/>
              <a:gd name="connsiteX7" fmla="*/ 237173 w 342900"/>
              <a:gd name="connsiteY7" fmla="*/ 238 h 1190625"/>
              <a:gd name="connsiteX8" fmla="*/ 237173 w 342900"/>
              <a:gd name="connsiteY8" fmla="*/ 86916 h 1190625"/>
              <a:gd name="connsiteX9" fmla="*/ 0 w 342900"/>
              <a:gd name="connsiteY9" fmla="*/ 86916 h 1190625"/>
              <a:gd name="connsiteX10" fmla="*/ 0 w 342900"/>
              <a:gd name="connsiteY10" fmla="*/ 1193721 h 1190625"/>
              <a:gd name="connsiteX11" fmla="*/ 344805 w 342900"/>
              <a:gd name="connsiteY11" fmla="*/ 1193721 h 1190625"/>
              <a:gd name="connsiteX12" fmla="*/ 315278 w 342900"/>
              <a:gd name="connsiteY12" fmla="*/ 971788 h 1190625"/>
              <a:gd name="connsiteX13" fmla="*/ 238125 w 342900"/>
              <a:gd name="connsiteY13" fmla="*/ 971788 h 1190625"/>
              <a:gd name="connsiteX14" fmla="*/ 238125 w 342900"/>
              <a:gd name="connsiteY14" fmla="*/ 885110 h 1190625"/>
              <a:gd name="connsiteX15" fmla="*/ 315278 w 342900"/>
              <a:gd name="connsiteY15" fmla="*/ 885110 h 1190625"/>
              <a:gd name="connsiteX16" fmla="*/ 315278 w 342900"/>
              <a:gd name="connsiteY16" fmla="*/ 971788 h 1190625"/>
              <a:gd name="connsiteX17" fmla="*/ 315278 w 342900"/>
              <a:gd name="connsiteY17" fmla="*/ 724138 h 1190625"/>
              <a:gd name="connsiteX18" fmla="*/ 238125 w 342900"/>
              <a:gd name="connsiteY18" fmla="*/ 724138 h 1190625"/>
              <a:gd name="connsiteX19" fmla="*/ 238125 w 342900"/>
              <a:gd name="connsiteY19" fmla="*/ 637460 h 1190625"/>
              <a:gd name="connsiteX20" fmla="*/ 315278 w 342900"/>
              <a:gd name="connsiteY20" fmla="*/ 637460 h 1190625"/>
              <a:gd name="connsiteX21" fmla="*/ 315278 w 342900"/>
              <a:gd name="connsiteY21" fmla="*/ 724138 h 1190625"/>
              <a:gd name="connsiteX22" fmla="*/ 239078 w 342900"/>
              <a:gd name="connsiteY22" fmla="*/ 265033 h 1190625"/>
              <a:gd name="connsiteX23" fmla="*/ 316230 w 342900"/>
              <a:gd name="connsiteY23" fmla="*/ 265033 h 1190625"/>
              <a:gd name="connsiteX24" fmla="*/ 316230 w 342900"/>
              <a:gd name="connsiteY24" fmla="*/ 353616 h 1190625"/>
              <a:gd name="connsiteX25" fmla="*/ 239078 w 342900"/>
              <a:gd name="connsiteY25" fmla="*/ 353616 h 1190625"/>
              <a:gd name="connsiteX26" fmla="*/ 239078 w 342900"/>
              <a:gd name="connsiteY26" fmla="*/ 265033 h 1190625"/>
              <a:gd name="connsiteX27" fmla="*/ 238125 w 342900"/>
              <a:gd name="connsiteY27" fmla="*/ 388858 h 1190625"/>
              <a:gd name="connsiteX28" fmla="*/ 314325 w 342900"/>
              <a:gd name="connsiteY28" fmla="*/ 388858 h 1190625"/>
              <a:gd name="connsiteX29" fmla="*/ 314325 w 342900"/>
              <a:gd name="connsiteY29" fmla="*/ 477441 h 1190625"/>
              <a:gd name="connsiteX30" fmla="*/ 238125 w 342900"/>
              <a:gd name="connsiteY30" fmla="*/ 477441 h 1190625"/>
              <a:gd name="connsiteX31" fmla="*/ 238125 w 342900"/>
              <a:gd name="connsiteY31" fmla="*/ 388858 h 1190625"/>
              <a:gd name="connsiteX32" fmla="*/ 238125 w 342900"/>
              <a:gd name="connsiteY32" fmla="*/ 761285 h 1190625"/>
              <a:gd name="connsiteX33" fmla="*/ 314325 w 342900"/>
              <a:gd name="connsiteY33" fmla="*/ 761285 h 1190625"/>
              <a:gd name="connsiteX34" fmla="*/ 314325 w 342900"/>
              <a:gd name="connsiteY34" fmla="*/ 848916 h 1190625"/>
              <a:gd name="connsiteX35" fmla="*/ 238125 w 342900"/>
              <a:gd name="connsiteY35" fmla="*/ 848916 h 1190625"/>
              <a:gd name="connsiteX36" fmla="*/ 238125 w 342900"/>
              <a:gd name="connsiteY36" fmla="*/ 761285 h 1190625"/>
              <a:gd name="connsiteX37" fmla="*/ 103823 w 342900"/>
              <a:gd name="connsiteY37" fmla="*/ 1094660 h 1190625"/>
              <a:gd name="connsiteX38" fmla="*/ 26670 w 342900"/>
              <a:gd name="connsiteY38" fmla="*/ 1094660 h 1190625"/>
              <a:gd name="connsiteX39" fmla="*/ 26670 w 342900"/>
              <a:gd name="connsiteY39" fmla="*/ 1008935 h 1190625"/>
              <a:gd name="connsiteX40" fmla="*/ 103823 w 342900"/>
              <a:gd name="connsiteY40" fmla="*/ 1008935 h 1190625"/>
              <a:gd name="connsiteX41" fmla="*/ 103823 w 342900"/>
              <a:gd name="connsiteY41" fmla="*/ 1094660 h 1190625"/>
              <a:gd name="connsiteX42" fmla="*/ 103823 w 342900"/>
              <a:gd name="connsiteY42" fmla="*/ 971788 h 1190625"/>
              <a:gd name="connsiteX43" fmla="*/ 27623 w 342900"/>
              <a:gd name="connsiteY43" fmla="*/ 971788 h 1190625"/>
              <a:gd name="connsiteX44" fmla="*/ 27623 w 342900"/>
              <a:gd name="connsiteY44" fmla="*/ 885110 h 1190625"/>
              <a:gd name="connsiteX45" fmla="*/ 103823 w 342900"/>
              <a:gd name="connsiteY45" fmla="*/ 885110 h 1190625"/>
              <a:gd name="connsiteX46" fmla="*/ 103823 w 342900"/>
              <a:gd name="connsiteY46" fmla="*/ 971788 h 1190625"/>
              <a:gd name="connsiteX47" fmla="*/ 104775 w 342900"/>
              <a:gd name="connsiteY47" fmla="*/ 847010 h 1190625"/>
              <a:gd name="connsiteX48" fmla="*/ 28575 w 342900"/>
              <a:gd name="connsiteY48" fmla="*/ 847010 h 1190625"/>
              <a:gd name="connsiteX49" fmla="*/ 28575 w 342900"/>
              <a:gd name="connsiteY49" fmla="*/ 760333 h 1190625"/>
              <a:gd name="connsiteX50" fmla="*/ 104775 w 342900"/>
              <a:gd name="connsiteY50" fmla="*/ 760333 h 1190625"/>
              <a:gd name="connsiteX51" fmla="*/ 104775 w 342900"/>
              <a:gd name="connsiteY51" fmla="*/ 847010 h 1190625"/>
              <a:gd name="connsiteX52" fmla="*/ 28575 w 342900"/>
              <a:gd name="connsiteY52" fmla="*/ 724138 h 1190625"/>
              <a:gd name="connsiteX53" fmla="*/ 28575 w 342900"/>
              <a:gd name="connsiteY53" fmla="*/ 637460 h 1190625"/>
              <a:gd name="connsiteX54" fmla="*/ 104775 w 342900"/>
              <a:gd name="connsiteY54" fmla="*/ 637460 h 1190625"/>
              <a:gd name="connsiteX55" fmla="*/ 104775 w 342900"/>
              <a:gd name="connsiteY55" fmla="*/ 724138 h 1190625"/>
              <a:gd name="connsiteX56" fmla="*/ 28575 w 342900"/>
              <a:gd name="connsiteY56" fmla="*/ 724138 h 1190625"/>
              <a:gd name="connsiteX57" fmla="*/ 104775 w 342900"/>
              <a:gd name="connsiteY57" fmla="*/ 601266 h 1190625"/>
              <a:gd name="connsiteX58" fmla="*/ 27623 w 342900"/>
              <a:gd name="connsiteY58" fmla="*/ 601266 h 1190625"/>
              <a:gd name="connsiteX59" fmla="*/ 27623 w 342900"/>
              <a:gd name="connsiteY59" fmla="*/ 514588 h 1190625"/>
              <a:gd name="connsiteX60" fmla="*/ 104775 w 342900"/>
              <a:gd name="connsiteY60" fmla="*/ 514588 h 1190625"/>
              <a:gd name="connsiteX61" fmla="*/ 104775 w 342900"/>
              <a:gd name="connsiteY61" fmla="*/ 601266 h 1190625"/>
              <a:gd name="connsiteX62" fmla="*/ 209550 w 342900"/>
              <a:gd name="connsiteY62" fmla="*/ 1094660 h 1190625"/>
              <a:gd name="connsiteX63" fmla="*/ 132398 w 342900"/>
              <a:gd name="connsiteY63" fmla="*/ 1094660 h 1190625"/>
              <a:gd name="connsiteX64" fmla="*/ 132398 w 342900"/>
              <a:gd name="connsiteY64" fmla="*/ 1008935 h 1190625"/>
              <a:gd name="connsiteX65" fmla="*/ 209550 w 342900"/>
              <a:gd name="connsiteY65" fmla="*/ 1008935 h 1190625"/>
              <a:gd name="connsiteX66" fmla="*/ 209550 w 342900"/>
              <a:gd name="connsiteY66" fmla="*/ 1094660 h 1190625"/>
              <a:gd name="connsiteX67" fmla="*/ 132398 w 342900"/>
              <a:gd name="connsiteY67" fmla="*/ 476488 h 1190625"/>
              <a:gd name="connsiteX68" fmla="*/ 132398 w 342900"/>
              <a:gd name="connsiteY68" fmla="*/ 387906 h 1190625"/>
              <a:gd name="connsiteX69" fmla="*/ 208598 w 342900"/>
              <a:gd name="connsiteY69" fmla="*/ 387906 h 1190625"/>
              <a:gd name="connsiteX70" fmla="*/ 208598 w 342900"/>
              <a:gd name="connsiteY70" fmla="*/ 476488 h 1190625"/>
              <a:gd name="connsiteX71" fmla="*/ 132398 w 342900"/>
              <a:gd name="connsiteY71" fmla="*/ 476488 h 1190625"/>
              <a:gd name="connsiteX72" fmla="*/ 209550 w 342900"/>
              <a:gd name="connsiteY72" fmla="*/ 971788 h 1190625"/>
              <a:gd name="connsiteX73" fmla="*/ 132398 w 342900"/>
              <a:gd name="connsiteY73" fmla="*/ 971788 h 1190625"/>
              <a:gd name="connsiteX74" fmla="*/ 132398 w 342900"/>
              <a:gd name="connsiteY74" fmla="*/ 885110 h 1190625"/>
              <a:gd name="connsiteX75" fmla="*/ 209550 w 342900"/>
              <a:gd name="connsiteY75" fmla="*/ 885110 h 1190625"/>
              <a:gd name="connsiteX76" fmla="*/ 209550 w 342900"/>
              <a:gd name="connsiteY76" fmla="*/ 971788 h 1190625"/>
              <a:gd name="connsiteX77" fmla="*/ 209550 w 342900"/>
              <a:gd name="connsiteY77" fmla="*/ 724138 h 1190625"/>
              <a:gd name="connsiteX78" fmla="*/ 132398 w 342900"/>
              <a:gd name="connsiteY78" fmla="*/ 724138 h 1190625"/>
              <a:gd name="connsiteX79" fmla="*/ 132398 w 342900"/>
              <a:gd name="connsiteY79" fmla="*/ 637460 h 1190625"/>
              <a:gd name="connsiteX80" fmla="*/ 209550 w 342900"/>
              <a:gd name="connsiteY80" fmla="*/ 637460 h 1190625"/>
              <a:gd name="connsiteX81" fmla="*/ 209550 w 342900"/>
              <a:gd name="connsiteY81" fmla="*/ 724138 h 1190625"/>
              <a:gd name="connsiteX82" fmla="*/ 209550 w 342900"/>
              <a:gd name="connsiteY82" fmla="*/ 601266 h 1190625"/>
              <a:gd name="connsiteX83" fmla="*/ 133350 w 342900"/>
              <a:gd name="connsiteY83" fmla="*/ 601266 h 1190625"/>
              <a:gd name="connsiteX84" fmla="*/ 133350 w 342900"/>
              <a:gd name="connsiteY84" fmla="*/ 514588 h 1190625"/>
              <a:gd name="connsiteX85" fmla="*/ 209550 w 342900"/>
              <a:gd name="connsiteY85" fmla="*/ 514588 h 1190625"/>
              <a:gd name="connsiteX86" fmla="*/ 209550 w 342900"/>
              <a:gd name="connsiteY86" fmla="*/ 601266 h 1190625"/>
              <a:gd name="connsiteX87" fmla="*/ 133350 w 342900"/>
              <a:gd name="connsiteY87" fmla="*/ 142160 h 1190625"/>
              <a:gd name="connsiteX88" fmla="*/ 209550 w 342900"/>
              <a:gd name="connsiteY88" fmla="*/ 142160 h 1190625"/>
              <a:gd name="connsiteX89" fmla="*/ 209550 w 342900"/>
              <a:gd name="connsiteY89" fmla="*/ 230743 h 1190625"/>
              <a:gd name="connsiteX90" fmla="*/ 133350 w 342900"/>
              <a:gd name="connsiteY90" fmla="*/ 230743 h 1190625"/>
              <a:gd name="connsiteX91" fmla="*/ 133350 w 342900"/>
              <a:gd name="connsiteY91" fmla="*/ 142160 h 1190625"/>
              <a:gd name="connsiteX92" fmla="*/ 132398 w 342900"/>
              <a:gd name="connsiteY92" fmla="*/ 265033 h 1190625"/>
              <a:gd name="connsiteX93" fmla="*/ 209550 w 342900"/>
              <a:gd name="connsiteY93" fmla="*/ 265033 h 1190625"/>
              <a:gd name="connsiteX94" fmla="*/ 209550 w 342900"/>
              <a:gd name="connsiteY94" fmla="*/ 353616 h 1190625"/>
              <a:gd name="connsiteX95" fmla="*/ 132398 w 342900"/>
              <a:gd name="connsiteY95" fmla="*/ 353616 h 1190625"/>
              <a:gd name="connsiteX96" fmla="*/ 132398 w 342900"/>
              <a:gd name="connsiteY96" fmla="*/ 265033 h 1190625"/>
              <a:gd name="connsiteX97" fmla="*/ 26670 w 342900"/>
              <a:gd name="connsiteY97" fmla="*/ 153591 h 1190625"/>
              <a:gd name="connsiteX98" fmla="*/ 40005 w 342900"/>
              <a:gd name="connsiteY98" fmla="*/ 140256 h 1190625"/>
              <a:gd name="connsiteX99" fmla="*/ 103823 w 342900"/>
              <a:gd name="connsiteY99" fmla="*/ 139303 h 1190625"/>
              <a:gd name="connsiteX100" fmla="*/ 103823 w 342900"/>
              <a:gd name="connsiteY100" fmla="*/ 230743 h 1190625"/>
              <a:gd name="connsiteX101" fmla="*/ 38100 w 342900"/>
              <a:gd name="connsiteY101" fmla="*/ 229791 h 1190625"/>
              <a:gd name="connsiteX102" fmla="*/ 27623 w 342900"/>
              <a:gd name="connsiteY102" fmla="*/ 216456 h 1190625"/>
              <a:gd name="connsiteX103" fmla="*/ 26670 w 342900"/>
              <a:gd name="connsiteY103" fmla="*/ 153591 h 1190625"/>
              <a:gd name="connsiteX104" fmla="*/ 26670 w 342900"/>
              <a:gd name="connsiteY104" fmla="*/ 325993 h 1190625"/>
              <a:gd name="connsiteX105" fmla="*/ 104775 w 342900"/>
              <a:gd name="connsiteY105" fmla="*/ 266938 h 1190625"/>
              <a:gd name="connsiteX106" fmla="*/ 104775 w 342900"/>
              <a:gd name="connsiteY106" fmla="*/ 355521 h 1190625"/>
              <a:gd name="connsiteX107" fmla="*/ 38100 w 342900"/>
              <a:gd name="connsiteY107" fmla="*/ 354568 h 1190625"/>
              <a:gd name="connsiteX108" fmla="*/ 26670 w 342900"/>
              <a:gd name="connsiteY108" fmla="*/ 342185 h 1190625"/>
              <a:gd name="connsiteX109" fmla="*/ 26670 w 342900"/>
              <a:gd name="connsiteY109" fmla="*/ 325993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42900" h="1190625">
                <a:moveTo>
                  <a:pt x="344805" y="1193721"/>
                </a:moveTo>
                <a:cubicBezTo>
                  <a:pt x="342900" y="1188006"/>
                  <a:pt x="342900" y="1177528"/>
                  <a:pt x="342900" y="1161335"/>
                </a:cubicBezTo>
                <a:cubicBezTo>
                  <a:pt x="342900" y="812721"/>
                  <a:pt x="342900" y="465058"/>
                  <a:pt x="342900" y="116443"/>
                </a:cubicBezTo>
                <a:cubicBezTo>
                  <a:pt x="342900" y="106918"/>
                  <a:pt x="342900" y="97393"/>
                  <a:pt x="342900" y="86916"/>
                </a:cubicBezTo>
                <a:cubicBezTo>
                  <a:pt x="329565" y="85963"/>
                  <a:pt x="318135" y="85010"/>
                  <a:pt x="304800" y="84058"/>
                </a:cubicBezTo>
                <a:cubicBezTo>
                  <a:pt x="304800" y="61198"/>
                  <a:pt x="305753" y="39291"/>
                  <a:pt x="303848" y="17383"/>
                </a:cubicBezTo>
                <a:cubicBezTo>
                  <a:pt x="303848" y="11668"/>
                  <a:pt x="296228" y="1191"/>
                  <a:pt x="291465" y="1191"/>
                </a:cubicBezTo>
                <a:cubicBezTo>
                  <a:pt x="274320" y="-715"/>
                  <a:pt x="257175" y="238"/>
                  <a:pt x="237173" y="238"/>
                </a:cubicBezTo>
                <a:cubicBezTo>
                  <a:pt x="237173" y="30718"/>
                  <a:pt x="237173" y="58341"/>
                  <a:pt x="237173" y="86916"/>
                </a:cubicBezTo>
                <a:cubicBezTo>
                  <a:pt x="157163" y="86916"/>
                  <a:pt x="80010" y="86916"/>
                  <a:pt x="0" y="86916"/>
                </a:cubicBezTo>
                <a:cubicBezTo>
                  <a:pt x="0" y="456485"/>
                  <a:pt x="0" y="823198"/>
                  <a:pt x="0" y="1193721"/>
                </a:cubicBezTo>
                <a:lnTo>
                  <a:pt x="344805" y="1193721"/>
                </a:lnTo>
                <a:close/>
                <a:moveTo>
                  <a:pt x="315278" y="971788"/>
                </a:moveTo>
                <a:cubicBezTo>
                  <a:pt x="289560" y="971788"/>
                  <a:pt x="264795" y="971788"/>
                  <a:pt x="238125" y="971788"/>
                </a:cubicBezTo>
                <a:cubicBezTo>
                  <a:pt x="238125" y="943213"/>
                  <a:pt x="238125" y="914638"/>
                  <a:pt x="238125" y="885110"/>
                </a:cubicBezTo>
                <a:cubicBezTo>
                  <a:pt x="263843" y="885110"/>
                  <a:pt x="287655" y="885110"/>
                  <a:pt x="315278" y="885110"/>
                </a:cubicBezTo>
                <a:cubicBezTo>
                  <a:pt x="315278" y="914638"/>
                  <a:pt x="315278" y="943213"/>
                  <a:pt x="315278" y="971788"/>
                </a:cubicBezTo>
                <a:close/>
                <a:moveTo>
                  <a:pt x="315278" y="724138"/>
                </a:moveTo>
                <a:cubicBezTo>
                  <a:pt x="289560" y="724138"/>
                  <a:pt x="264795" y="724138"/>
                  <a:pt x="238125" y="724138"/>
                </a:cubicBezTo>
                <a:cubicBezTo>
                  <a:pt x="238125" y="695563"/>
                  <a:pt x="238125" y="666988"/>
                  <a:pt x="238125" y="637460"/>
                </a:cubicBezTo>
                <a:cubicBezTo>
                  <a:pt x="262890" y="637460"/>
                  <a:pt x="287655" y="637460"/>
                  <a:pt x="315278" y="637460"/>
                </a:cubicBezTo>
                <a:cubicBezTo>
                  <a:pt x="315278" y="666988"/>
                  <a:pt x="315278" y="694610"/>
                  <a:pt x="315278" y="724138"/>
                </a:cubicBezTo>
                <a:close/>
                <a:moveTo>
                  <a:pt x="239078" y="265033"/>
                </a:moveTo>
                <a:cubicBezTo>
                  <a:pt x="263843" y="265033"/>
                  <a:pt x="288608" y="265033"/>
                  <a:pt x="316230" y="265033"/>
                </a:cubicBezTo>
                <a:cubicBezTo>
                  <a:pt x="316230" y="295513"/>
                  <a:pt x="316230" y="323135"/>
                  <a:pt x="316230" y="353616"/>
                </a:cubicBezTo>
                <a:cubicBezTo>
                  <a:pt x="290513" y="353616"/>
                  <a:pt x="266700" y="353616"/>
                  <a:pt x="239078" y="353616"/>
                </a:cubicBezTo>
                <a:cubicBezTo>
                  <a:pt x="239078" y="324088"/>
                  <a:pt x="239078" y="295513"/>
                  <a:pt x="239078" y="265033"/>
                </a:cubicBezTo>
                <a:close/>
                <a:moveTo>
                  <a:pt x="238125" y="388858"/>
                </a:moveTo>
                <a:cubicBezTo>
                  <a:pt x="262890" y="388858"/>
                  <a:pt x="286703" y="388858"/>
                  <a:pt x="314325" y="388858"/>
                </a:cubicBezTo>
                <a:cubicBezTo>
                  <a:pt x="314325" y="417433"/>
                  <a:pt x="314325" y="446008"/>
                  <a:pt x="314325" y="477441"/>
                </a:cubicBezTo>
                <a:cubicBezTo>
                  <a:pt x="288608" y="477441"/>
                  <a:pt x="263843" y="477441"/>
                  <a:pt x="238125" y="477441"/>
                </a:cubicBezTo>
                <a:cubicBezTo>
                  <a:pt x="238125" y="447913"/>
                  <a:pt x="238125" y="419338"/>
                  <a:pt x="238125" y="388858"/>
                </a:cubicBezTo>
                <a:close/>
                <a:moveTo>
                  <a:pt x="238125" y="761285"/>
                </a:moveTo>
                <a:cubicBezTo>
                  <a:pt x="263843" y="761285"/>
                  <a:pt x="288608" y="761285"/>
                  <a:pt x="314325" y="761285"/>
                </a:cubicBezTo>
                <a:cubicBezTo>
                  <a:pt x="314325" y="789860"/>
                  <a:pt x="314325" y="817483"/>
                  <a:pt x="314325" y="848916"/>
                </a:cubicBezTo>
                <a:cubicBezTo>
                  <a:pt x="288608" y="848916"/>
                  <a:pt x="263843" y="848916"/>
                  <a:pt x="238125" y="848916"/>
                </a:cubicBezTo>
                <a:cubicBezTo>
                  <a:pt x="238125" y="818435"/>
                  <a:pt x="238125" y="790813"/>
                  <a:pt x="238125" y="761285"/>
                </a:cubicBezTo>
                <a:close/>
                <a:moveTo>
                  <a:pt x="103823" y="1094660"/>
                </a:moveTo>
                <a:cubicBezTo>
                  <a:pt x="79058" y="1094660"/>
                  <a:pt x="54293" y="1094660"/>
                  <a:pt x="26670" y="1094660"/>
                </a:cubicBezTo>
                <a:cubicBezTo>
                  <a:pt x="26670" y="1065133"/>
                  <a:pt x="26670" y="1038463"/>
                  <a:pt x="26670" y="1008935"/>
                </a:cubicBezTo>
                <a:cubicBezTo>
                  <a:pt x="52388" y="1008935"/>
                  <a:pt x="77153" y="1008935"/>
                  <a:pt x="103823" y="1008935"/>
                </a:cubicBezTo>
                <a:cubicBezTo>
                  <a:pt x="103823" y="1036558"/>
                  <a:pt x="103823" y="1065133"/>
                  <a:pt x="103823" y="1094660"/>
                </a:cubicBezTo>
                <a:close/>
                <a:moveTo>
                  <a:pt x="103823" y="971788"/>
                </a:moveTo>
                <a:cubicBezTo>
                  <a:pt x="79058" y="971788"/>
                  <a:pt x="54293" y="971788"/>
                  <a:pt x="27623" y="971788"/>
                </a:cubicBezTo>
                <a:cubicBezTo>
                  <a:pt x="27623" y="943213"/>
                  <a:pt x="27623" y="915591"/>
                  <a:pt x="27623" y="885110"/>
                </a:cubicBezTo>
                <a:cubicBezTo>
                  <a:pt x="53340" y="885110"/>
                  <a:pt x="78105" y="885110"/>
                  <a:pt x="103823" y="885110"/>
                </a:cubicBezTo>
                <a:cubicBezTo>
                  <a:pt x="103823" y="913685"/>
                  <a:pt x="103823" y="942260"/>
                  <a:pt x="103823" y="971788"/>
                </a:cubicBezTo>
                <a:close/>
                <a:moveTo>
                  <a:pt x="104775" y="847010"/>
                </a:moveTo>
                <a:cubicBezTo>
                  <a:pt x="80010" y="847010"/>
                  <a:pt x="55245" y="847010"/>
                  <a:pt x="28575" y="847010"/>
                </a:cubicBezTo>
                <a:cubicBezTo>
                  <a:pt x="28575" y="818435"/>
                  <a:pt x="28575" y="790813"/>
                  <a:pt x="28575" y="760333"/>
                </a:cubicBezTo>
                <a:cubicBezTo>
                  <a:pt x="54293" y="760333"/>
                  <a:pt x="78105" y="760333"/>
                  <a:pt x="104775" y="760333"/>
                </a:cubicBezTo>
                <a:cubicBezTo>
                  <a:pt x="104775" y="789860"/>
                  <a:pt x="104775" y="817483"/>
                  <a:pt x="104775" y="847010"/>
                </a:cubicBezTo>
                <a:close/>
                <a:moveTo>
                  <a:pt x="28575" y="724138"/>
                </a:moveTo>
                <a:cubicBezTo>
                  <a:pt x="28575" y="696516"/>
                  <a:pt x="28575" y="667941"/>
                  <a:pt x="28575" y="637460"/>
                </a:cubicBezTo>
                <a:cubicBezTo>
                  <a:pt x="54293" y="637460"/>
                  <a:pt x="79058" y="637460"/>
                  <a:pt x="104775" y="637460"/>
                </a:cubicBezTo>
                <a:cubicBezTo>
                  <a:pt x="104775" y="666035"/>
                  <a:pt x="104775" y="694610"/>
                  <a:pt x="104775" y="724138"/>
                </a:cubicBezTo>
                <a:cubicBezTo>
                  <a:pt x="80010" y="724138"/>
                  <a:pt x="55245" y="724138"/>
                  <a:pt x="28575" y="724138"/>
                </a:cubicBezTo>
                <a:close/>
                <a:moveTo>
                  <a:pt x="104775" y="601266"/>
                </a:moveTo>
                <a:cubicBezTo>
                  <a:pt x="79058" y="601266"/>
                  <a:pt x="54293" y="601266"/>
                  <a:pt x="27623" y="601266"/>
                </a:cubicBezTo>
                <a:cubicBezTo>
                  <a:pt x="27623" y="571738"/>
                  <a:pt x="27623" y="544116"/>
                  <a:pt x="27623" y="514588"/>
                </a:cubicBezTo>
                <a:cubicBezTo>
                  <a:pt x="53340" y="514588"/>
                  <a:pt x="78105" y="514588"/>
                  <a:pt x="104775" y="514588"/>
                </a:cubicBezTo>
                <a:cubicBezTo>
                  <a:pt x="104775" y="544116"/>
                  <a:pt x="104775" y="571738"/>
                  <a:pt x="104775" y="601266"/>
                </a:cubicBezTo>
                <a:close/>
                <a:moveTo>
                  <a:pt x="209550" y="1094660"/>
                </a:moveTo>
                <a:cubicBezTo>
                  <a:pt x="184785" y="1094660"/>
                  <a:pt x="159068" y="1094660"/>
                  <a:pt x="132398" y="1094660"/>
                </a:cubicBezTo>
                <a:cubicBezTo>
                  <a:pt x="132398" y="1067038"/>
                  <a:pt x="132398" y="1038463"/>
                  <a:pt x="132398" y="1008935"/>
                </a:cubicBezTo>
                <a:cubicBezTo>
                  <a:pt x="159068" y="1008935"/>
                  <a:pt x="182880" y="1008935"/>
                  <a:pt x="209550" y="1008935"/>
                </a:cubicBezTo>
                <a:cubicBezTo>
                  <a:pt x="209550" y="1037510"/>
                  <a:pt x="209550" y="1065133"/>
                  <a:pt x="209550" y="1094660"/>
                </a:cubicBezTo>
                <a:close/>
                <a:moveTo>
                  <a:pt x="132398" y="476488"/>
                </a:moveTo>
                <a:cubicBezTo>
                  <a:pt x="132398" y="446960"/>
                  <a:pt x="132398" y="418385"/>
                  <a:pt x="132398" y="387906"/>
                </a:cubicBezTo>
                <a:cubicBezTo>
                  <a:pt x="159068" y="387906"/>
                  <a:pt x="182880" y="387906"/>
                  <a:pt x="208598" y="387906"/>
                </a:cubicBezTo>
                <a:cubicBezTo>
                  <a:pt x="208598" y="417433"/>
                  <a:pt x="208598" y="446008"/>
                  <a:pt x="208598" y="476488"/>
                </a:cubicBezTo>
                <a:cubicBezTo>
                  <a:pt x="184785" y="476488"/>
                  <a:pt x="159068" y="476488"/>
                  <a:pt x="132398" y="476488"/>
                </a:cubicBezTo>
                <a:close/>
                <a:moveTo>
                  <a:pt x="209550" y="971788"/>
                </a:moveTo>
                <a:cubicBezTo>
                  <a:pt x="183833" y="971788"/>
                  <a:pt x="159068" y="971788"/>
                  <a:pt x="132398" y="971788"/>
                </a:cubicBezTo>
                <a:cubicBezTo>
                  <a:pt x="132398" y="943213"/>
                  <a:pt x="132398" y="914638"/>
                  <a:pt x="132398" y="885110"/>
                </a:cubicBezTo>
                <a:cubicBezTo>
                  <a:pt x="158115" y="885110"/>
                  <a:pt x="181928" y="885110"/>
                  <a:pt x="209550" y="885110"/>
                </a:cubicBezTo>
                <a:cubicBezTo>
                  <a:pt x="209550" y="914638"/>
                  <a:pt x="209550" y="943213"/>
                  <a:pt x="209550" y="971788"/>
                </a:cubicBezTo>
                <a:close/>
                <a:moveTo>
                  <a:pt x="209550" y="724138"/>
                </a:moveTo>
                <a:cubicBezTo>
                  <a:pt x="183833" y="724138"/>
                  <a:pt x="159068" y="724138"/>
                  <a:pt x="132398" y="724138"/>
                </a:cubicBezTo>
                <a:cubicBezTo>
                  <a:pt x="132398" y="695563"/>
                  <a:pt x="132398" y="667941"/>
                  <a:pt x="132398" y="637460"/>
                </a:cubicBezTo>
                <a:cubicBezTo>
                  <a:pt x="157163" y="637460"/>
                  <a:pt x="181928" y="637460"/>
                  <a:pt x="209550" y="637460"/>
                </a:cubicBezTo>
                <a:cubicBezTo>
                  <a:pt x="209550" y="666988"/>
                  <a:pt x="209550" y="694610"/>
                  <a:pt x="209550" y="724138"/>
                </a:cubicBezTo>
                <a:close/>
                <a:moveTo>
                  <a:pt x="209550" y="601266"/>
                </a:moveTo>
                <a:cubicBezTo>
                  <a:pt x="183833" y="601266"/>
                  <a:pt x="159068" y="601266"/>
                  <a:pt x="133350" y="601266"/>
                </a:cubicBezTo>
                <a:cubicBezTo>
                  <a:pt x="133350" y="572691"/>
                  <a:pt x="133350" y="545068"/>
                  <a:pt x="133350" y="514588"/>
                </a:cubicBezTo>
                <a:cubicBezTo>
                  <a:pt x="158115" y="514588"/>
                  <a:pt x="182880" y="514588"/>
                  <a:pt x="209550" y="514588"/>
                </a:cubicBezTo>
                <a:cubicBezTo>
                  <a:pt x="209550" y="544116"/>
                  <a:pt x="209550" y="571738"/>
                  <a:pt x="209550" y="601266"/>
                </a:cubicBezTo>
                <a:close/>
                <a:moveTo>
                  <a:pt x="133350" y="142160"/>
                </a:moveTo>
                <a:cubicBezTo>
                  <a:pt x="158115" y="142160"/>
                  <a:pt x="183833" y="142160"/>
                  <a:pt x="209550" y="142160"/>
                </a:cubicBezTo>
                <a:cubicBezTo>
                  <a:pt x="209550" y="171688"/>
                  <a:pt x="209550" y="200263"/>
                  <a:pt x="209550" y="230743"/>
                </a:cubicBezTo>
                <a:cubicBezTo>
                  <a:pt x="182880" y="230743"/>
                  <a:pt x="159068" y="230743"/>
                  <a:pt x="133350" y="230743"/>
                </a:cubicBezTo>
                <a:cubicBezTo>
                  <a:pt x="133350" y="200263"/>
                  <a:pt x="133350" y="172641"/>
                  <a:pt x="133350" y="142160"/>
                </a:cubicBezTo>
                <a:close/>
                <a:moveTo>
                  <a:pt x="132398" y="265033"/>
                </a:moveTo>
                <a:cubicBezTo>
                  <a:pt x="158115" y="265033"/>
                  <a:pt x="182880" y="265033"/>
                  <a:pt x="209550" y="265033"/>
                </a:cubicBezTo>
                <a:cubicBezTo>
                  <a:pt x="209550" y="294560"/>
                  <a:pt x="209550" y="323135"/>
                  <a:pt x="209550" y="353616"/>
                </a:cubicBezTo>
                <a:cubicBezTo>
                  <a:pt x="184785" y="353616"/>
                  <a:pt x="160020" y="353616"/>
                  <a:pt x="132398" y="353616"/>
                </a:cubicBezTo>
                <a:cubicBezTo>
                  <a:pt x="132398" y="323135"/>
                  <a:pt x="132398" y="294560"/>
                  <a:pt x="132398" y="265033"/>
                </a:cubicBezTo>
                <a:close/>
                <a:moveTo>
                  <a:pt x="26670" y="153591"/>
                </a:moveTo>
                <a:cubicBezTo>
                  <a:pt x="26670" y="148828"/>
                  <a:pt x="35243" y="141208"/>
                  <a:pt x="40005" y="140256"/>
                </a:cubicBezTo>
                <a:cubicBezTo>
                  <a:pt x="60008" y="138351"/>
                  <a:pt x="80963" y="139303"/>
                  <a:pt x="103823" y="139303"/>
                </a:cubicBezTo>
                <a:cubicBezTo>
                  <a:pt x="103823" y="169783"/>
                  <a:pt x="103823" y="199310"/>
                  <a:pt x="103823" y="230743"/>
                </a:cubicBezTo>
                <a:cubicBezTo>
                  <a:pt x="80963" y="230743"/>
                  <a:pt x="59055" y="231696"/>
                  <a:pt x="38100" y="229791"/>
                </a:cubicBezTo>
                <a:cubicBezTo>
                  <a:pt x="34290" y="229791"/>
                  <a:pt x="27623" y="221218"/>
                  <a:pt x="27623" y="216456"/>
                </a:cubicBezTo>
                <a:cubicBezTo>
                  <a:pt x="25718" y="196453"/>
                  <a:pt x="25718" y="174546"/>
                  <a:pt x="26670" y="153591"/>
                </a:cubicBezTo>
                <a:close/>
                <a:moveTo>
                  <a:pt x="26670" y="325993"/>
                </a:moveTo>
                <a:cubicBezTo>
                  <a:pt x="26670" y="256460"/>
                  <a:pt x="31433" y="252651"/>
                  <a:pt x="104775" y="266938"/>
                </a:cubicBezTo>
                <a:cubicBezTo>
                  <a:pt x="104775" y="296466"/>
                  <a:pt x="104775" y="324088"/>
                  <a:pt x="104775" y="355521"/>
                </a:cubicBezTo>
                <a:cubicBezTo>
                  <a:pt x="81915" y="355521"/>
                  <a:pt x="60008" y="356473"/>
                  <a:pt x="38100" y="354568"/>
                </a:cubicBezTo>
                <a:cubicBezTo>
                  <a:pt x="34290" y="354568"/>
                  <a:pt x="28575" y="346948"/>
                  <a:pt x="26670" y="342185"/>
                </a:cubicBezTo>
                <a:cubicBezTo>
                  <a:pt x="24765" y="337423"/>
                  <a:pt x="26670" y="330756"/>
                  <a:pt x="26670" y="3259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2F9B3B50-0EC4-40D2-90CF-9F1D22314585}"/>
              </a:ext>
            </a:extLst>
          </p:cNvPr>
          <p:cNvSpPr/>
          <p:nvPr/>
        </p:nvSpPr>
        <p:spPr>
          <a:xfrm>
            <a:off x="7467679" y="5352769"/>
            <a:ext cx="322966" cy="1087057"/>
          </a:xfrm>
          <a:custGeom>
            <a:avLst/>
            <a:gdLst>
              <a:gd name="connsiteX0" fmla="*/ 398145 w 390525"/>
              <a:gd name="connsiteY0" fmla="*/ 1319213 h 1314450"/>
              <a:gd name="connsiteX1" fmla="*/ 398145 w 390525"/>
              <a:gd name="connsiteY1" fmla="*/ 296228 h 1314450"/>
              <a:gd name="connsiteX2" fmla="*/ 363855 w 390525"/>
              <a:gd name="connsiteY2" fmla="*/ 296228 h 1314450"/>
              <a:gd name="connsiteX3" fmla="*/ 340995 w 390525"/>
              <a:gd name="connsiteY3" fmla="*/ 272415 h 1314450"/>
              <a:gd name="connsiteX4" fmla="*/ 340995 w 390525"/>
              <a:gd name="connsiteY4" fmla="*/ 164783 h 1314450"/>
              <a:gd name="connsiteX5" fmla="*/ 340995 w 390525"/>
              <a:gd name="connsiteY5" fmla="*/ 104775 h 1314450"/>
              <a:gd name="connsiteX6" fmla="*/ 239078 w 390525"/>
              <a:gd name="connsiteY6" fmla="*/ 104775 h 1314450"/>
              <a:gd name="connsiteX7" fmla="*/ 216217 w 390525"/>
              <a:gd name="connsiteY7" fmla="*/ 80963 h 1314450"/>
              <a:gd name="connsiteX8" fmla="*/ 216217 w 390525"/>
              <a:gd name="connsiteY8" fmla="*/ 0 h 1314450"/>
              <a:gd name="connsiteX9" fmla="*/ 180975 w 390525"/>
              <a:gd name="connsiteY9" fmla="*/ 0 h 1314450"/>
              <a:gd name="connsiteX10" fmla="*/ 180975 w 390525"/>
              <a:gd name="connsiteY10" fmla="*/ 80963 h 1314450"/>
              <a:gd name="connsiteX11" fmla="*/ 158115 w 390525"/>
              <a:gd name="connsiteY11" fmla="*/ 104775 h 1314450"/>
              <a:gd name="connsiteX12" fmla="*/ 67628 w 390525"/>
              <a:gd name="connsiteY12" fmla="*/ 104775 h 1314450"/>
              <a:gd name="connsiteX13" fmla="*/ 66675 w 390525"/>
              <a:gd name="connsiteY13" fmla="*/ 120015 h 1314450"/>
              <a:gd name="connsiteX14" fmla="*/ 66675 w 390525"/>
              <a:gd name="connsiteY14" fmla="*/ 275273 h 1314450"/>
              <a:gd name="connsiteX15" fmla="*/ 45720 w 390525"/>
              <a:gd name="connsiteY15" fmla="*/ 296228 h 1314450"/>
              <a:gd name="connsiteX16" fmla="*/ 0 w 390525"/>
              <a:gd name="connsiteY16" fmla="*/ 296228 h 1314450"/>
              <a:gd name="connsiteX17" fmla="*/ 0 w 390525"/>
              <a:gd name="connsiteY17" fmla="*/ 1319213 h 1314450"/>
              <a:gd name="connsiteX18" fmla="*/ 398145 w 390525"/>
              <a:gd name="connsiteY18" fmla="*/ 1319213 h 1314450"/>
              <a:gd name="connsiteX19" fmla="*/ 294323 w 390525"/>
              <a:gd name="connsiteY19" fmla="*/ 1219200 h 1314450"/>
              <a:gd name="connsiteX20" fmla="*/ 273367 w 390525"/>
              <a:gd name="connsiteY20" fmla="*/ 1220152 h 1314450"/>
              <a:gd name="connsiteX21" fmla="*/ 253365 w 390525"/>
              <a:gd name="connsiteY21" fmla="*/ 1199198 h 1314450"/>
              <a:gd name="connsiteX22" fmla="*/ 253365 w 390525"/>
              <a:gd name="connsiteY22" fmla="*/ 1174433 h 1314450"/>
              <a:gd name="connsiteX23" fmla="*/ 294323 w 390525"/>
              <a:gd name="connsiteY23" fmla="*/ 1142048 h 1314450"/>
              <a:gd name="connsiteX24" fmla="*/ 294323 w 390525"/>
              <a:gd name="connsiteY24" fmla="*/ 1219200 h 1314450"/>
              <a:gd name="connsiteX25" fmla="*/ 253365 w 390525"/>
              <a:gd name="connsiteY25" fmla="*/ 1052513 h 1314450"/>
              <a:gd name="connsiteX26" fmla="*/ 253365 w 390525"/>
              <a:gd name="connsiteY26" fmla="*/ 1042988 h 1314450"/>
              <a:gd name="connsiteX27" fmla="*/ 294323 w 390525"/>
              <a:gd name="connsiteY27" fmla="*/ 1008698 h 1314450"/>
              <a:gd name="connsiteX28" fmla="*/ 294323 w 390525"/>
              <a:gd name="connsiteY28" fmla="*/ 1084898 h 1314450"/>
              <a:gd name="connsiteX29" fmla="*/ 253365 w 390525"/>
              <a:gd name="connsiteY29" fmla="*/ 1052513 h 1314450"/>
              <a:gd name="connsiteX30" fmla="*/ 296228 w 390525"/>
              <a:gd name="connsiteY30" fmla="*/ 914400 h 1314450"/>
              <a:gd name="connsiteX31" fmla="*/ 296228 w 390525"/>
              <a:gd name="connsiteY31" fmla="*/ 932498 h 1314450"/>
              <a:gd name="connsiteX32" fmla="*/ 275273 w 390525"/>
              <a:gd name="connsiteY32" fmla="*/ 955358 h 1314450"/>
              <a:gd name="connsiteX33" fmla="*/ 253365 w 390525"/>
              <a:gd name="connsiteY33" fmla="*/ 932498 h 1314450"/>
              <a:gd name="connsiteX34" fmla="*/ 253365 w 390525"/>
              <a:gd name="connsiteY34" fmla="*/ 894398 h 1314450"/>
              <a:gd name="connsiteX35" fmla="*/ 275273 w 390525"/>
              <a:gd name="connsiteY35" fmla="*/ 871538 h 1314450"/>
              <a:gd name="connsiteX36" fmla="*/ 296228 w 390525"/>
              <a:gd name="connsiteY36" fmla="*/ 894398 h 1314450"/>
              <a:gd name="connsiteX37" fmla="*/ 296228 w 390525"/>
              <a:gd name="connsiteY37" fmla="*/ 914400 h 1314450"/>
              <a:gd name="connsiteX38" fmla="*/ 253365 w 390525"/>
              <a:gd name="connsiteY38" fmla="*/ 374333 h 1314450"/>
              <a:gd name="connsiteX39" fmla="*/ 294323 w 390525"/>
              <a:gd name="connsiteY39" fmla="*/ 342900 h 1314450"/>
              <a:gd name="connsiteX40" fmla="*/ 294323 w 390525"/>
              <a:gd name="connsiteY40" fmla="*/ 419100 h 1314450"/>
              <a:gd name="connsiteX41" fmla="*/ 270510 w 390525"/>
              <a:gd name="connsiteY41" fmla="*/ 420053 h 1314450"/>
              <a:gd name="connsiteX42" fmla="*/ 253365 w 390525"/>
              <a:gd name="connsiteY42" fmla="*/ 402908 h 1314450"/>
              <a:gd name="connsiteX43" fmla="*/ 253365 w 390525"/>
              <a:gd name="connsiteY43" fmla="*/ 374333 h 1314450"/>
              <a:gd name="connsiteX44" fmla="*/ 294323 w 390525"/>
              <a:gd name="connsiteY44" fmla="*/ 475298 h 1314450"/>
              <a:gd name="connsiteX45" fmla="*/ 294323 w 390525"/>
              <a:gd name="connsiteY45" fmla="*/ 552450 h 1314450"/>
              <a:gd name="connsiteX46" fmla="*/ 256223 w 390525"/>
              <a:gd name="connsiteY46" fmla="*/ 552450 h 1314450"/>
              <a:gd name="connsiteX47" fmla="*/ 256223 w 390525"/>
              <a:gd name="connsiteY47" fmla="*/ 475298 h 1314450"/>
              <a:gd name="connsiteX48" fmla="*/ 294323 w 390525"/>
              <a:gd name="connsiteY48" fmla="*/ 475298 h 1314450"/>
              <a:gd name="connsiteX49" fmla="*/ 254317 w 390525"/>
              <a:gd name="connsiteY49" fmla="*/ 618173 h 1314450"/>
              <a:gd name="connsiteX50" fmla="*/ 266700 w 390525"/>
              <a:gd name="connsiteY50" fmla="*/ 606743 h 1314450"/>
              <a:gd name="connsiteX51" fmla="*/ 294323 w 390525"/>
              <a:gd name="connsiteY51" fmla="*/ 605790 h 1314450"/>
              <a:gd name="connsiteX52" fmla="*/ 294323 w 390525"/>
              <a:gd name="connsiteY52" fmla="*/ 683895 h 1314450"/>
              <a:gd name="connsiteX53" fmla="*/ 253365 w 390525"/>
              <a:gd name="connsiteY53" fmla="*/ 683895 h 1314450"/>
              <a:gd name="connsiteX54" fmla="*/ 254317 w 390525"/>
              <a:gd name="connsiteY54" fmla="*/ 618173 h 1314450"/>
              <a:gd name="connsiteX55" fmla="*/ 253365 w 390525"/>
              <a:gd name="connsiteY55" fmla="*/ 231458 h 1314450"/>
              <a:gd name="connsiteX56" fmla="*/ 253365 w 390525"/>
              <a:gd name="connsiteY56" fmla="*/ 203835 h 1314450"/>
              <a:gd name="connsiteX57" fmla="*/ 294323 w 390525"/>
              <a:gd name="connsiteY57" fmla="*/ 168592 h 1314450"/>
              <a:gd name="connsiteX58" fmla="*/ 294323 w 390525"/>
              <a:gd name="connsiteY58" fmla="*/ 246698 h 1314450"/>
              <a:gd name="connsiteX59" fmla="*/ 270510 w 390525"/>
              <a:gd name="connsiteY59" fmla="*/ 247650 h 1314450"/>
              <a:gd name="connsiteX60" fmla="*/ 253365 w 390525"/>
              <a:gd name="connsiteY60" fmla="*/ 231458 h 1314450"/>
              <a:gd name="connsiteX61" fmla="*/ 253365 w 390525"/>
              <a:gd name="connsiteY61" fmla="*/ 774383 h 1314450"/>
              <a:gd name="connsiteX62" fmla="*/ 294323 w 390525"/>
              <a:gd name="connsiteY62" fmla="*/ 741998 h 1314450"/>
              <a:gd name="connsiteX63" fmla="*/ 294323 w 390525"/>
              <a:gd name="connsiteY63" fmla="*/ 820102 h 1314450"/>
              <a:gd name="connsiteX64" fmla="*/ 266700 w 390525"/>
              <a:gd name="connsiteY64" fmla="*/ 819150 h 1314450"/>
              <a:gd name="connsiteX65" fmla="*/ 254317 w 390525"/>
              <a:gd name="connsiteY65" fmla="*/ 805815 h 1314450"/>
              <a:gd name="connsiteX66" fmla="*/ 253365 w 390525"/>
              <a:gd name="connsiteY66" fmla="*/ 774383 h 1314450"/>
              <a:gd name="connsiteX67" fmla="*/ 218123 w 390525"/>
              <a:gd name="connsiteY67" fmla="*/ 1220152 h 1314450"/>
              <a:gd name="connsiteX68" fmla="*/ 180975 w 390525"/>
              <a:gd name="connsiteY68" fmla="*/ 1220152 h 1314450"/>
              <a:gd name="connsiteX69" fmla="*/ 180975 w 390525"/>
              <a:gd name="connsiteY69" fmla="*/ 1142048 h 1314450"/>
              <a:gd name="connsiteX70" fmla="*/ 218123 w 390525"/>
              <a:gd name="connsiteY70" fmla="*/ 1142048 h 1314450"/>
              <a:gd name="connsiteX71" fmla="*/ 218123 w 390525"/>
              <a:gd name="connsiteY71" fmla="*/ 1220152 h 1314450"/>
              <a:gd name="connsiteX72" fmla="*/ 218123 w 390525"/>
              <a:gd name="connsiteY72" fmla="*/ 1075373 h 1314450"/>
              <a:gd name="connsiteX73" fmla="*/ 199073 w 390525"/>
              <a:gd name="connsiteY73" fmla="*/ 1085850 h 1314450"/>
              <a:gd name="connsiteX74" fmla="*/ 180023 w 390525"/>
              <a:gd name="connsiteY74" fmla="*/ 1075373 h 1314450"/>
              <a:gd name="connsiteX75" fmla="*/ 179070 w 390525"/>
              <a:gd name="connsiteY75" fmla="*/ 1008698 h 1314450"/>
              <a:gd name="connsiteX76" fmla="*/ 219075 w 390525"/>
              <a:gd name="connsiteY76" fmla="*/ 1008698 h 1314450"/>
              <a:gd name="connsiteX77" fmla="*/ 218123 w 390525"/>
              <a:gd name="connsiteY77" fmla="*/ 1075373 h 1314450"/>
              <a:gd name="connsiteX78" fmla="*/ 180023 w 390525"/>
              <a:gd name="connsiteY78" fmla="*/ 168592 h 1314450"/>
              <a:gd name="connsiteX79" fmla="*/ 217170 w 390525"/>
              <a:gd name="connsiteY79" fmla="*/ 168592 h 1314450"/>
              <a:gd name="connsiteX80" fmla="*/ 217170 w 390525"/>
              <a:gd name="connsiteY80" fmla="*/ 245745 h 1314450"/>
              <a:gd name="connsiteX81" fmla="*/ 180023 w 390525"/>
              <a:gd name="connsiteY81" fmla="*/ 245745 h 1314450"/>
              <a:gd name="connsiteX82" fmla="*/ 180023 w 390525"/>
              <a:gd name="connsiteY82" fmla="*/ 168592 h 1314450"/>
              <a:gd name="connsiteX83" fmla="*/ 218123 w 390525"/>
              <a:gd name="connsiteY83" fmla="*/ 741045 h 1314450"/>
              <a:gd name="connsiteX84" fmla="*/ 218123 w 390525"/>
              <a:gd name="connsiteY84" fmla="*/ 818198 h 1314450"/>
              <a:gd name="connsiteX85" fmla="*/ 180023 w 390525"/>
              <a:gd name="connsiteY85" fmla="*/ 818198 h 1314450"/>
              <a:gd name="connsiteX86" fmla="*/ 180023 w 390525"/>
              <a:gd name="connsiteY86" fmla="*/ 741045 h 1314450"/>
              <a:gd name="connsiteX87" fmla="*/ 218123 w 390525"/>
              <a:gd name="connsiteY87" fmla="*/ 741045 h 1314450"/>
              <a:gd name="connsiteX88" fmla="*/ 217170 w 390525"/>
              <a:gd name="connsiteY88" fmla="*/ 341948 h 1314450"/>
              <a:gd name="connsiteX89" fmla="*/ 217170 w 390525"/>
              <a:gd name="connsiteY89" fmla="*/ 419100 h 1314450"/>
              <a:gd name="connsiteX90" fmla="*/ 180023 w 390525"/>
              <a:gd name="connsiteY90" fmla="*/ 419100 h 1314450"/>
              <a:gd name="connsiteX91" fmla="*/ 180023 w 390525"/>
              <a:gd name="connsiteY91" fmla="*/ 341948 h 1314450"/>
              <a:gd name="connsiteX92" fmla="*/ 217170 w 390525"/>
              <a:gd name="connsiteY92" fmla="*/ 341948 h 1314450"/>
              <a:gd name="connsiteX93" fmla="*/ 180023 w 390525"/>
              <a:gd name="connsiteY93" fmla="*/ 475298 h 1314450"/>
              <a:gd name="connsiteX94" fmla="*/ 217170 w 390525"/>
              <a:gd name="connsiteY94" fmla="*/ 475298 h 1314450"/>
              <a:gd name="connsiteX95" fmla="*/ 217170 w 390525"/>
              <a:gd name="connsiteY95" fmla="*/ 552450 h 1314450"/>
              <a:gd name="connsiteX96" fmla="*/ 180023 w 390525"/>
              <a:gd name="connsiteY96" fmla="*/ 552450 h 1314450"/>
              <a:gd name="connsiteX97" fmla="*/ 180023 w 390525"/>
              <a:gd name="connsiteY97" fmla="*/ 475298 h 1314450"/>
              <a:gd name="connsiteX98" fmla="*/ 180023 w 390525"/>
              <a:gd name="connsiteY98" fmla="*/ 607695 h 1314450"/>
              <a:gd name="connsiteX99" fmla="*/ 217170 w 390525"/>
              <a:gd name="connsiteY99" fmla="*/ 607695 h 1314450"/>
              <a:gd name="connsiteX100" fmla="*/ 217170 w 390525"/>
              <a:gd name="connsiteY100" fmla="*/ 683895 h 1314450"/>
              <a:gd name="connsiteX101" fmla="*/ 180023 w 390525"/>
              <a:gd name="connsiteY101" fmla="*/ 683895 h 1314450"/>
              <a:gd name="connsiteX102" fmla="*/ 180023 w 390525"/>
              <a:gd name="connsiteY102" fmla="*/ 607695 h 1314450"/>
              <a:gd name="connsiteX103" fmla="*/ 178117 w 390525"/>
              <a:gd name="connsiteY103" fmla="*/ 897255 h 1314450"/>
              <a:gd name="connsiteX104" fmla="*/ 198120 w 390525"/>
              <a:gd name="connsiteY104" fmla="*/ 871538 h 1314450"/>
              <a:gd name="connsiteX105" fmla="*/ 218123 w 390525"/>
              <a:gd name="connsiteY105" fmla="*/ 897255 h 1314450"/>
              <a:gd name="connsiteX106" fmla="*/ 218123 w 390525"/>
              <a:gd name="connsiteY106" fmla="*/ 913448 h 1314450"/>
              <a:gd name="connsiteX107" fmla="*/ 218123 w 390525"/>
              <a:gd name="connsiteY107" fmla="*/ 931545 h 1314450"/>
              <a:gd name="connsiteX108" fmla="*/ 197167 w 390525"/>
              <a:gd name="connsiteY108" fmla="*/ 955358 h 1314450"/>
              <a:gd name="connsiteX109" fmla="*/ 177165 w 390525"/>
              <a:gd name="connsiteY109" fmla="*/ 931545 h 1314450"/>
              <a:gd name="connsiteX110" fmla="*/ 178117 w 390525"/>
              <a:gd name="connsiteY110" fmla="*/ 897255 h 1314450"/>
              <a:gd name="connsiteX111" fmla="*/ 142875 w 390525"/>
              <a:gd name="connsiteY111" fmla="*/ 1220152 h 1314450"/>
              <a:gd name="connsiteX112" fmla="*/ 102870 w 390525"/>
              <a:gd name="connsiteY112" fmla="*/ 1220152 h 1314450"/>
              <a:gd name="connsiteX113" fmla="*/ 102870 w 390525"/>
              <a:gd name="connsiteY113" fmla="*/ 1142048 h 1314450"/>
              <a:gd name="connsiteX114" fmla="*/ 142875 w 390525"/>
              <a:gd name="connsiteY114" fmla="*/ 1142048 h 1314450"/>
              <a:gd name="connsiteX115" fmla="*/ 142875 w 390525"/>
              <a:gd name="connsiteY115" fmla="*/ 1220152 h 1314450"/>
              <a:gd name="connsiteX116" fmla="*/ 102870 w 390525"/>
              <a:gd name="connsiteY116" fmla="*/ 818198 h 1314450"/>
              <a:gd name="connsiteX117" fmla="*/ 102870 w 390525"/>
              <a:gd name="connsiteY117" fmla="*/ 741045 h 1314450"/>
              <a:gd name="connsiteX118" fmla="*/ 142875 w 390525"/>
              <a:gd name="connsiteY118" fmla="*/ 741045 h 1314450"/>
              <a:gd name="connsiteX119" fmla="*/ 142875 w 390525"/>
              <a:gd name="connsiteY119" fmla="*/ 818198 h 1314450"/>
              <a:gd name="connsiteX120" fmla="*/ 102870 w 390525"/>
              <a:gd name="connsiteY120" fmla="*/ 818198 h 1314450"/>
              <a:gd name="connsiteX121" fmla="*/ 143828 w 390525"/>
              <a:gd name="connsiteY121" fmla="*/ 1075373 h 1314450"/>
              <a:gd name="connsiteX122" fmla="*/ 129540 w 390525"/>
              <a:gd name="connsiteY122" fmla="*/ 1086802 h 1314450"/>
              <a:gd name="connsiteX123" fmla="*/ 103823 w 390525"/>
              <a:gd name="connsiteY123" fmla="*/ 1087755 h 1314450"/>
              <a:gd name="connsiteX124" fmla="*/ 103823 w 390525"/>
              <a:gd name="connsiteY124" fmla="*/ 1009650 h 1314450"/>
              <a:gd name="connsiteX125" fmla="*/ 144780 w 390525"/>
              <a:gd name="connsiteY125" fmla="*/ 1009650 h 1314450"/>
              <a:gd name="connsiteX126" fmla="*/ 143828 w 390525"/>
              <a:gd name="connsiteY126" fmla="*/ 1075373 h 1314450"/>
              <a:gd name="connsiteX127" fmla="*/ 144780 w 390525"/>
              <a:gd name="connsiteY127" fmla="*/ 889635 h 1314450"/>
              <a:gd name="connsiteX128" fmla="*/ 144780 w 390525"/>
              <a:gd name="connsiteY128" fmla="*/ 922020 h 1314450"/>
              <a:gd name="connsiteX129" fmla="*/ 103823 w 390525"/>
              <a:gd name="connsiteY129" fmla="*/ 952500 h 1314450"/>
              <a:gd name="connsiteX130" fmla="*/ 103823 w 390525"/>
              <a:gd name="connsiteY130" fmla="*/ 872490 h 1314450"/>
              <a:gd name="connsiteX131" fmla="*/ 127635 w 390525"/>
              <a:gd name="connsiteY131" fmla="*/ 872490 h 1314450"/>
              <a:gd name="connsiteX132" fmla="*/ 144780 w 390525"/>
              <a:gd name="connsiteY132" fmla="*/ 889635 h 1314450"/>
              <a:gd name="connsiteX133" fmla="*/ 143828 w 390525"/>
              <a:gd name="connsiteY133" fmla="*/ 678180 h 1314450"/>
              <a:gd name="connsiteX134" fmla="*/ 141923 w 390525"/>
              <a:gd name="connsiteY134" fmla="*/ 683895 h 1314450"/>
              <a:gd name="connsiteX135" fmla="*/ 102870 w 390525"/>
              <a:gd name="connsiteY135" fmla="*/ 683895 h 1314450"/>
              <a:gd name="connsiteX136" fmla="*/ 102870 w 390525"/>
              <a:gd name="connsiteY136" fmla="*/ 607695 h 1314450"/>
              <a:gd name="connsiteX137" fmla="*/ 114300 w 390525"/>
              <a:gd name="connsiteY137" fmla="*/ 605790 h 1314450"/>
              <a:gd name="connsiteX138" fmla="*/ 144780 w 390525"/>
              <a:gd name="connsiteY138" fmla="*/ 634365 h 1314450"/>
              <a:gd name="connsiteX139" fmla="*/ 143828 w 390525"/>
              <a:gd name="connsiteY139" fmla="*/ 678180 h 1314450"/>
              <a:gd name="connsiteX140" fmla="*/ 142875 w 390525"/>
              <a:gd name="connsiteY140" fmla="*/ 419100 h 1314450"/>
              <a:gd name="connsiteX141" fmla="*/ 103823 w 390525"/>
              <a:gd name="connsiteY141" fmla="*/ 419100 h 1314450"/>
              <a:gd name="connsiteX142" fmla="*/ 103823 w 390525"/>
              <a:gd name="connsiteY142" fmla="*/ 341948 h 1314450"/>
              <a:gd name="connsiteX143" fmla="*/ 142875 w 390525"/>
              <a:gd name="connsiteY143" fmla="*/ 341948 h 1314450"/>
              <a:gd name="connsiteX144" fmla="*/ 142875 w 390525"/>
              <a:gd name="connsiteY144" fmla="*/ 419100 h 1314450"/>
              <a:gd name="connsiteX145" fmla="*/ 103823 w 390525"/>
              <a:gd name="connsiteY145" fmla="*/ 168592 h 1314450"/>
              <a:gd name="connsiteX146" fmla="*/ 142875 w 390525"/>
              <a:gd name="connsiteY146" fmla="*/ 168592 h 1314450"/>
              <a:gd name="connsiteX147" fmla="*/ 142875 w 390525"/>
              <a:gd name="connsiteY147" fmla="*/ 245745 h 1314450"/>
              <a:gd name="connsiteX148" fmla="*/ 103823 w 390525"/>
              <a:gd name="connsiteY148" fmla="*/ 245745 h 1314450"/>
              <a:gd name="connsiteX149" fmla="*/ 103823 w 390525"/>
              <a:gd name="connsiteY149" fmla="*/ 168592 h 1314450"/>
              <a:gd name="connsiteX150" fmla="*/ 102870 w 390525"/>
              <a:gd name="connsiteY150" fmla="*/ 475298 h 1314450"/>
              <a:gd name="connsiteX151" fmla="*/ 142875 w 390525"/>
              <a:gd name="connsiteY151" fmla="*/ 475298 h 1314450"/>
              <a:gd name="connsiteX152" fmla="*/ 142875 w 390525"/>
              <a:gd name="connsiteY152" fmla="*/ 551498 h 1314450"/>
              <a:gd name="connsiteX153" fmla="*/ 102870 w 390525"/>
              <a:gd name="connsiteY153" fmla="*/ 551498 h 1314450"/>
              <a:gd name="connsiteX154" fmla="*/ 102870 w 390525"/>
              <a:gd name="connsiteY154" fmla="*/ 47529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390525" h="1314450">
                <a:moveTo>
                  <a:pt x="398145" y="1319213"/>
                </a:moveTo>
                <a:cubicBezTo>
                  <a:pt x="398145" y="976313"/>
                  <a:pt x="398145" y="637223"/>
                  <a:pt x="398145" y="296228"/>
                </a:cubicBezTo>
                <a:cubicBezTo>
                  <a:pt x="384810" y="296228"/>
                  <a:pt x="374333" y="295275"/>
                  <a:pt x="363855" y="296228"/>
                </a:cubicBezTo>
                <a:cubicBezTo>
                  <a:pt x="344805" y="298133"/>
                  <a:pt x="340042" y="289560"/>
                  <a:pt x="340995" y="272415"/>
                </a:cubicBezTo>
                <a:cubicBezTo>
                  <a:pt x="341948" y="236220"/>
                  <a:pt x="340995" y="200978"/>
                  <a:pt x="340995" y="164783"/>
                </a:cubicBezTo>
                <a:cubicBezTo>
                  <a:pt x="340995" y="145733"/>
                  <a:pt x="340995" y="125730"/>
                  <a:pt x="340995" y="104775"/>
                </a:cubicBezTo>
                <a:cubicBezTo>
                  <a:pt x="304800" y="104775"/>
                  <a:pt x="271463" y="103823"/>
                  <a:pt x="239078" y="104775"/>
                </a:cubicBezTo>
                <a:cubicBezTo>
                  <a:pt x="220028" y="105728"/>
                  <a:pt x="215265" y="99060"/>
                  <a:pt x="216217" y="80963"/>
                </a:cubicBezTo>
                <a:cubicBezTo>
                  <a:pt x="217170" y="54292"/>
                  <a:pt x="216217" y="27623"/>
                  <a:pt x="216217" y="0"/>
                </a:cubicBezTo>
                <a:cubicBezTo>
                  <a:pt x="203835" y="0"/>
                  <a:pt x="193358" y="0"/>
                  <a:pt x="180975" y="0"/>
                </a:cubicBezTo>
                <a:cubicBezTo>
                  <a:pt x="180975" y="27623"/>
                  <a:pt x="180023" y="54292"/>
                  <a:pt x="180975" y="80963"/>
                </a:cubicBezTo>
                <a:cubicBezTo>
                  <a:pt x="181928" y="98108"/>
                  <a:pt x="177165" y="105728"/>
                  <a:pt x="158115" y="104775"/>
                </a:cubicBezTo>
                <a:cubicBezTo>
                  <a:pt x="127635" y="102870"/>
                  <a:pt x="98108" y="104775"/>
                  <a:pt x="67628" y="104775"/>
                </a:cubicBezTo>
                <a:cubicBezTo>
                  <a:pt x="66675" y="112395"/>
                  <a:pt x="66675" y="116205"/>
                  <a:pt x="66675" y="120015"/>
                </a:cubicBezTo>
                <a:cubicBezTo>
                  <a:pt x="66675" y="171450"/>
                  <a:pt x="65723" y="223838"/>
                  <a:pt x="66675" y="275273"/>
                </a:cubicBezTo>
                <a:cubicBezTo>
                  <a:pt x="66675" y="291465"/>
                  <a:pt x="61913" y="297180"/>
                  <a:pt x="45720" y="296228"/>
                </a:cubicBezTo>
                <a:cubicBezTo>
                  <a:pt x="31433" y="295275"/>
                  <a:pt x="17145" y="296228"/>
                  <a:pt x="0" y="296228"/>
                </a:cubicBezTo>
                <a:cubicBezTo>
                  <a:pt x="0" y="637223"/>
                  <a:pt x="0" y="976313"/>
                  <a:pt x="0" y="1319213"/>
                </a:cubicBezTo>
                <a:lnTo>
                  <a:pt x="398145" y="1319213"/>
                </a:lnTo>
                <a:close/>
                <a:moveTo>
                  <a:pt x="294323" y="1219200"/>
                </a:moveTo>
                <a:cubicBezTo>
                  <a:pt x="286703" y="1220152"/>
                  <a:pt x="280035" y="1220152"/>
                  <a:pt x="273367" y="1220152"/>
                </a:cubicBezTo>
                <a:cubicBezTo>
                  <a:pt x="257175" y="1222058"/>
                  <a:pt x="251460" y="1214438"/>
                  <a:pt x="253365" y="1199198"/>
                </a:cubicBezTo>
                <a:cubicBezTo>
                  <a:pt x="254317" y="1190625"/>
                  <a:pt x="253365" y="1183005"/>
                  <a:pt x="253365" y="1174433"/>
                </a:cubicBezTo>
                <a:cubicBezTo>
                  <a:pt x="253365" y="1135380"/>
                  <a:pt x="253365" y="1135380"/>
                  <a:pt x="294323" y="1142048"/>
                </a:cubicBezTo>
                <a:cubicBezTo>
                  <a:pt x="294323" y="1168718"/>
                  <a:pt x="294323" y="1193483"/>
                  <a:pt x="294323" y="1219200"/>
                </a:cubicBezTo>
                <a:close/>
                <a:moveTo>
                  <a:pt x="253365" y="1052513"/>
                </a:moveTo>
                <a:cubicBezTo>
                  <a:pt x="253365" y="1049655"/>
                  <a:pt x="253365" y="1046798"/>
                  <a:pt x="253365" y="1042988"/>
                </a:cubicBezTo>
                <a:cubicBezTo>
                  <a:pt x="253365" y="1004888"/>
                  <a:pt x="253365" y="1004888"/>
                  <a:pt x="294323" y="1008698"/>
                </a:cubicBezTo>
                <a:cubicBezTo>
                  <a:pt x="294323" y="1033463"/>
                  <a:pt x="294323" y="1059180"/>
                  <a:pt x="294323" y="1084898"/>
                </a:cubicBezTo>
                <a:cubicBezTo>
                  <a:pt x="253365" y="1090613"/>
                  <a:pt x="253365" y="1090613"/>
                  <a:pt x="253365" y="1052513"/>
                </a:cubicBezTo>
                <a:close/>
                <a:moveTo>
                  <a:pt x="296228" y="914400"/>
                </a:moveTo>
                <a:cubicBezTo>
                  <a:pt x="296228" y="920115"/>
                  <a:pt x="295275" y="926783"/>
                  <a:pt x="296228" y="932498"/>
                </a:cubicBezTo>
                <a:cubicBezTo>
                  <a:pt x="298133" y="948690"/>
                  <a:pt x="293370" y="955358"/>
                  <a:pt x="275273" y="955358"/>
                </a:cubicBezTo>
                <a:cubicBezTo>
                  <a:pt x="258128" y="955358"/>
                  <a:pt x="252413" y="948690"/>
                  <a:pt x="253365" y="932498"/>
                </a:cubicBezTo>
                <a:cubicBezTo>
                  <a:pt x="254317" y="920115"/>
                  <a:pt x="254317" y="906780"/>
                  <a:pt x="253365" y="894398"/>
                </a:cubicBezTo>
                <a:cubicBezTo>
                  <a:pt x="252413" y="878205"/>
                  <a:pt x="258128" y="872490"/>
                  <a:pt x="275273" y="871538"/>
                </a:cubicBezTo>
                <a:cubicBezTo>
                  <a:pt x="293370" y="871538"/>
                  <a:pt x="298133" y="878205"/>
                  <a:pt x="296228" y="894398"/>
                </a:cubicBezTo>
                <a:cubicBezTo>
                  <a:pt x="295275" y="901065"/>
                  <a:pt x="296228" y="907733"/>
                  <a:pt x="296228" y="914400"/>
                </a:cubicBezTo>
                <a:close/>
                <a:moveTo>
                  <a:pt x="253365" y="374333"/>
                </a:moveTo>
                <a:cubicBezTo>
                  <a:pt x="253365" y="336233"/>
                  <a:pt x="254317" y="335280"/>
                  <a:pt x="294323" y="342900"/>
                </a:cubicBezTo>
                <a:cubicBezTo>
                  <a:pt x="294323" y="367665"/>
                  <a:pt x="294323" y="393383"/>
                  <a:pt x="294323" y="419100"/>
                </a:cubicBezTo>
                <a:cubicBezTo>
                  <a:pt x="285750" y="419100"/>
                  <a:pt x="278130" y="419100"/>
                  <a:pt x="270510" y="420053"/>
                </a:cubicBezTo>
                <a:cubicBezTo>
                  <a:pt x="258128" y="421005"/>
                  <a:pt x="252413" y="416242"/>
                  <a:pt x="253365" y="402908"/>
                </a:cubicBezTo>
                <a:cubicBezTo>
                  <a:pt x="254317" y="394335"/>
                  <a:pt x="253365" y="383858"/>
                  <a:pt x="253365" y="374333"/>
                </a:cubicBezTo>
                <a:close/>
                <a:moveTo>
                  <a:pt x="294323" y="475298"/>
                </a:moveTo>
                <a:cubicBezTo>
                  <a:pt x="294323" y="501015"/>
                  <a:pt x="294323" y="525780"/>
                  <a:pt x="294323" y="552450"/>
                </a:cubicBezTo>
                <a:cubicBezTo>
                  <a:pt x="281940" y="552450"/>
                  <a:pt x="269558" y="552450"/>
                  <a:pt x="256223" y="552450"/>
                </a:cubicBezTo>
                <a:cubicBezTo>
                  <a:pt x="256223" y="526733"/>
                  <a:pt x="256223" y="501967"/>
                  <a:pt x="256223" y="475298"/>
                </a:cubicBezTo>
                <a:cubicBezTo>
                  <a:pt x="268605" y="475298"/>
                  <a:pt x="280035" y="475298"/>
                  <a:pt x="294323" y="475298"/>
                </a:cubicBezTo>
                <a:close/>
                <a:moveTo>
                  <a:pt x="254317" y="618173"/>
                </a:moveTo>
                <a:cubicBezTo>
                  <a:pt x="254317" y="614363"/>
                  <a:pt x="261938" y="607695"/>
                  <a:pt x="266700" y="606743"/>
                </a:cubicBezTo>
                <a:cubicBezTo>
                  <a:pt x="275273" y="604838"/>
                  <a:pt x="283845" y="605790"/>
                  <a:pt x="294323" y="605790"/>
                </a:cubicBezTo>
                <a:cubicBezTo>
                  <a:pt x="294323" y="633413"/>
                  <a:pt x="294323" y="657225"/>
                  <a:pt x="294323" y="683895"/>
                </a:cubicBezTo>
                <a:cubicBezTo>
                  <a:pt x="280988" y="683895"/>
                  <a:pt x="268605" y="683895"/>
                  <a:pt x="253365" y="683895"/>
                </a:cubicBezTo>
                <a:cubicBezTo>
                  <a:pt x="253365" y="661988"/>
                  <a:pt x="253365" y="640080"/>
                  <a:pt x="254317" y="618173"/>
                </a:cubicBezTo>
                <a:close/>
                <a:moveTo>
                  <a:pt x="253365" y="231458"/>
                </a:moveTo>
                <a:cubicBezTo>
                  <a:pt x="254317" y="222885"/>
                  <a:pt x="253365" y="213360"/>
                  <a:pt x="253365" y="203835"/>
                </a:cubicBezTo>
                <a:cubicBezTo>
                  <a:pt x="253365" y="165735"/>
                  <a:pt x="253365" y="165735"/>
                  <a:pt x="294323" y="168592"/>
                </a:cubicBezTo>
                <a:cubicBezTo>
                  <a:pt x="294323" y="194310"/>
                  <a:pt x="294323" y="219075"/>
                  <a:pt x="294323" y="246698"/>
                </a:cubicBezTo>
                <a:cubicBezTo>
                  <a:pt x="286703" y="246698"/>
                  <a:pt x="278130" y="247650"/>
                  <a:pt x="270510" y="247650"/>
                </a:cubicBezTo>
                <a:cubicBezTo>
                  <a:pt x="258128" y="249555"/>
                  <a:pt x="252413" y="243840"/>
                  <a:pt x="253365" y="231458"/>
                </a:cubicBezTo>
                <a:close/>
                <a:moveTo>
                  <a:pt x="253365" y="774383"/>
                </a:moveTo>
                <a:cubicBezTo>
                  <a:pt x="253365" y="735330"/>
                  <a:pt x="253365" y="735330"/>
                  <a:pt x="294323" y="741998"/>
                </a:cubicBezTo>
                <a:cubicBezTo>
                  <a:pt x="294323" y="766763"/>
                  <a:pt x="294323" y="792480"/>
                  <a:pt x="294323" y="820102"/>
                </a:cubicBezTo>
                <a:cubicBezTo>
                  <a:pt x="284798" y="820102"/>
                  <a:pt x="275273" y="822008"/>
                  <a:pt x="266700" y="819150"/>
                </a:cubicBezTo>
                <a:cubicBezTo>
                  <a:pt x="260985" y="817245"/>
                  <a:pt x="255270" y="811530"/>
                  <a:pt x="254317" y="805815"/>
                </a:cubicBezTo>
                <a:cubicBezTo>
                  <a:pt x="252413" y="795338"/>
                  <a:pt x="253365" y="784860"/>
                  <a:pt x="253365" y="774383"/>
                </a:cubicBezTo>
                <a:close/>
                <a:moveTo>
                  <a:pt x="218123" y="1220152"/>
                </a:moveTo>
                <a:cubicBezTo>
                  <a:pt x="204788" y="1220152"/>
                  <a:pt x="193358" y="1220152"/>
                  <a:pt x="180975" y="1220152"/>
                </a:cubicBezTo>
                <a:cubicBezTo>
                  <a:pt x="180975" y="1193483"/>
                  <a:pt x="180975" y="1168718"/>
                  <a:pt x="180975" y="1142048"/>
                </a:cubicBezTo>
                <a:cubicBezTo>
                  <a:pt x="193358" y="1142048"/>
                  <a:pt x="205740" y="1142048"/>
                  <a:pt x="218123" y="1142048"/>
                </a:cubicBezTo>
                <a:cubicBezTo>
                  <a:pt x="218123" y="1167765"/>
                  <a:pt x="218123" y="1192530"/>
                  <a:pt x="218123" y="1220152"/>
                </a:cubicBezTo>
                <a:close/>
                <a:moveTo>
                  <a:pt x="218123" y="1075373"/>
                </a:moveTo>
                <a:cubicBezTo>
                  <a:pt x="218123" y="1080135"/>
                  <a:pt x="205740" y="1085850"/>
                  <a:pt x="199073" y="1085850"/>
                </a:cubicBezTo>
                <a:cubicBezTo>
                  <a:pt x="192405" y="1085850"/>
                  <a:pt x="180023" y="1079183"/>
                  <a:pt x="180023" y="1075373"/>
                </a:cubicBezTo>
                <a:cubicBezTo>
                  <a:pt x="178117" y="1053465"/>
                  <a:pt x="179070" y="1031558"/>
                  <a:pt x="179070" y="1008698"/>
                </a:cubicBezTo>
                <a:cubicBezTo>
                  <a:pt x="193358" y="1008698"/>
                  <a:pt x="204788" y="1008698"/>
                  <a:pt x="219075" y="1008698"/>
                </a:cubicBezTo>
                <a:cubicBezTo>
                  <a:pt x="219075" y="1032510"/>
                  <a:pt x="220028" y="1054418"/>
                  <a:pt x="218123" y="1075373"/>
                </a:cubicBezTo>
                <a:close/>
                <a:moveTo>
                  <a:pt x="180023" y="168592"/>
                </a:moveTo>
                <a:cubicBezTo>
                  <a:pt x="192405" y="168592"/>
                  <a:pt x="202883" y="168592"/>
                  <a:pt x="217170" y="168592"/>
                </a:cubicBezTo>
                <a:cubicBezTo>
                  <a:pt x="217170" y="194310"/>
                  <a:pt x="217170" y="219075"/>
                  <a:pt x="217170" y="245745"/>
                </a:cubicBezTo>
                <a:cubicBezTo>
                  <a:pt x="204788" y="245745"/>
                  <a:pt x="193358" y="245745"/>
                  <a:pt x="180023" y="245745"/>
                </a:cubicBezTo>
                <a:cubicBezTo>
                  <a:pt x="180023" y="220980"/>
                  <a:pt x="180023" y="195263"/>
                  <a:pt x="180023" y="168592"/>
                </a:cubicBezTo>
                <a:close/>
                <a:moveTo>
                  <a:pt x="218123" y="741045"/>
                </a:moveTo>
                <a:cubicBezTo>
                  <a:pt x="218123" y="766763"/>
                  <a:pt x="218123" y="791527"/>
                  <a:pt x="218123" y="818198"/>
                </a:cubicBezTo>
                <a:cubicBezTo>
                  <a:pt x="205740" y="818198"/>
                  <a:pt x="193358" y="818198"/>
                  <a:pt x="180023" y="818198"/>
                </a:cubicBezTo>
                <a:cubicBezTo>
                  <a:pt x="180023" y="792480"/>
                  <a:pt x="180023" y="767715"/>
                  <a:pt x="180023" y="741045"/>
                </a:cubicBezTo>
                <a:cubicBezTo>
                  <a:pt x="191453" y="741045"/>
                  <a:pt x="202883" y="741045"/>
                  <a:pt x="218123" y="741045"/>
                </a:cubicBezTo>
                <a:close/>
                <a:moveTo>
                  <a:pt x="217170" y="341948"/>
                </a:moveTo>
                <a:cubicBezTo>
                  <a:pt x="217170" y="366713"/>
                  <a:pt x="217170" y="392430"/>
                  <a:pt x="217170" y="419100"/>
                </a:cubicBezTo>
                <a:cubicBezTo>
                  <a:pt x="205740" y="419100"/>
                  <a:pt x="194310" y="419100"/>
                  <a:pt x="180023" y="419100"/>
                </a:cubicBezTo>
                <a:cubicBezTo>
                  <a:pt x="180023" y="394335"/>
                  <a:pt x="180023" y="369570"/>
                  <a:pt x="180023" y="341948"/>
                </a:cubicBezTo>
                <a:cubicBezTo>
                  <a:pt x="192405" y="341948"/>
                  <a:pt x="203835" y="341948"/>
                  <a:pt x="217170" y="341948"/>
                </a:cubicBezTo>
                <a:close/>
                <a:moveTo>
                  <a:pt x="180023" y="475298"/>
                </a:moveTo>
                <a:cubicBezTo>
                  <a:pt x="192405" y="475298"/>
                  <a:pt x="203835" y="475298"/>
                  <a:pt x="217170" y="475298"/>
                </a:cubicBezTo>
                <a:cubicBezTo>
                  <a:pt x="217170" y="501015"/>
                  <a:pt x="217170" y="525780"/>
                  <a:pt x="217170" y="552450"/>
                </a:cubicBezTo>
                <a:cubicBezTo>
                  <a:pt x="205740" y="552450"/>
                  <a:pt x="193358" y="552450"/>
                  <a:pt x="180023" y="552450"/>
                </a:cubicBezTo>
                <a:cubicBezTo>
                  <a:pt x="180023" y="526733"/>
                  <a:pt x="180023" y="501967"/>
                  <a:pt x="180023" y="475298"/>
                </a:cubicBezTo>
                <a:close/>
                <a:moveTo>
                  <a:pt x="180023" y="607695"/>
                </a:moveTo>
                <a:cubicBezTo>
                  <a:pt x="192405" y="607695"/>
                  <a:pt x="203835" y="607695"/>
                  <a:pt x="217170" y="607695"/>
                </a:cubicBezTo>
                <a:cubicBezTo>
                  <a:pt x="217170" y="632460"/>
                  <a:pt x="217170" y="657225"/>
                  <a:pt x="217170" y="683895"/>
                </a:cubicBezTo>
                <a:cubicBezTo>
                  <a:pt x="203835" y="683895"/>
                  <a:pt x="192405" y="683895"/>
                  <a:pt x="180023" y="683895"/>
                </a:cubicBezTo>
                <a:cubicBezTo>
                  <a:pt x="180023" y="659130"/>
                  <a:pt x="180023" y="634365"/>
                  <a:pt x="180023" y="607695"/>
                </a:cubicBezTo>
                <a:close/>
                <a:moveTo>
                  <a:pt x="178117" y="897255"/>
                </a:moveTo>
                <a:cubicBezTo>
                  <a:pt x="178117" y="882968"/>
                  <a:pt x="177165" y="871538"/>
                  <a:pt x="198120" y="871538"/>
                </a:cubicBezTo>
                <a:cubicBezTo>
                  <a:pt x="220028" y="871538"/>
                  <a:pt x="219075" y="882968"/>
                  <a:pt x="218123" y="897255"/>
                </a:cubicBezTo>
                <a:cubicBezTo>
                  <a:pt x="218123" y="902970"/>
                  <a:pt x="218123" y="907733"/>
                  <a:pt x="218123" y="913448"/>
                </a:cubicBezTo>
                <a:cubicBezTo>
                  <a:pt x="218123" y="919163"/>
                  <a:pt x="217170" y="925830"/>
                  <a:pt x="218123" y="931545"/>
                </a:cubicBezTo>
                <a:cubicBezTo>
                  <a:pt x="220028" y="946785"/>
                  <a:pt x="216217" y="955358"/>
                  <a:pt x="197167" y="955358"/>
                </a:cubicBezTo>
                <a:cubicBezTo>
                  <a:pt x="178117" y="955358"/>
                  <a:pt x="175260" y="946785"/>
                  <a:pt x="177165" y="931545"/>
                </a:cubicBezTo>
                <a:cubicBezTo>
                  <a:pt x="179070" y="920115"/>
                  <a:pt x="179070" y="908685"/>
                  <a:pt x="178117" y="897255"/>
                </a:cubicBezTo>
                <a:close/>
                <a:moveTo>
                  <a:pt x="142875" y="1220152"/>
                </a:moveTo>
                <a:cubicBezTo>
                  <a:pt x="128588" y="1220152"/>
                  <a:pt x="117158" y="1220152"/>
                  <a:pt x="102870" y="1220152"/>
                </a:cubicBezTo>
                <a:cubicBezTo>
                  <a:pt x="102870" y="1194435"/>
                  <a:pt x="102870" y="1168718"/>
                  <a:pt x="102870" y="1142048"/>
                </a:cubicBezTo>
                <a:cubicBezTo>
                  <a:pt x="116205" y="1142048"/>
                  <a:pt x="128588" y="1142048"/>
                  <a:pt x="142875" y="1142048"/>
                </a:cubicBezTo>
                <a:cubicBezTo>
                  <a:pt x="142875" y="1167765"/>
                  <a:pt x="142875" y="1192530"/>
                  <a:pt x="142875" y="1220152"/>
                </a:cubicBezTo>
                <a:close/>
                <a:moveTo>
                  <a:pt x="102870" y="818198"/>
                </a:moveTo>
                <a:cubicBezTo>
                  <a:pt x="102870" y="792480"/>
                  <a:pt x="102870" y="767715"/>
                  <a:pt x="102870" y="741045"/>
                </a:cubicBezTo>
                <a:cubicBezTo>
                  <a:pt x="115253" y="741045"/>
                  <a:pt x="128588" y="741045"/>
                  <a:pt x="142875" y="741045"/>
                </a:cubicBezTo>
                <a:cubicBezTo>
                  <a:pt x="142875" y="767715"/>
                  <a:pt x="142875" y="792480"/>
                  <a:pt x="142875" y="818198"/>
                </a:cubicBezTo>
                <a:cubicBezTo>
                  <a:pt x="129540" y="818198"/>
                  <a:pt x="117158" y="818198"/>
                  <a:pt x="102870" y="818198"/>
                </a:cubicBezTo>
                <a:close/>
                <a:moveTo>
                  <a:pt x="143828" y="1075373"/>
                </a:moveTo>
                <a:cubicBezTo>
                  <a:pt x="143828" y="1080135"/>
                  <a:pt x="135255" y="1085850"/>
                  <a:pt x="129540" y="1086802"/>
                </a:cubicBezTo>
                <a:cubicBezTo>
                  <a:pt x="121920" y="1088708"/>
                  <a:pt x="113348" y="1087755"/>
                  <a:pt x="103823" y="1087755"/>
                </a:cubicBezTo>
                <a:cubicBezTo>
                  <a:pt x="103823" y="1060133"/>
                  <a:pt x="103823" y="1035368"/>
                  <a:pt x="103823" y="1009650"/>
                </a:cubicBezTo>
                <a:cubicBezTo>
                  <a:pt x="117158" y="1009650"/>
                  <a:pt x="129540" y="1009650"/>
                  <a:pt x="144780" y="1009650"/>
                </a:cubicBezTo>
                <a:cubicBezTo>
                  <a:pt x="144780" y="1031558"/>
                  <a:pt x="145733" y="1053465"/>
                  <a:pt x="143828" y="1075373"/>
                </a:cubicBezTo>
                <a:close/>
                <a:moveTo>
                  <a:pt x="144780" y="889635"/>
                </a:moveTo>
                <a:cubicBezTo>
                  <a:pt x="143828" y="900113"/>
                  <a:pt x="144780" y="910590"/>
                  <a:pt x="144780" y="922020"/>
                </a:cubicBezTo>
                <a:cubicBezTo>
                  <a:pt x="144780" y="959168"/>
                  <a:pt x="144780" y="959168"/>
                  <a:pt x="103823" y="952500"/>
                </a:cubicBezTo>
                <a:cubicBezTo>
                  <a:pt x="103823" y="927735"/>
                  <a:pt x="103823" y="902018"/>
                  <a:pt x="103823" y="872490"/>
                </a:cubicBezTo>
                <a:cubicBezTo>
                  <a:pt x="113348" y="872490"/>
                  <a:pt x="120967" y="872490"/>
                  <a:pt x="127635" y="872490"/>
                </a:cubicBezTo>
                <a:cubicBezTo>
                  <a:pt x="140970" y="871538"/>
                  <a:pt x="145733" y="877252"/>
                  <a:pt x="144780" y="889635"/>
                </a:cubicBezTo>
                <a:close/>
                <a:moveTo>
                  <a:pt x="143828" y="678180"/>
                </a:moveTo>
                <a:cubicBezTo>
                  <a:pt x="143828" y="679133"/>
                  <a:pt x="142875" y="681038"/>
                  <a:pt x="141923" y="683895"/>
                </a:cubicBezTo>
                <a:cubicBezTo>
                  <a:pt x="130492" y="683895"/>
                  <a:pt x="118110" y="683895"/>
                  <a:pt x="102870" y="683895"/>
                </a:cubicBezTo>
                <a:cubicBezTo>
                  <a:pt x="102870" y="658178"/>
                  <a:pt x="102870" y="633413"/>
                  <a:pt x="102870" y="607695"/>
                </a:cubicBezTo>
                <a:cubicBezTo>
                  <a:pt x="107633" y="606743"/>
                  <a:pt x="110490" y="605790"/>
                  <a:pt x="114300" y="605790"/>
                </a:cubicBezTo>
                <a:cubicBezTo>
                  <a:pt x="144780" y="604838"/>
                  <a:pt x="144780" y="604838"/>
                  <a:pt x="144780" y="634365"/>
                </a:cubicBezTo>
                <a:cubicBezTo>
                  <a:pt x="144780" y="649605"/>
                  <a:pt x="144780" y="663893"/>
                  <a:pt x="143828" y="678180"/>
                </a:cubicBezTo>
                <a:close/>
                <a:moveTo>
                  <a:pt x="142875" y="419100"/>
                </a:moveTo>
                <a:cubicBezTo>
                  <a:pt x="130492" y="419100"/>
                  <a:pt x="118110" y="419100"/>
                  <a:pt x="103823" y="419100"/>
                </a:cubicBezTo>
                <a:cubicBezTo>
                  <a:pt x="103823" y="394335"/>
                  <a:pt x="103823" y="368617"/>
                  <a:pt x="103823" y="341948"/>
                </a:cubicBezTo>
                <a:cubicBezTo>
                  <a:pt x="118110" y="341948"/>
                  <a:pt x="129540" y="341948"/>
                  <a:pt x="142875" y="341948"/>
                </a:cubicBezTo>
                <a:cubicBezTo>
                  <a:pt x="142875" y="366713"/>
                  <a:pt x="142875" y="391478"/>
                  <a:pt x="142875" y="419100"/>
                </a:cubicBezTo>
                <a:close/>
                <a:moveTo>
                  <a:pt x="103823" y="168592"/>
                </a:moveTo>
                <a:cubicBezTo>
                  <a:pt x="118110" y="168592"/>
                  <a:pt x="129540" y="168592"/>
                  <a:pt x="142875" y="168592"/>
                </a:cubicBezTo>
                <a:cubicBezTo>
                  <a:pt x="142875" y="194310"/>
                  <a:pt x="142875" y="219075"/>
                  <a:pt x="142875" y="245745"/>
                </a:cubicBezTo>
                <a:cubicBezTo>
                  <a:pt x="130492" y="245745"/>
                  <a:pt x="118110" y="245745"/>
                  <a:pt x="103823" y="245745"/>
                </a:cubicBezTo>
                <a:cubicBezTo>
                  <a:pt x="103823" y="221933"/>
                  <a:pt x="103823" y="196215"/>
                  <a:pt x="103823" y="168592"/>
                </a:cubicBezTo>
                <a:close/>
                <a:moveTo>
                  <a:pt x="102870" y="475298"/>
                </a:moveTo>
                <a:cubicBezTo>
                  <a:pt x="116205" y="475298"/>
                  <a:pt x="128588" y="475298"/>
                  <a:pt x="142875" y="475298"/>
                </a:cubicBezTo>
                <a:cubicBezTo>
                  <a:pt x="142875" y="500063"/>
                  <a:pt x="142875" y="524828"/>
                  <a:pt x="142875" y="551498"/>
                </a:cubicBezTo>
                <a:cubicBezTo>
                  <a:pt x="130492" y="551498"/>
                  <a:pt x="118110" y="551498"/>
                  <a:pt x="102870" y="551498"/>
                </a:cubicBezTo>
                <a:cubicBezTo>
                  <a:pt x="102870" y="525780"/>
                  <a:pt x="102870" y="501015"/>
                  <a:pt x="102870" y="47529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02A1EE6-7A6D-4C7E-8B6A-74C70831EBBB}"/>
              </a:ext>
            </a:extLst>
          </p:cNvPr>
          <p:cNvSpPr/>
          <p:nvPr/>
        </p:nvSpPr>
        <p:spPr>
          <a:xfrm>
            <a:off x="7203663" y="5959315"/>
            <a:ext cx="228440" cy="480511"/>
          </a:xfrm>
          <a:custGeom>
            <a:avLst/>
            <a:gdLst>
              <a:gd name="connsiteX0" fmla="*/ 238 w 276225"/>
              <a:gd name="connsiteY0" fmla="*/ 583883 h 581025"/>
              <a:gd name="connsiteX1" fmla="*/ 284083 w 276225"/>
              <a:gd name="connsiteY1" fmla="*/ 583883 h 581025"/>
              <a:gd name="connsiteX2" fmla="*/ 283131 w 276225"/>
              <a:gd name="connsiteY2" fmla="*/ 571500 h 581025"/>
              <a:gd name="connsiteX3" fmla="*/ 283131 w 276225"/>
              <a:gd name="connsiteY3" fmla="*/ 27622 h 581025"/>
              <a:gd name="connsiteX4" fmla="*/ 283131 w 276225"/>
              <a:gd name="connsiteY4" fmla="*/ 0 h 581025"/>
              <a:gd name="connsiteX5" fmla="*/ 238 w 276225"/>
              <a:gd name="connsiteY5" fmla="*/ 0 h 581025"/>
              <a:gd name="connsiteX6" fmla="*/ 238 w 276225"/>
              <a:gd name="connsiteY6" fmla="*/ 30480 h 581025"/>
              <a:gd name="connsiteX7" fmla="*/ 1191 w 276225"/>
              <a:gd name="connsiteY7" fmla="*/ 572453 h 581025"/>
              <a:gd name="connsiteX8" fmla="*/ 238 w 276225"/>
              <a:gd name="connsiteY8" fmla="*/ 583883 h 581025"/>
              <a:gd name="connsiteX9" fmla="*/ 190738 w 276225"/>
              <a:gd name="connsiteY9" fmla="*/ 435293 h 581025"/>
              <a:gd name="connsiteX10" fmla="*/ 150733 w 276225"/>
              <a:gd name="connsiteY10" fmla="*/ 435293 h 581025"/>
              <a:gd name="connsiteX11" fmla="*/ 151685 w 276225"/>
              <a:gd name="connsiteY11" fmla="*/ 375285 h 581025"/>
              <a:gd name="connsiteX12" fmla="*/ 175498 w 276225"/>
              <a:gd name="connsiteY12" fmla="*/ 366713 h 581025"/>
              <a:gd name="connsiteX13" fmla="*/ 190738 w 276225"/>
              <a:gd name="connsiteY13" fmla="*/ 380047 h 581025"/>
              <a:gd name="connsiteX14" fmla="*/ 190738 w 276225"/>
              <a:gd name="connsiteY14" fmla="*/ 435293 h 581025"/>
              <a:gd name="connsiteX15" fmla="*/ 257413 w 276225"/>
              <a:gd name="connsiteY15" fmla="*/ 437197 h 581025"/>
              <a:gd name="connsiteX16" fmla="*/ 220266 w 276225"/>
              <a:gd name="connsiteY16" fmla="*/ 433388 h 581025"/>
              <a:gd name="connsiteX17" fmla="*/ 218360 w 276225"/>
              <a:gd name="connsiteY17" fmla="*/ 373380 h 581025"/>
              <a:gd name="connsiteX18" fmla="*/ 257413 w 276225"/>
              <a:gd name="connsiteY18" fmla="*/ 363855 h 581025"/>
              <a:gd name="connsiteX19" fmla="*/ 257413 w 276225"/>
              <a:gd name="connsiteY19" fmla="*/ 437197 h 581025"/>
              <a:gd name="connsiteX20" fmla="*/ 215503 w 276225"/>
              <a:gd name="connsiteY20" fmla="*/ 73343 h 581025"/>
              <a:gd name="connsiteX21" fmla="*/ 256460 w 276225"/>
              <a:gd name="connsiteY21" fmla="*/ 73343 h 581025"/>
              <a:gd name="connsiteX22" fmla="*/ 256460 w 276225"/>
              <a:gd name="connsiteY22" fmla="*/ 140970 h 581025"/>
              <a:gd name="connsiteX23" fmla="*/ 232648 w 276225"/>
              <a:gd name="connsiteY23" fmla="*/ 141922 h 581025"/>
              <a:gd name="connsiteX24" fmla="*/ 215503 w 276225"/>
              <a:gd name="connsiteY24" fmla="*/ 124778 h 581025"/>
              <a:gd name="connsiteX25" fmla="*/ 215503 w 276225"/>
              <a:gd name="connsiteY25" fmla="*/ 73343 h 581025"/>
              <a:gd name="connsiteX26" fmla="*/ 215503 w 276225"/>
              <a:gd name="connsiteY26" fmla="*/ 211455 h 581025"/>
              <a:gd name="connsiteX27" fmla="*/ 215503 w 276225"/>
              <a:gd name="connsiteY27" fmla="*/ 168593 h 581025"/>
              <a:gd name="connsiteX28" fmla="*/ 258366 w 276225"/>
              <a:gd name="connsiteY28" fmla="*/ 168593 h 581025"/>
              <a:gd name="connsiteX29" fmla="*/ 258366 w 276225"/>
              <a:gd name="connsiteY29" fmla="*/ 212408 h 581025"/>
              <a:gd name="connsiteX30" fmla="*/ 237410 w 276225"/>
              <a:gd name="connsiteY30" fmla="*/ 238125 h 581025"/>
              <a:gd name="connsiteX31" fmla="*/ 215503 w 276225"/>
              <a:gd name="connsiteY31" fmla="*/ 211455 h 581025"/>
              <a:gd name="connsiteX32" fmla="*/ 215503 w 276225"/>
              <a:gd name="connsiteY32" fmla="*/ 293370 h 581025"/>
              <a:gd name="connsiteX33" fmla="*/ 256460 w 276225"/>
              <a:gd name="connsiteY33" fmla="*/ 264795 h 581025"/>
              <a:gd name="connsiteX34" fmla="*/ 256460 w 276225"/>
              <a:gd name="connsiteY34" fmla="*/ 342900 h 581025"/>
              <a:gd name="connsiteX35" fmla="*/ 229791 w 276225"/>
              <a:gd name="connsiteY35" fmla="*/ 341947 h 581025"/>
              <a:gd name="connsiteX36" fmla="*/ 215503 w 276225"/>
              <a:gd name="connsiteY36" fmla="*/ 327660 h 581025"/>
              <a:gd name="connsiteX37" fmla="*/ 215503 w 276225"/>
              <a:gd name="connsiteY37" fmla="*/ 293370 h 581025"/>
              <a:gd name="connsiteX38" fmla="*/ 149781 w 276225"/>
              <a:gd name="connsiteY38" fmla="*/ 214313 h 581025"/>
              <a:gd name="connsiteX39" fmla="*/ 149781 w 276225"/>
              <a:gd name="connsiteY39" fmla="*/ 168593 h 581025"/>
              <a:gd name="connsiteX40" fmla="*/ 190738 w 276225"/>
              <a:gd name="connsiteY40" fmla="*/ 168593 h 581025"/>
              <a:gd name="connsiteX41" fmla="*/ 190738 w 276225"/>
              <a:gd name="connsiteY41" fmla="*/ 214313 h 581025"/>
              <a:gd name="connsiteX42" fmla="*/ 170735 w 276225"/>
              <a:gd name="connsiteY42" fmla="*/ 238125 h 581025"/>
              <a:gd name="connsiteX43" fmla="*/ 149781 w 276225"/>
              <a:gd name="connsiteY43" fmla="*/ 214313 h 581025"/>
              <a:gd name="connsiteX44" fmla="*/ 92631 w 276225"/>
              <a:gd name="connsiteY44" fmla="*/ 73343 h 581025"/>
              <a:gd name="connsiteX45" fmla="*/ 134541 w 276225"/>
              <a:gd name="connsiteY45" fmla="*/ 73343 h 581025"/>
              <a:gd name="connsiteX46" fmla="*/ 134541 w 276225"/>
              <a:gd name="connsiteY46" fmla="*/ 128588 h 581025"/>
              <a:gd name="connsiteX47" fmla="*/ 113585 w 276225"/>
              <a:gd name="connsiteY47" fmla="*/ 141922 h 581025"/>
              <a:gd name="connsiteX48" fmla="*/ 92631 w 276225"/>
              <a:gd name="connsiteY48" fmla="*/ 129540 h 581025"/>
              <a:gd name="connsiteX49" fmla="*/ 92631 w 276225"/>
              <a:gd name="connsiteY49" fmla="*/ 73343 h 581025"/>
              <a:gd name="connsiteX50" fmla="*/ 134541 w 276225"/>
              <a:gd name="connsiteY50" fmla="*/ 170497 h 581025"/>
              <a:gd name="connsiteX51" fmla="*/ 134541 w 276225"/>
              <a:gd name="connsiteY51" fmla="*/ 223838 h 581025"/>
              <a:gd name="connsiteX52" fmla="*/ 113585 w 276225"/>
              <a:gd name="connsiteY52" fmla="*/ 237172 h 581025"/>
              <a:gd name="connsiteX53" fmla="*/ 92631 w 276225"/>
              <a:gd name="connsiteY53" fmla="*/ 223838 h 581025"/>
              <a:gd name="connsiteX54" fmla="*/ 92631 w 276225"/>
              <a:gd name="connsiteY54" fmla="*/ 199072 h 581025"/>
              <a:gd name="connsiteX55" fmla="*/ 134541 w 276225"/>
              <a:gd name="connsiteY55" fmla="*/ 170497 h 581025"/>
              <a:gd name="connsiteX56" fmla="*/ 91678 w 276225"/>
              <a:gd name="connsiteY56" fmla="*/ 281940 h 581025"/>
              <a:gd name="connsiteX57" fmla="*/ 112633 w 276225"/>
              <a:gd name="connsiteY57" fmla="*/ 260033 h 581025"/>
              <a:gd name="connsiteX58" fmla="*/ 134541 w 276225"/>
              <a:gd name="connsiteY58" fmla="*/ 281940 h 581025"/>
              <a:gd name="connsiteX59" fmla="*/ 134541 w 276225"/>
              <a:gd name="connsiteY59" fmla="*/ 302895 h 581025"/>
              <a:gd name="connsiteX60" fmla="*/ 134541 w 276225"/>
              <a:gd name="connsiteY60" fmla="*/ 319088 h 581025"/>
              <a:gd name="connsiteX61" fmla="*/ 114538 w 276225"/>
              <a:gd name="connsiteY61" fmla="*/ 342900 h 581025"/>
              <a:gd name="connsiteX62" fmla="*/ 92631 w 276225"/>
              <a:gd name="connsiteY62" fmla="*/ 318135 h 581025"/>
              <a:gd name="connsiteX63" fmla="*/ 91678 w 276225"/>
              <a:gd name="connsiteY63" fmla="*/ 281940 h 581025"/>
              <a:gd name="connsiteX64" fmla="*/ 38338 w 276225"/>
              <a:gd name="connsiteY64" fmla="*/ 73343 h 581025"/>
              <a:gd name="connsiteX65" fmla="*/ 65960 w 276225"/>
              <a:gd name="connsiteY65" fmla="*/ 73343 h 581025"/>
              <a:gd name="connsiteX66" fmla="*/ 65960 w 276225"/>
              <a:gd name="connsiteY66" fmla="*/ 140970 h 581025"/>
              <a:gd name="connsiteX67" fmla="*/ 38338 w 276225"/>
              <a:gd name="connsiteY67" fmla="*/ 140970 h 581025"/>
              <a:gd name="connsiteX68" fmla="*/ 38338 w 276225"/>
              <a:gd name="connsiteY68" fmla="*/ 73343 h 581025"/>
              <a:gd name="connsiteX69" fmla="*/ 35481 w 276225"/>
              <a:gd name="connsiteY69" fmla="*/ 277178 h 581025"/>
              <a:gd name="connsiteX70" fmla="*/ 51673 w 276225"/>
              <a:gd name="connsiteY70" fmla="*/ 260985 h 581025"/>
              <a:gd name="connsiteX71" fmla="*/ 67866 w 276225"/>
              <a:gd name="connsiteY71" fmla="*/ 277178 h 581025"/>
              <a:gd name="connsiteX72" fmla="*/ 67866 w 276225"/>
              <a:gd name="connsiteY72" fmla="*/ 301943 h 581025"/>
              <a:gd name="connsiteX73" fmla="*/ 67866 w 276225"/>
              <a:gd name="connsiteY73" fmla="*/ 326708 h 581025"/>
              <a:gd name="connsiteX74" fmla="*/ 50721 w 276225"/>
              <a:gd name="connsiteY74" fmla="*/ 340995 h 581025"/>
              <a:gd name="connsiteX75" fmla="*/ 36433 w 276225"/>
              <a:gd name="connsiteY75" fmla="*/ 326708 h 581025"/>
              <a:gd name="connsiteX76" fmla="*/ 35481 w 276225"/>
              <a:gd name="connsiteY76" fmla="*/ 277178 h 581025"/>
              <a:gd name="connsiteX77" fmla="*/ 36433 w 276225"/>
              <a:gd name="connsiteY77" fmla="*/ 379095 h 581025"/>
              <a:gd name="connsiteX78" fmla="*/ 52626 w 276225"/>
              <a:gd name="connsiteY78" fmla="*/ 367665 h 581025"/>
              <a:gd name="connsiteX79" fmla="*/ 65960 w 276225"/>
              <a:gd name="connsiteY79" fmla="*/ 379095 h 581025"/>
              <a:gd name="connsiteX80" fmla="*/ 66913 w 276225"/>
              <a:gd name="connsiteY80" fmla="*/ 435293 h 581025"/>
              <a:gd name="connsiteX81" fmla="*/ 35481 w 276225"/>
              <a:gd name="connsiteY81" fmla="*/ 435293 h 581025"/>
              <a:gd name="connsiteX82" fmla="*/ 36433 w 276225"/>
              <a:gd name="connsiteY82" fmla="*/ 37909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6225" h="581025">
                <a:moveTo>
                  <a:pt x="238" y="583883"/>
                </a:moveTo>
                <a:lnTo>
                  <a:pt x="284083" y="583883"/>
                </a:lnTo>
                <a:cubicBezTo>
                  <a:pt x="283131" y="580072"/>
                  <a:pt x="283131" y="576263"/>
                  <a:pt x="283131" y="571500"/>
                </a:cubicBezTo>
                <a:cubicBezTo>
                  <a:pt x="284083" y="390525"/>
                  <a:pt x="284083" y="208597"/>
                  <a:pt x="283131" y="27622"/>
                </a:cubicBezTo>
                <a:cubicBezTo>
                  <a:pt x="283131" y="19050"/>
                  <a:pt x="283131" y="9525"/>
                  <a:pt x="283131" y="0"/>
                </a:cubicBezTo>
                <a:cubicBezTo>
                  <a:pt x="187881" y="0"/>
                  <a:pt x="95488" y="0"/>
                  <a:pt x="238" y="0"/>
                </a:cubicBezTo>
                <a:cubicBezTo>
                  <a:pt x="238" y="11430"/>
                  <a:pt x="238" y="20955"/>
                  <a:pt x="238" y="30480"/>
                </a:cubicBezTo>
                <a:cubicBezTo>
                  <a:pt x="238" y="211455"/>
                  <a:pt x="-715" y="391478"/>
                  <a:pt x="1191" y="572453"/>
                </a:cubicBezTo>
                <a:cubicBezTo>
                  <a:pt x="2143" y="576263"/>
                  <a:pt x="1191" y="580072"/>
                  <a:pt x="238" y="583883"/>
                </a:cubicBezTo>
                <a:close/>
                <a:moveTo>
                  <a:pt x="190738" y="435293"/>
                </a:moveTo>
                <a:cubicBezTo>
                  <a:pt x="176451" y="435293"/>
                  <a:pt x="165973" y="435293"/>
                  <a:pt x="150733" y="435293"/>
                </a:cubicBezTo>
                <a:cubicBezTo>
                  <a:pt x="150733" y="415290"/>
                  <a:pt x="149781" y="395288"/>
                  <a:pt x="151685" y="375285"/>
                </a:cubicBezTo>
                <a:cubicBezTo>
                  <a:pt x="152638" y="371475"/>
                  <a:pt x="166926" y="366713"/>
                  <a:pt x="175498" y="366713"/>
                </a:cubicBezTo>
                <a:cubicBezTo>
                  <a:pt x="181213" y="366713"/>
                  <a:pt x="189785" y="374333"/>
                  <a:pt x="190738" y="380047"/>
                </a:cubicBezTo>
                <a:cubicBezTo>
                  <a:pt x="191691" y="397193"/>
                  <a:pt x="190738" y="415290"/>
                  <a:pt x="190738" y="435293"/>
                </a:cubicBezTo>
                <a:close/>
                <a:moveTo>
                  <a:pt x="257413" y="437197"/>
                </a:moveTo>
                <a:cubicBezTo>
                  <a:pt x="244078" y="436245"/>
                  <a:pt x="221218" y="437197"/>
                  <a:pt x="220266" y="433388"/>
                </a:cubicBezTo>
                <a:cubicBezTo>
                  <a:pt x="216456" y="414338"/>
                  <a:pt x="215503" y="393383"/>
                  <a:pt x="218360" y="373380"/>
                </a:cubicBezTo>
                <a:cubicBezTo>
                  <a:pt x="219313" y="368618"/>
                  <a:pt x="241221" y="367665"/>
                  <a:pt x="257413" y="363855"/>
                </a:cubicBezTo>
                <a:cubicBezTo>
                  <a:pt x="257413" y="390525"/>
                  <a:pt x="257413" y="411480"/>
                  <a:pt x="257413" y="437197"/>
                </a:cubicBezTo>
                <a:close/>
                <a:moveTo>
                  <a:pt x="215503" y="73343"/>
                </a:moveTo>
                <a:cubicBezTo>
                  <a:pt x="230743" y="73343"/>
                  <a:pt x="243126" y="73343"/>
                  <a:pt x="256460" y="73343"/>
                </a:cubicBezTo>
                <a:cubicBezTo>
                  <a:pt x="256460" y="95250"/>
                  <a:pt x="256460" y="117158"/>
                  <a:pt x="256460" y="140970"/>
                </a:cubicBezTo>
                <a:cubicBezTo>
                  <a:pt x="248841" y="140970"/>
                  <a:pt x="240268" y="141922"/>
                  <a:pt x="232648" y="141922"/>
                </a:cubicBezTo>
                <a:cubicBezTo>
                  <a:pt x="220266" y="142875"/>
                  <a:pt x="214551" y="138113"/>
                  <a:pt x="215503" y="124778"/>
                </a:cubicBezTo>
                <a:cubicBezTo>
                  <a:pt x="216456" y="108585"/>
                  <a:pt x="215503" y="92393"/>
                  <a:pt x="215503" y="73343"/>
                </a:cubicBezTo>
                <a:close/>
                <a:moveTo>
                  <a:pt x="215503" y="211455"/>
                </a:moveTo>
                <a:cubicBezTo>
                  <a:pt x="216456" y="198120"/>
                  <a:pt x="215503" y="184785"/>
                  <a:pt x="215503" y="168593"/>
                </a:cubicBezTo>
                <a:cubicBezTo>
                  <a:pt x="229791" y="168593"/>
                  <a:pt x="242173" y="168593"/>
                  <a:pt x="258366" y="168593"/>
                </a:cubicBezTo>
                <a:cubicBezTo>
                  <a:pt x="258366" y="183833"/>
                  <a:pt x="257413" y="198120"/>
                  <a:pt x="258366" y="212408"/>
                </a:cubicBezTo>
                <a:cubicBezTo>
                  <a:pt x="259318" y="227647"/>
                  <a:pt x="258366" y="238125"/>
                  <a:pt x="237410" y="238125"/>
                </a:cubicBezTo>
                <a:cubicBezTo>
                  <a:pt x="216456" y="238125"/>
                  <a:pt x="214551" y="228600"/>
                  <a:pt x="215503" y="211455"/>
                </a:cubicBezTo>
                <a:close/>
                <a:moveTo>
                  <a:pt x="215503" y="293370"/>
                </a:moveTo>
                <a:cubicBezTo>
                  <a:pt x="215503" y="258128"/>
                  <a:pt x="218360" y="256222"/>
                  <a:pt x="256460" y="264795"/>
                </a:cubicBezTo>
                <a:cubicBezTo>
                  <a:pt x="256460" y="289560"/>
                  <a:pt x="256460" y="314325"/>
                  <a:pt x="256460" y="342900"/>
                </a:cubicBezTo>
                <a:cubicBezTo>
                  <a:pt x="245983" y="342900"/>
                  <a:pt x="237410" y="344805"/>
                  <a:pt x="229791" y="341947"/>
                </a:cubicBezTo>
                <a:cubicBezTo>
                  <a:pt x="224076" y="340043"/>
                  <a:pt x="216456" y="333375"/>
                  <a:pt x="215503" y="327660"/>
                </a:cubicBezTo>
                <a:cubicBezTo>
                  <a:pt x="214551" y="316230"/>
                  <a:pt x="215503" y="304800"/>
                  <a:pt x="215503" y="293370"/>
                </a:cubicBezTo>
                <a:close/>
                <a:moveTo>
                  <a:pt x="149781" y="214313"/>
                </a:moveTo>
                <a:cubicBezTo>
                  <a:pt x="150733" y="199072"/>
                  <a:pt x="149781" y="184785"/>
                  <a:pt x="149781" y="168593"/>
                </a:cubicBezTo>
                <a:cubicBezTo>
                  <a:pt x="164068" y="168593"/>
                  <a:pt x="175498" y="168593"/>
                  <a:pt x="190738" y="168593"/>
                </a:cubicBezTo>
                <a:cubicBezTo>
                  <a:pt x="190738" y="184785"/>
                  <a:pt x="189785" y="199072"/>
                  <a:pt x="190738" y="214313"/>
                </a:cubicBezTo>
                <a:cubicBezTo>
                  <a:pt x="191691" y="229553"/>
                  <a:pt x="188833" y="238125"/>
                  <a:pt x="170735" y="238125"/>
                </a:cubicBezTo>
                <a:cubicBezTo>
                  <a:pt x="152638" y="238125"/>
                  <a:pt x="148828" y="230505"/>
                  <a:pt x="149781" y="214313"/>
                </a:cubicBezTo>
                <a:close/>
                <a:moveTo>
                  <a:pt x="92631" y="73343"/>
                </a:moveTo>
                <a:cubicBezTo>
                  <a:pt x="108823" y="73343"/>
                  <a:pt x="120253" y="73343"/>
                  <a:pt x="134541" y="73343"/>
                </a:cubicBezTo>
                <a:cubicBezTo>
                  <a:pt x="134541" y="92393"/>
                  <a:pt x="134541" y="110490"/>
                  <a:pt x="134541" y="128588"/>
                </a:cubicBezTo>
                <a:cubicBezTo>
                  <a:pt x="134541" y="144780"/>
                  <a:pt x="123110" y="141922"/>
                  <a:pt x="113585" y="141922"/>
                </a:cubicBezTo>
                <a:cubicBezTo>
                  <a:pt x="104060" y="141922"/>
                  <a:pt x="92631" y="145733"/>
                  <a:pt x="92631" y="129540"/>
                </a:cubicBezTo>
                <a:cubicBezTo>
                  <a:pt x="92631" y="111443"/>
                  <a:pt x="92631" y="93345"/>
                  <a:pt x="92631" y="73343"/>
                </a:cubicBezTo>
                <a:close/>
                <a:moveTo>
                  <a:pt x="134541" y="170497"/>
                </a:moveTo>
                <a:cubicBezTo>
                  <a:pt x="134541" y="187643"/>
                  <a:pt x="134541" y="205740"/>
                  <a:pt x="134541" y="223838"/>
                </a:cubicBezTo>
                <a:cubicBezTo>
                  <a:pt x="134541" y="240030"/>
                  <a:pt x="123110" y="237172"/>
                  <a:pt x="113585" y="237172"/>
                </a:cubicBezTo>
                <a:cubicBezTo>
                  <a:pt x="104060" y="237172"/>
                  <a:pt x="92631" y="240030"/>
                  <a:pt x="92631" y="223838"/>
                </a:cubicBezTo>
                <a:cubicBezTo>
                  <a:pt x="92631" y="215265"/>
                  <a:pt x="92631" y="207645"/>
                  <a:pt x="92631" y="199072"/>
                </a:cubicBezTo>
                <a:cubicBezTo>
                  <a:pt x="92631" y="162878"/>
                  <a:pt x="93583" y="161925"/>
                  <a:pt x="134541" y="170497"/>
                </a:cubicBezTo>
                <a:close/>
                <a:moveTo>
                  <a:pt x="91678" y="281940"/>
                </a:moveTo>
                <a:cubicBezTo>
                  <a:pt x="90726" y="265747"/>
                  <a:pt x="96441" y="260985"/>
                  <a:pt x="112633" y="260033"/>
                </a:cubicBezTo>
                <a:cubicBezTo>
                  <a:pt x="129778" y="260033"/>
                  <a:pt x="136446" y="264795"/>
                  <a:pt x="134541" y="281940"/>
                </a:cubicBezTo>
                <a:cubicBezTo>
                  <a:pt x="133588" y="288608"/>
                  <a:pt x="134541" y="295275"/>
                  <a:pt x="134541" y="302895"/>
                </a:cubicBezTo>
                <a:cubicBezTo>
                  <a:pt x="134541" y="308610"/>
                  <a:pt x="134541" y="313372"/>
                  <a:pt x="134541" y="319088"/>
                </a:cubicBezTo>
                <a:cubicBezTo>
                  <a:pt x="136446" y="334328"/>
                  <a:pt x="132635" y="342900"/>
                  <a:pt x="114538" y="342900"/>
                </a:cubicBezTo>
                <a:cubicBezTo>
                  <a:pt x="95488" y="342900"/>
                  <a:pt x="90726" y="335280"/>
                  <a:pt x="92631" y="318135"/>
                </a:cubicBezTo>
                <a:cubicBezTo>
                  <a:pt x="92631" y="306705"/>
                  <a:pt x="92631" y="294322"/>
                  <a:pt x="91678" y="281940"/>
                </a:cubicBezTo>
                <a:close/>
                <a:moveTo>
                  <a:pt x="38338" y="73343"/>
                </a:moveTo>
                <a:cubicBezTo>
                  <a:pt x="47863" y="73343"/>
                  <a:pt x="55483" y="73343"/>
                  <a:pt x="65960" y="73343"/>
                </a:cubicBezTo>
                <a:cubicBezTo>
                  <a:pt x="65960" y="95250"/>
                  <a:pt x="65960" y="117158"/>
                  <a:pt x="65960" y="140970"/>
                </a:cubicBezTo>
                <a:cubicBezTo>
                  <a:pt x="56435" y="140970"/>
                  <a:pt x="48816" y="140970"/>
                  <a:pt x="38338" y="140970"/>
                </a:cubicBezTo>
                <a:cubicBezTo>
                  <a:pt x="38338" y="119063"/>
                  <a:pt x="38338" y="97155"/>
                  <a:pt x="38338" y="73343"/>
                </a:cubicBezTo>
                <a:close/>
                <a:moveTo>
                  <a:pt x="35481" y="277178"/>
                </a:moveTo>
                <a:cubicBezTo>
                  <a:pt x="35481" y="265747"/>
                  <a:pt x="39291" y="260985"/>
                  <a:pt x="51673" y="260985"/>
                </a:cubicBezTo>
                <a:cubicBezTo>
                  <a:pt x="64056" y="260985"/>
                  <a:pt x="67866" y="265747"/>
                  <a:pt x="67866" y="277178"/>
                </a:cubicBezTo>
                <a:cubicBezTo>
                  <a:pt x="67866" y="285750"/>
                  <a:pt x="67866" y="294322"/>
                  <a:pt x="67866" y="301943"/>
                </a:cubicBezTo>
                <a:cubicBezTo>
                  <a:pt x="67866" y="310515"/>
                  <a:pt x="67866" y="319088"/>
                  <a:pt x="67866" y="326708"/>
                </a:cubicBezTo>
                <a:cubicBezTo>
                  <a:pt x="68818" y="339090"/>
                  <a:pt x="61198" y="343853"/>
                  <a:pt x="50721" y="340995"/>
                </a:cubicBezTo>
                <a:cubicBezTo>
                  <a:pt x="45006" y="339090"/>
                  <a:pt x="37385" y="332422"/>
                  <a:pt x="36433" y="326708"/>
                </a:cubicBezTo>
                <a:cubicBezTo>
                  <a:pt x="34528" y="310515"/>
                  <a:pt x="36433" y="294322"/>
                  <a:pt x="35481" y="277178"/>
                </a:cubicBezTo>
                <a:close/>
                <a:moveTo>
                  <a:pt x="36433" y="379095"/>
                </a:moveTo>
                <a:cubicBezTo>
                  <a:pt x="37385" y="374333"/>
                  <a:pt x="46910" y="367665"/>
                  <a:pt x="52626" y="367665"/>
                </a:cubicBezTo>
                <a:cubicBezTo>
                  <a:pt x="57388" y="367665"/>
                  <a:pt x="65960" y="375285"/>
                  <a:pt x="65960" y="379095"/>
                </a:cubicBezTo>
                <a:cubicBezTo>
                  <a:pt x="67866" y="397193"/>
                  <a:pt x="66913" y="415290"/>
                  <a:pt x="66913" y="435293"/>
                </a:cubicBezTo>
                <a:cubicBezTo>
                  <a:pt x="55483" y="435293"/>
                  <a:pt x="46910" y="435293"/>
                  <a:pt x="35481" y="435293"/>
                </a:cubicBezTo>
                <a:cubicBezTo>
                  <a:pt x="36433" y="416243"/>
                  <a:pt x="34528" y="397193"/>
                  <a:pt x="36433" y="3790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60796EC-3A65-4AF8-9B86-08A82ABA0813}"/>
              </a:ext>
            </a:extLst>
          </p:cNvPr>
          <p:cNvSpPr/>
          <p:nvPr/>
        </p:nvSpPr>
        <p:spPr>
          <a:xfrm>
            <a:off x="9303169" y="5722998"/>
            <a:ext cx="275703" cy="716828"/>
          </a:xfrm>
          <a:custGeom>
            <a:avLst/>
            <a:gdLst>
              <a:gd name="connsiteX0" fmla="*/ 341947 w 333375"/>
              <a:gd name="connsiteY0" fmla="*/ 873443 h 866775"/>
              <a:gd name="connsiteX1" fmla="*/ 341947 w 333375"/>
              <a:gd name="connsiteY1" fmla="*/ 143828 h 866775"/>
              <a:gd name="connsiteX2" fmla="*/ 332422 w 333375"/>
              <a:gd name="connsiteY2" fmla="*/ 141922 h 866775"/>
              <a:gd name="connsiteX3" fmla="*/ 242888 w 333375"/>
              <a:gd name="connsiteY3" fmla="*/ 141922 h 866775"/>
              <a:gd name="connsiteX4" fmla="*/ 189548 w 333375"/>
              <a:gd name="connsiteY4" fmla="*/ 89535 h 866775"/>
              <a:gd name="connsiteX5" fmla="*/ 189548 w 333375"/>
              <a:gd name="connsiteY5" fmla="*/ 0 h 866775"/>
              <a:gd name="connsiteX6" fmla="*/ 152400 w 333375"/>
              <a:gd name="connsiteY6" fmla="*/ 0 h 866775"/>
              <a:gd name="connsiteX7" fmla="*/ 152400 w 333375"/>
              <a:gd name="connsiteY7" fmla="*/ 141922 h 866775"/>
              <a:gd name="connsiteX8" fmla="*/ 0 w 333375"/>
              <a:gd name="connsiteY8" fmla="*/ 141922 h 866775"/>
              <a:gd name="connsiteX9" fmla="*/ 0 w 333375"/>
              <a:gd name="connsiteY9" fmla="*/ 874395 h 866775"/>
              <a:gd name="connsiteX10" fmla="*/ 341947 w 333375"/>
              <a:gd name="connsiteY10" fmla="*/ 874395 h 866775"/>
              <a:gd name="connsiteX11" fmla="*/ 286703 w 333375"/>
              <a:gd name="connsiteY11" fmla="*/ 693420 h 866775"/>
              <a:gd name="connsiteX12" fmla="*/ 246698 w 333375"/>
              <a:gd name="connsiteY12" fmla="*/ 693420 h 866775"/>
              <a:gd name="connsiteX13" fmla="*/ 247650 w 333375"/>
              <a:gd name="connsiteY13" fmla="*/ 584835 h 866775"/>
              <a:gd name="connsiteX14" fmla="*/ 270510 w 333375"/>
              <a:gd name="connsiteY14" fmla="*/ 576263 h 866775"/>
              <a:gd name="connsiteX15" fmla="*/ 285750 w 333375"/>
              <a:gd name="connsiteY15" fmla="*/ 588645 h 866775"/>
              <a:gd name="connsiteX16" fmla="*/ 286703 w 333375"/>
              <a:gd name="connsiteY16" fmla="*/ 693420 h 866775"/>
              <a:gd name="connsiteX17" fmla="*/ 247650 w 333375"/>
              <a:gd name="connsiteY17" fmla="*/ 529590 h 866775"/>
              <a:gd name="connsiteX18" fmla="*/ 247650 w 333375"/>
              <a:gd name="connsiteY18" fmla="*/ 415290 h 866775"/>
              <a:gd name="connsiteX19" fmla="*/ 285750 w 333375"/>
              <a:gd name="connsiteY19" fmla="*/ 415290 h 866775"/>
              <a:gd name="connsiteX20" fmla="*/ 285750 w 333375"/>
              <a:gd name="connsiteY20" fmla="*/ 529590 h 866775"/>
              <a:gd name="connsiteX21" fmla="*/ 247650 w 333375"/>
              <a:gd name="connsiteY21" fmla="*/ 529590 h 866775"/>
              <a:gd name="connsiteX22" fmla="*/ 247650 w 333375"/>
              <a:gd name="connsiteY22" fmla="*/ 261938 h 866775"/>
              <a:gd name="connsiteX23" fmla="*/ 269558 w 333375"/>
              <a:gd name="connsiteY23" fmla="*/ 251460 h 866775"/>
              <a:gd name="connsiteX24" fmla="*/ 286703 w 333375"/>
              <a:gd name="connsiteY24" fmla="*/ 264795 h 866775"/>
              <a:gd name="connsiteX25" fmla="*/ 287655 w 333375"/>
              <a:gd name="connsiteY25" fmla="*/ 369570 h 866775"/>
              <a:gd name="connsiteX26" fmla="*/ 247650 w 333375"/>
              <a:gd name="connsiteY26" fmla="*/ 369570 h 866775"/>
              <a:gd name="connsiteX27" fmla="*/ 247650 w 333375"/>
              <a:gd name="connsiteY27" fmla="*/ 261938 h 866775"/>
              <a:gd name="connsiteX28" fmla="*/ 221933 w 333375"/>
              <a:gd name="connsiteY28" fmla="*/ 693420 h 866775"/>
              <a:gd name="connsiteX29" fmla="*/ 180023 w 333375"/>
              <a:gd name="connsiteY29" fmla="*/ 693420 h 866775"/>
              <a:gd name="connsiteX30" fmla="*/ 180975 w 333375"/>
              <a:gd name="connsiteY30" fmla="*/ 584835 h 866775"/>
              <a:gd name="connsiteX31" fmla="*/ 206692 w 333375"/>
              <a:gd name="connsiteY31" fmla="*/ 576263 h 866775"/>
              <a:gd name="connsiteX32" fmla="*/ 221933 w 333375"/>
              <a:gd name="connsiteY32" fmla="*/ 589597 h 866775"/>
              <a:gd name="connsiteX33" fmla="*/ 221933 w 333375"/>
              <a:gd name="connsiteY33" fmla="*/ 693420 h 866775"/>
              <a:gd name="connsiteX34" fmla="*/ 180023 w 333375"/>
              <a:gd name="connsiteY34" fmla="*/ 260032 h 866775"/>
              <a:gd name="connsiteX35" fmla="*/ 204788 w 333375"/>
              <a:gd name="connsiteY35" fmla="*/ 250507 h 866775"/>
              <a:gd name="connsiteX36" fmla="*/ 220027 w 333375"/>
              <a:gd name="connsiteY36" fmla="*/ 262890 h 866775"/>
              <a:gd name="connsiteX37" fmla="*/ 220980 w 333375"/>
              <a:gd name="connsiteY37" fmla="*/ 367665 h 866775"/>
              <a:gd name="connsiteX38" fmla="*/ 179070 w 333375"/>
              <a:gd name="connsiteY38" fmla="*/ 367665 h 866775"/>
              <a:gd name="connsiteX39" fmla="*/ 180023 w 333375"/>
              <a:gd name="connsiteY39" fmla="*/ 260032 h 866775"/>
              <a:gd name="connsiteX40" fmla="*/ 111442 w 333375"/>
              <a:gd name="connsiteY40" fmla="*/ 416243 h 866775"/>
              <a:gd name="connsiteX41" fmla="*/ 153352 w 333375"/>
              <a:gd name="connsiteY41" fmla="*/ 416243 h 866775"/>
              <a:gd name="connsiteX42" fmla="*/ 153352 w 333375"/>
              <a:gd name="connsiteY42" fmla="*/ 529590 h 866775"/>
              <a:gd name="connsiteX43" fmla="*/ 133350 w 333375"/>
              <a:gd name="connsiteY43" fmla="*/ 531495 h 866775"/>
              <a:gd name="connsiteX44" fmla="*/ 110490 w 333375"/>
              <a:gd name="connsiteY44" fmla="*/ 510540 h 866775"/>
              <a:gd name="connsiteX45" fmla="*/ 111442 w 333375"/>
              <a:gd name="connsiteY45" fmla="*/ 416243 h 866775"/>
              <a:gd name="connsiteX46" fmla="*/ 47625 w 333375"/>
              <a:gd name="connsiteY46" fmla="*/ 252413 h 866775"/>
              <a:gd name="connsiteX47" fmla="*/ 88583 w 333375"/>
              <a:gd name="connsiteY47" fmla="*/ 284797 h 866775"/>
              <a:gd name="connsiteX48" fmla="*/ 88583 w 333375"/>
              <a:gd name="connsiteY48" fmla="*/ 334328 h 866775"/>
              <a:gd name="connsiteX49" fmla="*/ 47625 w 333375"/>
              <a:gd name="connsiteY49" fmla="*/ 367665 h 866775"/>
              <a:gd name="connsiteX50" fmla="*/ 47625 w 333375"/>
              <a:gd name="connsiteY50" fmla="*/ 252413 h 866775"/>
              <a:gd name="connsiteX51" fmla="*/ 47625 w 333375"/>
              <a:gd name="connsiteY51" fmla="*/ 415290 h 866775"/>
              <a:gd name="connsiteX52" fmla="*/ 88583 w 333375"/>
              <a:gd name="connsiteY52" fmla="*/ 415290 h 866775"/>
              <a:gd name="connsiteX53" fmla="*/ 87630 w 333375"/>
              <a:gd name="connsiteY53" fmla="*/ 519113 h 866775"/>
              <a:gd name="connsiteX54" fmla="*/ 74295 w 333375"/>
              <a:gd name="connsiteY54" fmla="*/ 529590 h 866775"/>
              <a:gd name="connsiteX55" fmla="*/ 46673 w 333375"/>
              <a:gd name="connsiteY55" fmla="*/ 530543 h 866775"/>
              <a:gd name="connsiteX56" fmla="*/ 47625 w 333375"/>
              <a:gd name="connsiteY56" fmla="*/ 415290 h 866775"/>
              <a:gd name="connsiteX57" fmla="*/ 46673 w 333375"/>
              <a:gd name="connsiteY57" fmla="*/ 579120 h 866775"/>
              <a:gd name="connsiteX58" fmla="*/ 88583 w 333375"/>
              <a:gd name="connsiteY58" fmla="*/ 606743 h 866775"/>
              <a:gd name="connsiteX59" fmla="*/ 88583 w 333375"/>
              <a:gd name="connsiteY59" fmla="*/ 661988 h 866775"/>
              <a:gd name="connsiteX60" fmla="*/ 46673 w 333375"/>
              <a:gd name="connsiteY60" fmla="*/ 692468 h 866775"/>
              <a:gd name="connsiteX61" fmla="*/ 46673 w 333375"/>
              <a:gd name="connsiteY61" fmla="*/ 57912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3375" h="866775">
                <a:moveTo>
                  <a:pt x="341947" y="873443"/>
                </a:moveTo>
                <a:cubicBezTo>
                  <a:pt x="341947" y="628650"/>
                  <a:pt x="341947" y="385763"/>
                  <a:pt x="341947" y="143828"/>
                </a:cubicBezTo>
                <a:cubicBezTo>
                  <a:pt x="337185" y="142875"/>
                  <a:pt x="334328" y="141922"/>
                  <a:pt x="332422" y="141922"/>
                </a:cubicBezTo>
                <a:cubicBezTo>
                  <a:pt x="302895" y="141922"/>
                  <a:pt x="273367" y="141922"/>
                  <a:pt x="242888" y="141922"/>
                </a:cubicBezTo>
                <a:cubicBezTo>
                  <a:pt x="189548" y="141922"/>
                  <a:pt x="189548" y="141922"/>
                  <a:pt x="189548" y="89535"/>
                </a:cubicBezTo>
                <a:cubicBezTo>
                  <a:pt x="189548" y="60007"/>
                  <a:pt x="189548" y="30480"/>
                  <a:pt x="189548" y="0"/>
                </a:cubicBezTo>
                <a:cubicBezTo>
                  <a:pt x="176213" y="0"/>
                  <a:pt x="165735" y="0"/>
                  <a:pt x="152400" y="0"/>
                </a:cubicBezTo>
                <a:cubicBezTo>
                  <a:pt x="152400" y="47625"/>
                  <a:pt x="152400" y="93345"/>
                  <a:pt x="152400" y="141922"/>
                </a:cubicBezTo>
                <a:cubicBezTo>
                  <a:pt x="101917" y="141922"/>
                  <a:pt x="52388" y="141922"/>
                  <a:pt x="0" y="141922"/>
                </a:cubicBezTo>
                <a:cubicBezTo>
                  <a:pt x="0" y="387668"/>
                  <a:pt x="0" y="630555"/>
                  <a:pt x="0" y="874395"/>
                </a:cubicBezTo>
                <a:lnTo>
                  <a:pt x="341947" y="874395"/>
                </a:lnTo>
                <a:close/>
                <a:moveTo>
                  <a:pt x="286703" y="693420"/>
                </a:moveTo>
                <a:cubicBezTo>
                  <a:pt x="272415" y="693420"/>
                  <a:pt x="260985" y="693420"/>
                  <a:pt x="246698" y="693420"/>
                </a:cubicBezTo>
                <a:cubicBezTo>
                  <a:pt x="246698" y="656272"/>
                  <a:pt x="245745" y="620078"/>
                  <a:pt x="247650" y="584835"/>
                </a:cubicBezTo>
                <a:cubicBezTo>
                  <a:pt x="247650" y="581025"/>
                  <a:pt x="262890" y="576263"/>
                  <a:pt x="270510" y="576263"/>
                </a:cubicBezTo>
                <a:cubicBezTo>
                  <a:pt x="276225" y="576263"/>
                  <a:pt x="285750" y="583882"/>
                  <a:pt x="285750" y="588645"/>
                </a:cubicBezTo>
                <a:cubicBezTo>
                  <a:pt x="287655" y="622935"/>
                  <a:pt x="286703" y="657225"/>
                  <a:pt x="286703" y="693420"/>
                </a:cubicBezTo>
                <a:close/>
                <a:moveTo>
                  <a:pt x="247650" y="529590"/>
                </a:moveTo>
                <a:cubicBezTo>
                  <a:pt x="247650" y="490538"/>
                  <a:pt x="247650" y="453390"/>
                  <a:pt x="247650" y="415290"/>
                </a:cubicBezTo>
                <a:cubicBezTo>
                  <a:pt x="260985" y="415290"/>
                  <a:pt x="272415" y="415290"/>
                  <a:pt x="285750" y="415290"/>
                </a:cubicBezTo>
                <a:cubicBezTo>
                  <a:pt x="285750" y="453390"/>
                  <a:pt x="285750" y="491490"/>
                  <a:pt x="285750" y="529590"/>
                </a:cubicBezTo>
                <a:cubicBezTo>
                  <a:pt x="272415" y="529590"/>
                  <a:pt x="260985" y="529590"/>
                  <a:pt x="247650" y="529590"/>
                </a:cubicBezTo>
                <a:close/>
                <a:moveTo>
                  <a:pt x="247650" y="261938"/>
                </a:moveTo>
                <a:cubicBezTo>
                  <a:pt x="247650" y="258128"/>
                  <a:pt x="261938" y="251460"/>
                  <a:pt x="269558" y="251460"/>
                </a:cubicBezTo>
                <a:cubicBezTo>
                  <a:pt x="275273" y="251460"/>
                  <a:pt x="286703" y="260032"/>
                  <a:pt x="286703" y="264795"/>
                </a:cubicBezTo>
                <a:cubicBezTo>
                  <a:pt x="288608" y="299085"/>
                  <a:pt x="287655" y="333375"/>
                  <a:pt x="287655" y="369570"/>
                </a:cubicBezTo>
                <a:cubicBezTo>
                  <a:pt x="273367" y="369570"/>
                  <a:pt x="261938" y="369570"/>
                  <a:pt x="247650" y="369570"/>
                </a:cubicBezTo>
                <a:cubicBezTo>
                  <a:pt x="246698" y="332422"/>
                  <a:pt x="245745" y="297180"/>
                  <a:pt x="247650" y="261938"/>
                </a:cubicBezTo>
                <a:close/>
                <a:moveTo>
                  <a:pt x="221933" y="693420"/>
                </a:moveTo>
                <a:cubicBezTo>
                  <a:pt x="206692" y="693420"/>
                  <a:pt x="195263" y="693420"/>
                  <a:pt x="180023" y="693420"/>
                </a:cubicBezTo>
                <a:cubicBezTo>
                  <a:pt x="180023" y="656272"/>
                  <a:pt x="179070" y="620078"/>
                  <a:pt x="180975" y="584835"/>
                </a:cubicBezTo>
                <a:cubicBezTo>
                  <a:pt x="180975" y="581025"/>
                  <a:pt x="197167" y="576263"/>
                  <a:pt x="206692" y="576263"/>
                </a:cubicBezTo>
                <a:cubicBezTo>
                  <a:pt x="211455" y="576263"/>
                  <a:pt x="221933" y="584835"/>
                  <a:pt x="221933" y="589597"/>
                </a:cubicBezTo>
                <a:cubicBezTo>
                  <a:pt x="221933" y="622935"/>
                  <a:pt x="221933" y="657225"/>
                  <a:pt x="221933" y="693420"/>
                </a:cubicBezTo>
                <a:close/>
                <a:moveTo>
                  <a:pt x="180023" y="260032"/>
                </a:moveTo>
                <a:cubicBezTo>
                  <a:pt x="180023" y="256222"/>
                  <a:pt x="196215" y="251460"/>
                  <a:pt x="204788" y="250507"/>
                </a:cubicBezTo>
                <a:cubicBezTo>
                  <a:pt x="210502" y="250507"/>
                  <a:pt x="220027" y="258128"/>
                  <a:pt x="220027" y="262890"/>
                </a:cubicBezTo>
                <a:cubicBezTo>
                  <a:pt x="220980" y="297180"/>
                  <a:pt x="220980" y="330518"/>
                  <a:pt x="220980" y="367665"/>
                </a:cubicBezTo>
                <a:cubicBezTo>
                  <a:pt x="205740" y="367665"/>
                  <a:pt x="194310" y="367665"/>
                  <a:pt x="179070" y="367665"/>
                </a:cubicBezTo>
                <a:cubicBezTo>
                  <a:pt x="179070" y="332422"/>
                  <a:pt x="178117" y="296228"/>
                  <a:pt x="180023" y="260032"/>
                </a:cubicBezTo>
                <a:close/>
                <a:moveTo>
                  <a:pt x="111442" y="416243"/>
                </a:moveTo>
                <a:cubicBezTo>
                  <a:pt x="125730" y="416243"/>
                  <a:pt x="138113" y="416243"/>
                  <a:pt x="153352" y="416243"/>
                </a:cubicBezTo>
                <a:cubicBezTo>
                  <a:pt x="153352" y="454343"/>
                  <a:pt x="153352" y="491490"/>
                  <a:pt x="153352" y="529590"/>
                </a:cubicBezTo>
                <a:cubicBezTo>
                  <a:pt x="146685" y="530543"/>
                  <a:pt x="140017" y="530543"/>
                  <a:pt x="133350" y="531495"/>
                </a:cubicBezTo>
                <a:cubicBezTo>
                  <a:pt x="117158" y="533400"/>
                  <a:pt x="109538" y="528638"/>
                  <a:pt x="110490" y="510540"/>
                </a:cubicBezTo>
                <a:cubicBezTo>
                  <a:pt x="111442" y="479107"/>
                  <a:pt x="111442" y="448628"/>
                  <a:pt x="111442" y="416243"/>
                </a:cubicBezTo>
                <a:close/>
                <a:moveTo>
                  <a:pt x="47625" y="252413"/>
                </a:moveTo>
                <a:cubicBezTo>
                  <a:pt x="88583" y="246697"/>
                  <a:pt x="88583" y="246697"/>
                  <a:pt x="88583" y="284797"/>
                </a:cubicBezTo>
                <a:cubicBezTo>
                  <a:pt x="88583" y="300990"/>
                  <a:pt x="88583" y="318135"/>
                  <a:pt x="88583" y="334328"/>
                </a:cubicBezTo>
                <a:cubicBezTo>
                  <a:pt x="88583" y="373380"/>
                  <a:pt x="88583" y="373380"/>
                  <a:pt x="47625" y="367665"/>
                </a:cubicBezTo>
                <a:cubicBezTo>
                  <a:pt x="47625" y="329565"/>
                  <a:pt x="47625" y="291465"/>
                  <a:pt x="47625" y="252413"/>
                </a:cubicBezTo>
                <a:close/>
                <a:moveTo>
                  <a:pt x="47625" y="415290"/>
                </a:moveTo>
                <a:cubicBezTo>
                  <a:pt x="60960" y="415290"/>
                  <a:pt x="73342" y="415290"/>
                  <a:pt x="88583" y="415290"/>
                </a:cubicBezTo>
                <a:cubicBezTo>
                  <a:pt x="88583" y="450532"/>
                  <a:pt x="88583" y="484822"/>
                  <a:pt x="87630" y="519113"/>
                </a:cubicBezTo>
                <a:cubicBezTo>
                  <a:pt x="87630" y="522922"/>
                  <a:pt x="80010" y="528638"/>
                  <a:pt x="74295" y="529590"/>
                </a:cubicBezTo>
                <a:cubicBezTo>
                  <a:pt x="66675" y="531495"/>
                  <a:pt x="58102" y="530543"/>
                  <a:pt x="46673" y="530543"/>
                </a:cubicBezTo>
                <a:cubicBezTo>
                  <a:pt x="47625" y="491490"/>
                  <a:pt x="47625" y="454343"/>
                  <a:pt x="47625" y="415290"/>
                </a:cubicBezTo>
                <a:close/>
                <a:moveTo>
                  <a:pt x="46673" y="579120"/>
                </a:moveTo>
                <a:cubicBezTo>
                  <a:pt x="82867" y="567690"/>
                  <a:pt x="88583" y="571500"/>
                  <a:pt x="88583" y="606743"/>
                </a:cubicBezTo>
                <a:cubicBezTo>
                  <a:pt x="88583" y="624840"/>
                  <a:pt x="88583" y="642938"/>
                  <a:pt x="88583" y="661988"/>
                </a:cubicBezTo>
                <a:cubicBezTo>
                  <a:pt x="88583" y="699135"/>
                  <a:pt x="88583" y="699135"/>
                  <a:pt x="46673" y="692468"/>
                </a:cubicBezTo>
                <a:cubicBezTo>
                  <a:pt x="46673" y="653415"/>
                  <a:pt x="46673" y="616268"/>
                  <a:pt x="46673" y="57912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9B69781-AD07-4CDB-A494-47244B5284B3}"/>
              </a:ext>
            </a:extLst>
          </p:cNvPr>
          <p:cNvSpPr/>
          <p:nvPr/>
        </p:nvSpPr>
        <p:spPr>
          <a:xfrm>
            <a:off x="6056475" y="5273345"/>
            <a:ext cx="1121561" cy="1166481"/>
          </a:xfrm>
          <a:custGeom>
            <a:avLst/>
            <a:gdLst>
              <a:gd name="connsiteX0" fmla="*/ 91855 w 1303698"/>
              <a:gd name="connsiteY0" fmla="*/ 1312553 h 1355913"/>
              <a:gd name="connsiteX1" fmla="*/ 91855 w 1303698"/>
              <a:gd name="connsiteY1" fmla="*/ 1330841 h 1355913"/>
              <a:gd name="connsiteX2" fmla="*/ 274735 w 1303698"/>
              <a:gd name="connsiteY2" fmla="*/ 1330841 h 1355913"/>
              <a:gd name="connsiteX3" fmla="*/ 274735 w 1303698"/>
              <a:gd name="connsiteY3" fmla="*/ 1312553 h 1355913"/>
              <a:gd name="connsiteX4" fmla="*/ 928130 w 1303698"/>
              <a:gd name="connsiteY4" fmla="*/ 1308135 h 1355913"/>
              <a:gd name="connsiteX5" fmla="*/ 928130 w 1303698"/>
              <a:gd name="connsiteY5" fmla="*/ 1326423 h 1355913"/>
              <a:gd name="connsiteX6" fmla="*/ 1111010 w 1303698"/>
              <a:gd name="connsiteY6" fmla="*/ 1326423 h 1355913"/>
              <a:gd name="connsiteX7" fmla="*/ 1111010 w 1303698"/>
              <a:gd name="connsiteY7" fmla="*/ 1308135 h 1355913"/>
              <a:gd name="connsiteX8" fmla="*/ 713802 w 1303698"/>
              <a:gd name="connsiteY8" fmla="*/ 1307881 h 1355913"/>
              <a:gd name="connsiteX9" fmla="*/ 713802 w 1303698"/>
              <a:gd name="connsiteY9" fmla="*/ 1326169 h 1355913"/>
              <a:gd name="connsiteX10" fmla="*/ 896682 w 1303698"/>
              <a:gd name="connsiteY10" fmla="*/ 1326169 h 1355913"/>
              <a:gd name="connsiteX11" fmla="*/ 896682 w 1303698"/>
              <a:gd name="connsiteY11" fmla="*/ 1307881 h 1355913"/>
              <a:gd name="connsiteX12" fmla="*/ 91855 w 1303698"/>
              <a:gd name="connsiteY12" fmla="*/ 1284733 h 1355913"/>
              <a:gd name="connsiteX13" fmla="*/ 91855 w 1303698"/>
              <a:gd name="connsiteY13" fmla="*/ 1303021 h 1355913"/>
              <a:gd name="connsiteX14" fmla="*/ 274735 w 1303698"/>
              <a:gd name="connsiteY14" fmla="*/ 1303021 h 1355913"/>
              <a:gd name="connsiteX15" fmla="*/ 274735 w 1303698"/>
              <a:gd name="connsiteY15" fmla="*/ 1284733 h 1355913"/>
              <a:gd name="connsiteX16" fmla="*/ 928130 w 1303698"/>
              <a:gd name="connsiteY16" fmla="*/ 1280315 h 1355913"/>
              <a:gd name="connsiteX17" fmla="*/ 928130 w 1303698"/>
              <a:gd name="connsiteY17" fmla="*/ 1298603 h 1355913"/>
              <a:gd name="connsiteX18" fmla="*/ 1111010 w 1303698"/>
              <a:gd name="connsiteY18" fmla="*/ 1298603 h 1355913"/>
              <a:gd name="connsiteX19" fmla="*/ 1111010 w 1303698"/>
              <a:gd name="connsiteY19" fmla="*/ 1280315 h 1355913"/>
              <a:gd name="connsiteX20" fmla="*/ 713802 w 1303698"/>
              <a:gd name="connsiteY20" fmla="*/ 1280061 h 1355913"/>
              <a:gd name="connsiteX21" fmla="*/ 713802 w 1303698"/>
              <a:gd name="connsiteY21" fmla="*/ 1298349 h 1355913"/>
              <a:gd name="connsiteX22" fmla="*/ 896682 w 1303698"/>
              <a:gd name="connsiteY22" fmla="*/ 1298349 h 1355913"/>
              <a:gd name="connsiteX23" fmla="*/ 896682 w 1303698"/>
              <a:gd name="connsiteY23" fmla="*/ 1280061 h 1355913"/>
              <a:gd name="connsiteX24" fmla="*/ 91855 w 1303698"/>
              <a:gd name="connsiteY24" fmla="*/ 1256914 h 1355913"/>
              <a:gd name="connsiteX25" fmla="*/ 91855 w 1303698"/>
              <a:gd name="connsiteY25" fmla="*/ 1275202 h 1355913"/>
              <a:gd name="connsiteX26" fmla="*/ 274735 w 1303698"/>
              <a:gd name="connsiteY26" fmla="*/ 1275202 h 1355913"/>
              <a:gd name="connsiteX27" fmla="*/ 274735 w 1303698"/>
              <a:gd name="connsiteY27" fmla="*/ 1256914 h 1355913"/>
              <a:gd name="connsiteX28" fmla="*/ 928130 w 1303698"/>
              <a:gd name="connsiteY28" fmla="*/ 1252496 h 1355913"/>
              <a:gd name="connsiteX29" fmla="*/ 928130 w 1303698"/>
              <a:gd name="connsiteY29" fmla="*/ 1270784 h 1355913"/>
              <a:gd name="connsiteX30" fmla="*/ 1111010 w 1303698"/>
              <a:gd name="connsiteY30" fmla="*/ 1270784 h 1355913"/>
              <a:gd name="connsiteX31" fmla="*/ 1111010 w 1303698"/>
              <a:gd name="connsiteY31" fmla="*/ 1252496 h 1355913"/>
              <a:gd name="connsiteX32" fmla="*/ 713802 w 1303698"/>
              <a:gd name="connsiteY32" fmla="*/ 1252242 h 1355913"/>
              <a:gd name="connsiteX33" fmla="*/ 713802 w 1303698"/>
              <a:gd name="connsiteY33" fmla="*/ 1270530 h 1355913"/>
              <a:gd name="connsiteX34" fmla="*/ 896682 w 1303698"/>
              <a:gd name="connsiteY34" fmla="*/ 1270530 h 1355913"/>
              <a:gd name="connsiteX35" fmla="*/ 896682 w 1303698"/>
              <a:gd name="connsiteY35" fmla="*/ 1252242 h 1355913"/>
              <a:gd name="connsiteX36" fmla="*/ 91855 w 1303698"/>
              <a:gd name="connsiteY36" fmla="*/ 1229095 h 1355913"/>
              <a:gd name="connsiteX37" fmla="*/ 91855 w 1303698"/>
              <a:gd name="connsiteY37" fmla="*/ 1247383 h 1355913"/>
              <a:gd name="connsiteX38" fmla="*/ 274735 w 1303698"/>
              <a:gd name="connsiteY38" fmla="*/ 1247383 h 1355913"/>
              <a:gd name="connsiteX39" fmla="*/ 274735 w 1303698"/>
              <a:gd name="connsiteY39" fmla="*/ 1229095 h 1355913"/>
              <a:gd name="connsiteX40" fmla="*/ 928130 w 1303698"/>
              <a:gd name="connsiteY40" fmla="*/ 1224677 h 1355913"/>
              <a:gd name="connsiteX41" fmla="*/ 928130 w 1303698"/>
              <a:gd name="connsiteY41" fmla="*/ 1242965 h 1355913"/>
              <a:gd name="connsiteX42" fmla="*/ 1111010 w 1303698"/>
              <a:gd name="connsiteY42" fmla="*/ 1242965 h 1355913"/>
              <a:gd name="connsiteX43" fmla="*/ 1111010 w 1303698"/>
              <a:gd name="connsiteY43" fmla="*/ 1224677 h 1355913"/>
              <a:gd name="connsiteX44" fmla="*/ 713802 w 1303698"/>
              <a:gd name="connsiteY44" fmla="*/ 1224423 h 1355913"/>
              <a:gd name="connsiteX45" fmla="*/ 713802 w 1303698"/>
              <a:gd name="connsiteY45" fmla="*/ 1242711 h 1355913"/>
              <a:gd name="connsiteX46" fmla="*/ 896682 w 1303698"/>
              <a:gd name="connsiteY46" fmla="*/ 1242711 h 1355913"/>
              <a:gd name="connsiteX47" fmla="*/ 896682 w 1303698"/>
              <a:gd name="connsiteY47" fmla="*/ 1224423 h 1355913"/>
              <a:gd name="connsiteX48" fmla="*/ 1172454 w 1303698"/>
              <a:gd name="connsiteY48" fmla="*/ 1139433 h 1355913"/>
              <a:gd name="connsiteX49" fmla="*/ 1172454 w 1303698"/>
              <a:gd name="connsiteY49" fmla="*/ 1176009 h 1355913"/>
              <a:gd name="connsiteX50" fmla="*/ 1218416 w 1303698"/>
              <a:gd name="connsiteY50" fmla="*/ 1176009 h 1355913"/>
              <a:gd name="connsiteX51" fmla="*/ 1218416 w 1303698"/>
              <a:gd name="connsiteY51" fmla="*/ 1139433 h 1355913"/>
              <a:gd name="connsiteX52" fmla="*/ 1096012 w 1303698"/>
              <a:gd name="connsiteY52" fmla="*/ 1139433 h 1355913"/>
              <a:gd name="connsiteX53" fmla="*/ 1096012 w 1303698"/>
              <a:gd name="connsiteY53" fmla="*/ 1176009 h 1355913"/>
              <a:gd name="connsiteX54" fmla="*/ 1141974 w 1303698"/>
              <a:gd name="connsiteY54" fmla="*/ 1176009 h 1355913"/>
              <a:gd name="connsiteX55" fmla="*/ 1141974 w 1303698"/>
              <a:gd name="connsiteY55" fmla="*/ 1139433 h 1355913"/>
              <a:gd name="connsiteX56" fmla="*/ 1019570 w 1303698"/>
              <a:gd name="connsiteY56" fmla="*/ 1139433 h 1355913"/>
              <a:gd name="connsiteX57" fmla="*/ 1019570 w 1303698"/>
              <a:gd name="connsiteY57" fmla="*/ 1176009 h 1355913"/>
              <a:gd name="connsiteX58" fmla="*/ 1065532 w 1303698"/>
              <a:gd name="connsiteY58" fmla="*/ 1176009 h 1355913"/>
              <a:gd name="connsiteX59" fmla="*/ 1065532 w 1303698"/>
              <a:gd name="connsiteY59" fmla="*/ 1139433 h 1355913"/>
              <a:gd name="connsiteX60" fmla="*/ 943128 w 1303698"/>
              <a:gd name="connsiteY60" fmla="*/ 1139433 h 1355913"/>
              <a:gd name="connsiteX61" fmla="*/ 943128 w 1303698"/>
              <a:gd name="connsiteY61" fmla="*/ 1176009 h 1355913"/>
              <a:gd name="connsiteX62" fmla="*/ 989090 w 1303698"/>
              <a:gd name="connsiteY62" fmla="*/ 1176009 h 1355913"/>
              <a:gd name="connsiteX63" fmla="*/ 989090 w 1303698"/>
              <a:gd name="connsiteY63" fmla="*/ 1139433 h 1355913"/>
              <a:gd name="connsiteX64" fmla="*/ 866686 w 1303698"/>
              <a:gd name="connsiteY64" fmla="*/ 1139433 h 1355913"/>
              <a:gd name="connsiteX65" fmla="*/ 866686 w 1303698"/>
              <a:gd name="connsiteY65" fmla="*/ 1176009 h 1355913"/>
              <a:gd name="connsiteX66" fmla="*/ 912648 w 1303698"/>
              <a:gd name="connsiteY66" fmla="*/ 1176009 h 1355913"/>
              <a:gd name="connsiteX67" fmla="*/ 912648 w 1303698"/>
              <a:gd name="connsiteY67" fmla="*/ 1139433 h 1355913"/>
              <a:gd name="connsiteX68" fmla="*/ 790244 w 1303698"/>
              <a:gd name="connsiteY68" fmla="*/ 1139433 h 1355913"/>
              <a:gd name="connsiteX69" fmla="*/ 790244 w 1303698"/>
              <a:gd name="connsiteY69" fmla="*/ 1176009 h 1355913"/>
              <a:gd name="connsiteX70" fmla="*/ 836206 w 1303698"/>
              <a:gd name="connsiteY70" fmla="*/ 1176009 h 1355913"/>
              <a:gd name="connsiteX71" fmla="*/ 836206 w 1303698"/>
              <a:gd name="connsiteY71" fmla="*/ 1139433 h 1355913"/>
              <a:gd name="connsiteX72" fmla="*/ 713802 w 1303698"/>
              <a:gd name="connsiteY72" fmla="*/ 1139433 h 1355913"/>
              <a:gd name="connsiteX73" fmla="*/ 713802 w 1303698"/>
              <a:gd name="connsiteY73" fmla="*/ 1176009 h 1355913"/>
              <a:gd name="connsiteX74" fmla="*/ 759764 w 1303698"/>
              <a:gd name="connsiteY74" fmla="*/ 1176009 h 1355913"/>
              <a:gd name="connsiteX75" fmla="*/ 759764 w 1303698"/>
              <a:gd name="connsiteY75" fmla="*/ 1139433 h 1355913"/>
              <a:gd name="connsiteX76" fmla="*/ 550507 w 1303698"/>
              <a:gd name="connsiteY76" fmla="*/ 1139433 h 1355913"/>
              <a:gd name="connsiteX77" fmla="*/ 550507 w 1303698"/>
              <a:gd name="connsiteY77" fmla="*/ 1176009 h 1355913"/>
              <a:gd name="connsiteX78" fmla="*/ 596469 w 1303698"/>
              <a:gd name="connsiteY78" fmla="*/ 1176009 h 1355913"/>
              <a:gd name="connsiteX79" fmla="*/ 596469 w 1303698"/>
              <a:gd name="connsiteY79" fmla="*/ 1139433 h 1355913"/>
              <a:gd name="connsiteX80" fmla="*/ 474065 w 1303698"/>
              <a:gd name="connsiteY80" fmla="*/ 1139433 h 1355913"/>
              <a:gd name="connsiteX81" fmla="*/ 474065 w 1303698"/>
              <a:gd name="connsiteY81" fmla="*/ 1176009 h 1355913"/>
              <a:gd name="connsiteX82" fmla="*/ 520027 w 1303698"/>
              <a:gd name="connsiteY82" fmla="*/ 1176009 h 1355913"/>
              <a:gd name="connsiteX83" fmla="*/ 520027 w 1303698"/>
              <a:gd name="connsiteY83" fmla="*/ 1139433 h 1355913"/>
              <a:gd name="connsiteX84" fmla="*/ 397623 w 1303698"/>
              <a:gd name="connsiteY84" fmla="*/ 1139433 h 1355913"/>
              <a:gd name="connsiteX85" fmla="*/ 397623 w 1303698"/>
              <a:gd name="connsiteY85" fmla="*/ 1176009 h 1355913"/>
              <a:gd name="connsiteX86" fmla="*/ 443585 w 1303698"/>
              <a:gd name="connsiteY86" fmla="*/ 1176009 h 1355913"/>
              <a:gd name="connsiteX87" fmla="*/ 443585 w 1303698"/>
              <a:gd name="connsiteY87" fmla="*/ 1139433 h 1355913"/>
              <a:gd name="connsiteX88" fmla="*/ 321181 w 1303698"/>
              <a:gd name="connsiteY88" fmla="*/ 1139433 h 1355913"/>
              <a:gd name="connsiteX89" fmla="*/ 321181 w 1303698"/>
              <a:gd name="connsiteY89" fmla="*/ 1176009 h 1355913"/>
              <a:gd name="connsiteX90" fmla="*/ 367143 w 1303698"/>
              <a:gd name="connsiteY90" fmla="*/ 1176009 h 1355913"/>
              <a:gd name="connsiteX91" fmla="*/ 367143 w 1303698"/>
              <a:gd name="connsiteY91" fmla="*/ 1139433 h 1355913"/>
              <a:gd name="connsiteX92" fmla="*/ 244739 w 1303698"/>
              <a:gd name="connsiteY92" fmla="*/ 1139433 h 1355913"/>
              <a:gd name="connsiteX93" fmla="*/ 244739 w 1303698"/>
              <a:gd name="connsiteY93" fmla="*/ 1176009 h 1355913"/>
              <a:gd name="connsiteX94" fmla="*/ 290701 w 1303698"/>
              <a:gd name="connsiteY94" fmla="*/ 1176009 h 1355913"/>
              <a:gd name="connsiteX95" fmla="*/ 290701 w 1303698"/>
              <a:gd name="connsiteY95" fmla="*/ 1139433 h 1355913"/>
              <a:gd name="connsiteX96" fmla="*/ 168297 w 1303698"/>
              <a:gd name="connsiteY96" fmla="*/ 1139433 h 1355913"/>
              <a:gd name="connsiteX97" fmla="*/ 168297 w 1303698"/>
              <a:gd name="connsiteY97" fmla="*/ 1176009 h 1355913"/>
              <a:gd name="connsiteX98" fmla="*/ 214259 w 1303698"/>
              <a:gd name="connsiteY98" fmla="*/ 1176009 h 1355913"/>
              <a:gd name="connsiteX99" fmla="*/ 214259 w 1303698"/>
              <a:gd name="connsiteY99" fmla="*/ 1139433 h 1355913"/>
              <a:gd name="connsiteX100" fmla="*/ 91855 w 1303698"/>
              <a:gd name="connsiteY100" fmla="*/ 1139433 h 1355913"/>
              <a:gd name="connsiteX101" fmla="*/ 91855 w 1303698"/>
              <a:gd name="connsiteY101" fmla="*/ 1176009 h 1355913"/>
              <a:gd name="connsiteX102" fmla="*/ 137817 w 1303698"/>
              <a:gd name="connsiteY102" fmla="*/ 1176009 h 1355913"/>
              <a:gd name="connsiteX103" fmla="*/ 137817 w 1303698"/>
              <a:gd name="connsiteY103" fmla="*/ 1139433 h 1355913"/>
              <a:gd name="connsiteX104" fmla="*/ 1172454 w 1303698"/>
              <a:gd name="connsiteY104" fmla="*/ 1066462 h 1355913"/>
              <a:gd name="connsiteX105" fmla="*/ 1172454 w 1303698"/>
              <a:gd name="connsiteY105" fmla="*/ 1103038 h 1355913"/>
              <a:gd name="connsiteX106" fmla="*/ 1218416 w 1303698"/>
              <a:gd name="connsiteY106" fmla="*/ 1103038 h 1355913"/>
              <a:gd name="connsiteX107" fmla="*/ 1218416 w 1303698"/>
              <a:gd name="connsiteY107" fmla="*/ 1066462 h 1355913"/>
              <a:gd name="connsiteX108" fmla="*/ 1096012 w 1303698"/>
              <a:gd name="connsiteY108" fmla="*/ 1066462 h 1355913"/>
              <a:gd name="connsiteX109" fmla="*/ 1096012 w 1303698"/>
              <a:gd name="connsiteY109" fmla="*/ 1103038 h 1355913"/>
              <a:gd name="connsiteX110" fmla="*/ 1141974 w 1303698"/>
              <a:gd name="connsiteY110" fmla="*/ 1103038 h 1355913"/>
              <a:gd name="connsiteX111" fmla="*/ 1141974 w 1303698"/>
              <a:gd name="connsiteY111" fmla="*/ 1066462 h 1355913"/>
              <a:gd name="connsiteX112" fmla="*/ 1019570 w 1303698"/>
              <a:gd name="connsiteY112" fmla="*/ 1066462 h 1355913"/>
              <a:gd name="connsiteX113" fmla="*/ 1019570 w 1303698"/>
              <a:gd name="connsiteY113" fmla="*/ 1103038 h 1355913"/>
              <a:gd name="connsiteX114" fmla="*/ 1065532 w 1303698"/>
              <a:gd name="connsiteY114" fmla="*/ 1103038 h 1355913"/>
              <a:gd name="connsiteX115" fmla="*/ 1065532 w 1303698"/>
              <a:gd name="connsiteY115" fmla="*/ 1066462 h 1355913"/>
              <a:gd name="connsiteX116" fmla="*/ 943128 w 1303698"/>
              <a:gd name="connsiteY116" fmla="*/ 1066462 h 1355913"/>
              <a:gd name="connsiteX117" fmla="*/ 943128 w 1303698"/>
              <a:gd name="connsiteY117" fmla="*/ 1103038 h 1355913"/>
              <a:gd name="connsiteX118" fmla="*/ 989090 w 1303698"/>
              <a:gd name="connsiteY118" fmla="*/ 1103038 h 1355913"/>
              <a:gd name="connsiteX119" fmla="*/ 989090 w 1303698"/>
              <a:gd name="connsiteY119" fmla="*/ 1066462 h 1355913"/>
              <a:gd name="connsiteX120" fmla="*/ 866686 w 1303698"/>
              <a:gd name="connsiteY120" fmla="*/ 1066462 h 1355913"/>
              <a:gd name="connsiteX121" fmla="*/ 866686 w 1303698"/>
              <a:gd name="connsiteY121" fmla="*/ 1103038 h 1355913"/>
              <a:gd name="connsiteX122" fmla="*/ 912648 w 1303698"/>
              <a:gd name="connsiteY122" fmla="*/ 1103038 h 1355913"/>
              <a:gd name="connsiteX123" fmla="*/ 912648 w 1303698"/>
              <a:gd name="connsiteY123" fmla="*/ 1066462 h 1355913"/>
              <a:gd name="connsiteX124" fmla="*/ 790244 w 1303698"/>
              <a:gd name="connsiteY124" fmla="*/ 1066462 h 1355913"/>
              <a:gd name="connsiteX125" fmla="*/ 790244 w 1303698"/>
              <a:gd name="connsiteY125" fmla="*/ 1103038 h 1355913"/>
              <a:gd name="connsiteX126" fmla="*/ 836206 w 1303698"/>
              <a:gd name="connsiteY126" fmla="*/ 1103038 h 1355913"/>
              <a:gd name="connsiteX127" fmla="*/ 836206 w 1303698"/>
              <a:gd name="connsiteY127" fmla="*/ 1066462 h 1355913"/>
              <a:gd name="connsiteX128" fmla="*/ 713802 w 1303698"/>
              <a:gd name="connsiteY128" fmla="*/ 1066462 h 1355913"/>
              <a:gd name="connsiteX129" fmla="*/ 713802 w 1303698"/>
              <a:gd name="connsiteY129" fmla="*/ 1103038 h 1355913"/>
              <a:gd name="connsiteX130" fmla="*/ 759764 w 1303698"/>
              <a:gd name="connsiteY130" fmla="*/ 1103038 h 1355913"/>
              <a:gd name="connsiteX131" fmla="*/ 759764 w 1303698"/>
              <a:gd name="connsiteY131" fmla="*/ 1066462 h 1355913"/>
              <a:gd name="connsiteX132" fmla="*/ 550507 w 1303698"/>
              <a:gd name="connsiteY132" fmla="*/ 1066462 h 1355913"/>
              <a:gd name="connsiteX133" fmla="*/ 550507 w 1303698"/>
              <a:gd name="connsiteY133" fmla="*/ 1103038 h 1355913"/>
              <a:gd name="connsiteX134" fmla="*/ 596469 w 1303698"/>
              <a:gd name="connsiteY134" fmla="*/ 1103038 h 1355913"/>
              <a:gd name="connsiteX135" fmla="*/ 596469 w 1303698"/>
              <a:gd name="connsiteY135" fmla="*/ 1066462 h 1355913"/>
              <a:gd name="connsiteX136" fmla="*/ 474065 w 1303698"/>
              <a:gd name="connsiteY136" fmla="*/ 1066462 h 1355913"/>
              <a:gd name="connsiteX137" fmla="*/ 474065 w 1303698"/>
              <a:gd name="connsiteY137" fmla="*/ 1103038 h 1355913"/>
              <a:gd name="connsiteX138" fmla="*/ 520027 w 1303698"/>
              <a:gd name="connsiteY138" fmla="*/ 1103038 h 1355913"/>
              <a:gd name="connsiteX139" fmla="*/ 520027 w 1303698"/>
              <a:gd name="connsiteY139" fmla="*/ 1066462 h 1355913"/>
              <a:gd name="connsiteX140" fmla="*/ 397623 w 1303698"/>
              <a:gd name="connsiteY140" fmla="*/ 1066462 h 1355913"/>
              <a:gd name="connsiteX141" fmla="*/ 397623 w 1303698"/>
              <a:gd name="connsiteY141" fmla="*/ 1103038 h 1355913"/>
              <a:gd name="connsiteX142" fmla="*/ 443585 w 1303698"/>
              <a:gd name="connsiteY142" fmla="*/ 1103038 h 1355913"/>
              <a:gd name="connsiteX143" fmla="*/ 443585 w 1303698"/>
              <a:gd name="connsiteY143" fmla="*/ 1066462 h 1355913"/>
              <a:gd name="connsiteX144" fmla="*/ 321181 w 1303698"/>
              <a:gd name="connsiteY144" fmla="*/ 1066462 h 1355913"/>
              <a:gd name="connsiteX145" fmla="*/ 321181 w 1303698"/>
              <a:gd name="connsiteY145" fmla="*/ 1103038 h 1355913"/>
              <a:gd name="connsiteX146" fmla="*/ 367143 w 1303698"/>
              <a:gd name="connsiteY146" fmla="*/ 1103038 h 1355913"/>
              <a:gd name="connsiteX147" fmla="*/ 367143 w 1303698"/>
              <a:gd name="connsiteY147" fmla="*/ 1066462 h 1355913"/>
              <a:gd name="connsiteX148" fmla="*/ 244739 w 1303698"/>
              <a:gd name="connsiteY148" fmla="*/ 1066462 h 1355913"/>
              <a:gd name="connsiteX149" fmla="*/ 244739 w 1303698"/>
              <a:gd name="connsiteY149" fmla="*/ 1103038 h 1355913"/>
              <a:gd name="connsiteX150" fmla="*/ 290701 w 1303698"/>
              <a:gd name="connsiteY150" fmla="*/ 1103038 h 1355913"/>
              <a:gd name="connsiteX151" fmla="*/ 290701 w 1303698"/>
              <a:gd name="connsiteY151" fmla="*/ 1066462 h 1355913"/>
              <a:gd name="connsiteX152" fmla="*/ 168297 w 1303698"/>
              <a:gd name="connsiteY152" fmla="*/ 1066462 h 1355913"/>
              <a:gd name="connsiteX153" fmla="*/ 168297 w 1303698"/>
              <a:gd name="connsiteY153" fmla="*/ 1103038 h 1355913"/>
              <a:gd name="connsiteX154" fmla="*/ 214259 w 1303698"/>
              <a:gd name="connsiteY154" fmla="*/ 1103038 h 1355913"/>
              <a:gd name="connsiteX155" fmla="*/ 214259 w 1303698"/>
              <a:gd name="connsiteY155" fmla="*/ 1066462 h 1355913"/>
              <a:gd name="connsiteX156" fmla="*/ 91855 w 1303698"/>
              <a:gd name="connsiteY156" fmla="*/ 1066462 h 1355913"/>
              <a:gd name="connsiteX157" fmla="*/ 91855 w 1303698"/>
              <a:gd name="connsiteY157" fmla="*/ 1103038 h 1355913"/>
              <a:gd name="connsiteX158" fmla="*/ 137817 w 1303698"/>
              <a:gd name="connsiteY158" fmla="*/ 1103038 h 1355913"/>
              <a:gd name="connsiteX159" fmla="*/ 137817 w 1303698"/>
              <a:gd name="connsiteY159" fmla="*/ 1066462 h 1355913"/>
              <a:gd name="connsiteX160" fmla="*/ 1172454 w 1303698"/>
              <a:gd name="connsiteY160" fmla="*/ 987699 h 1355913"/>
              <a:gd name="connsiteX161" fmla="*/ 1172454 w 1303698"/>
              <a:gd name="connsiteY161" fmla="*/ 1024275 h 1355913"/>
              <a:gd name="connsiteX162" fmla="*/ 1218416 w 1303698"/>
              <a:gd name="connsiteY162" fmla="*/ 1024275 h 1355913"/>
              <a:gd name="connsiteX163" fmla="*/ 1218416 w 1303698"/>
              <a:gd name="connsiteY163" fmla="*/ 987699 h 1355913"/>
              <a:gd name="connsiteX164" fmla="*/ 1096012 w 1303698"/>
              <a:gd name="connsiteY164" fmla="*/ 987699 h 1355913"/>
              <a:gd name="connsiteX165" fmla="*/ 1096012 w 1303698"/>
              <a:gd name="connsiteY165" fmla="*/ 1024275 h 1355913"/>
              <a:gd name="connsiteX166" fmla="*/ 1141974 w 1303698"/>
              <a:gd name="connsiteY166" fmla="*/ 1024275 h 1355913"/>
              <a:gd name="connsiteX167" fmla="*/ 1141974 w 1303698"/>
              <a:gd name="connsiteY167" fmla="*/ 987699 h 1355913"/>
              <a:gd name="connsiteX168" fmla="*/ 1019570 w 1303698"/>
              <a:gd name="connsiteY168" fmla="*/ 987699 h 1355913"/>
              <a:gd name="connsiteX169" fmla="*/ 1019570 w 1303698"/>
              <a:gd name="connsiteY169" fmla="*/ 1024275 h 1355913"/>
              <a:gd name="connsiteX170" fmla="*/ 1065532 w 1303698"/>
              <a:gd name="connsiteY170" fmla="*/ 1024275 h 1355913"/>
              <a:gd name="connsiteX171" fmla="*/ 1065532 w 1303698"/>
              <a:gd name="connsiteY171" fmla="*/ 987699 h 1355913"/>
              <a:gd name="connsiteX172" fmla="*/ 943128 w 1303698"/>
              <a:gd name="connsiteY172" fmla="*/ 987699 h 1355913"/>
              <a:gd name="connsiteX173" fmla="*/ 943128 w 1303698"/>
              <a:gd name="connsiteY173" fmla="*/ 1024275 h 1355913"/>
              <a:gd name="connsiteX174" fmla="*/ 989090 w 1303698"/>
              <a:gd name="connsiteY174" fmla="*/ 1024275 h 1355913"/>
              <a:gd name="connsiteX175" fmla="*/ 989090 w 1303698"/>
              <a:gd name="connsiteY175" fmla="*/ 987699 h 1355913"/>
              <a:gd name="connsiteX176" fmla="*/ 866686 w 1303698"/>
              <a:gd name="connsiteY176" fmla="*/ 987699 h 1355913"/>
              <a:gd name="connsiteX177" fmla="*/ 866686 w 1303698"/>
              <a:gd name="connsiteY177" fmla="*/ 1024275 h 1355913"/>
              <a:gd name="connsiteX178" fmla="*/ 912648 w 1303698"/>
              <a:gd name="connsiteY178" fmla="*/ 1024275 h 1355913"/>
              <a:gd name="connsiteX179" fmla="*/ 912648 w 1303698"/>
              <a:gd name="connsiteY179" fmla="*/ 987699 h 1355913"/>
              <a:gd name="connsiteX180" fmla="*/ 790244 w 1303698"/>
              <a:gd name="connsiteY180" fmla="*/ 987699 h 1355913"/>
              <a:gd name="connsiteX181" fmla="*/ 790244 w 1303698"/>
              <a:gd name="connsiteY181" fmla="*/ 1024275 h 1355913"/>
              <a:gd name="connsiteX182" fmla="*/ 836206 w 1303698"/>
              <a:gd name="connsiteY182" fmla="*/ 1024275 h 1355913"/>
              <a:gd name="connsiteX183" fmla="*/ 836206 w 1303698"/>
              <a:gd name="connsiteY183" fmla="*/ 987699 h 1355913"/>
              <a:gd name="connsiteX184" fmla="*/ 713802 w 1303698"/>
              <a:gd name="connsiteY184" fmla="*/ 987699 h 1355913"/>
              <a:gd name="connsiteX185" fmla="*/ 713802 w 1303698"/>
              <a:gd name="connsiteY185" fmla="*/ 1024275 h 1355913"/>
              <a:gd name="connsiteX186" fmla="*/ 759764 w 1303698"/>
              <a:gd name="connsiteY186" fmla="*/ 1024275 h 1355913"/>
              <a:gd name="connsiteX187" fmla="*/ 759764 w 1303698"/>
              <a:gd name="connsiteY187" fmla="*/ 987699 h 1355913"/>
              <a:gd name="connsiteX188" fmla="*/ 1172454 w 1303698"/>
              <a:gd name="connsiteY188" fmla="*/ 914728 h 1355913"/>
              <a:gd name="connsiteX189" fmla="*/ 1172454 w 1303698"/>
              <a:gd name="connsiteY189" fmla="*/ 951304 h 1355913"/>
              <a:gd name="connsiteX190" fmla="*/ 1218416 w 1303698"/>
              <a:gd name="connsiteY190" fmla="*/ 951304 h 1355913"/>
              <a:gd name="connsiteX191" fmla="*/ 1218416 w 1303698"/>
              <a:gd name="connsiteY191" fmla="*/ 914728 h 1355913"/>
              <a:gd name="connsiteX192" fmla="*/ 1096012 w 1303698"/>
              <a:gd name="connsiteY192" fmla="*/ 914728 h 1355913"/>
              <a:gd name="connsiteX193" fmla="*/ 1096012 w 1303698"/>
              <a:gd name="connsiteY193" fmla="*/ 951304 h 1355913"/>
              <a:gd name="connsiteX194" fmla="*/ 1141974 w 1303698"/>
              <a:gd name="connsiteY194" fmla="*/ 951304 h 1355913"/>
              <a:gd name="connsiteX195" fmla="*/ 1141974 w 1303698"/>
              <a:gd name="connsiteY195" fmla="*/ 914728 h 1355913"/>
              <a:gd name="connsiteX196" fmla="*/ 1019570 w 1303698"/>
              <a:gd name="connsiteY196" fmla="*/ 914728 h 1355913"/>
              <a:gd name="connsiteX197" fmla="*/ 1019570 w 1303698"/>
              <a:gd name="connsiteY197" fmla="*/ 951304 h 1355913"/>
              <a:gd name="connsiteX198" fmla="*/ 1065532 w 1303698"/>
              <a:gd name="connsiteY198" fmla="*/ 951304 h 1355913"/>
              <a:gd name="connsiteX199" fmla="*/ 1065532 w 1303698"/>
              <a:gd name="connsiteY199" fmla="*/ 914728 h 1355913"/>
              <a:gd name="connsiteX200" fmla="*/ 943128 w 1303698"/>
              <a:gd name="connsiteY200" fmla="*/ 914728 h 1355913"/>
              <a:gd name="connsiteX201" fmla="*/ 943128 w 1303698"/>
              <a:gd name="connsiteY201" fmla="*/ 951304 h 1355913"/>
              <a:gd name="connsiteX202" fmla="*/ 989090 w 1303698"/>
              <a:gd name="connsiteY202" fmla="*/ 951304 h 1355913"/>
              <a:gd name="connsiteX203" fmla="*/ 989090 w 1303698"/>
              <a:gd name="connsiteY203" fmla="*/ 914728 h 1355913"/>
              <a:gd name="connsiteX204" fmla="*/ 866686 w 1303698"/>
              <a:gd name="connsiteY204" fmla="*/ 914728 h 1355913"/>
              <a:gd name="connsiteX205" fmla="*/ 866686 w 1303698"/>
              <a:gd name="connsiteY205" fmla="*/ 951304 h 1355913"/>
              <a:gd name="connsiteX206" fmla="*/ 912648 w 1303698"/>
              <a:gd name="connsiteY206" fmla="*/ 951304 h 1355913"/>
              <a:gd name="connsiteX207" fmla="*/ 912648 w 1303698"/>
              <a:gd name="connsiteY207" fmla="*/ 914728 h 1355913"/>
              <a:gd name="connsiteX208" fmla="*/ 790244 w 1303698"/>
              <a:gd name="connsiteY208" fmla="*/ 914728 h 1355913"/>
              <a:gd name="connsiteX209" fmla="*/ 790244 w 1303698"/>
              <a:gd name="connsiteY209" fmla="*/ 951304 h 1355913"/>
              <a:gd name="connsiteX210" fmla="*/ 836206 w 1303698"/>
              <a:gd name="connsiteY210" fmla="*/ 951304 h 1355913"/>
              <a:gd name="connsiteX211" fmla="*/ 836206 w 1303698"/>
              <a:gd name="connsiteY211" fmla="*/ 914728 h 1355913"/>
              <a:gd name="connsiteX212" fmla="*/ 713802 w 1303698"/>
              <a:gd name="connsiteY212" fmla="*/ 914728 h 1355913"/>
              <a:gd name="connsiteX213" fmla="*/ 713802 w 1303698"/>
              <a:gd name="connsiteY213" fmla="*/ 951304 h 1355913"/>
              <a:gd name="connsiteX214" fmla="*/ 759764 w 1303698"/>
              <a:gd name="connsiteY214" fmla="*/ 951304 h 1355913"/>
              <a:gd name="connsiteX215" fmla="*/ 759764 w 1303698"/>
              <a:gd name="connsiteY215" fmla="*/ 914728 h 1355913"/>
              <a:gd name="connsiteX216" fmla="*/ 406719 w 1303698"/>
              <a:gd name="connsiteY216" fmla="*/ 768369 h 1355913"/>
              <a:gd name="connsiteX217" fmla="*/ 392429 w 1303698"/>
              <a:gd name="connsiteY217" fmla="*/ 781560 h 1355913"/>
              <a:gd name="connsiteX218" fmla="*/ 391879 w 1303698"/>
              <a:gd name="connsiteY218" fmla="*/ 942049 h 1355913"/>
              <a:gd name="connsiteX219" fmla="*/ 405620 w 1303698"/>
              <a:gd name="connsiteY219" fmla="*/ 956339 h 1355913"/>
              <a:gd name="connsiteX220" fmla="*/ 419360 w 1303698"/>
              <a:gd name="connsiteY220" fmla="*/ 942049 h 1355913"/>
              <a:gd name="connsiteX221" fmla="*/ 419360 w 1303698"/>
              <a:gd name="connsiteY221" fmla="*/ 863453 h 1355913"/>
              <a:gd name="connsiteX222" fmla="*/ 419360 w 1303698"/>
              <a:gd name="connsiteY222" fmla="*/ 782110 h 1355913"/>
              <a:gd name="connsiteX223" fmla="*/ 406719 w 1303698"/>
              <a:gd name="connsiteY223" fmla="*/ 768369 h 1355913"/>
              <a:gd name="connsiteX224" fmla="*/ 555116 w 1303698"/>
              <a:gd name="connsiteY224" fmla="*/ 723300 h 1355913"/>
              <a:gd name="connsiteX225" fmla="*/ 544674 w 1303698"/>
              <a:gd name="connsiteY225" fmla="*/ 734842 h 1355913"/>
              <a:gd name="connsiteX226" fmla="*/ 545223 w 1303698"/>
              <a:gd name="connsiteY226" fmla="*/ 944797 h 1355913"/>
              <a:gd name="connsiteX227" fmla="*/ 556765 w 1303698"/>
              <a:gd name="connsiteY227" fmla="*/ 956339 h 1355913"/>
              <a:gd name="connsiteX228" fmla="*/ 600185 w 1303698"/>
              <a:gd name="connsiteY228" fmla="*/ 956339 h 1355913"/>
              <a:gd name="connsiteX229" fmla="*/ 615025 w 1303698"/>
              <a:gd name="connsiteY229" fmla="*/ 941499 h 1355913"/>
              <a:gd name="connsiteX230" fmla="*/ 615025 w 1303698"/>
              <a:gd name="connsiteY230" fmla="*/ 866751 h 1355913"/>
              <a:gd name="connsiteX231" fmla="*/ 621071 w 1303698"/>
              <a:gd name="connsiteY231" fmla="*/ 853010 h 1355913"/>
              <a:gd name="connsiteX232" fmla="*/ 637559 w 1303698"/>
              <a:gd name="connsiteY232" fmla="*/ 827728 h 1355913"/>
              <a:gd name="connsiteX233" fmla="*/ 625468 w 1303698"/>
              <a:gd name="connsiteY233" fmla="*/ 816735 h 1355913"/>
              <a:gd name="connsiteX234" fmla="*/ 585895 w 1303698"/>
              <a:gd name="connsiteY234" fmla="*/ 816735 h 1355913"/>
              <a:gd name="connsiteX235" fmla="*/ 567208 w 1303698"/>
              <a:gd name="connsiteY235" fmla="*/ 798598 h 1355913"/>
              <a:gd name="connsiteX236" fmla="*/ 567208 w 1303698"/>
              <a:gd name="connsiteY236" fmla="*/ 767819 h 1355913"/>
              <a:gd name="connsiteX237" fmla="*/ 566659 w 1303698"/>
              <a:gd name="connsiteY237" fmla="*/ 767819 h 1355913"/>
              <a:gd name="connsiteX238" fmla="*/ 566659 w 1303698"/>
              <a:gd name="connsiteY238" fmla="*/ 735392 h 1355913"/>
              <a:gd name="connsiteX239" fmla="*/ 555116 w 1303698"/>
              <a:gd name="connsiteY239" fmla="*/ 723300 h 1355913"/>
              <a:gd name="connsiteX240" fmla="*/ 509498 w 1303698"/>
              <a:gd name="connsiteY240" fmla="*/ 565559 h 1355913"/>
              <a:gd name="connsiteX241" fmla="*/ 495208 w 1303698"/>
              <a:gd name="connsiteY241" fmla="*/ 572704 h 1355913"/>
              <a:gd name="connsiteX242" fmla="*/ 502353 w 1303698"/>
              <a:gd name="connsiteY242" fmla="*/ 601284 h 1355913"/>
              <a:gd name="connsiteX243" fmla="*/ 545223 w 1303698"/>
              <a:gd name="connsiteY243" fmla="*/ 674384 h 1355913"/>
              <a:gd name="connsiteX244" fmla="*/ 571605 w 1303698"/>
              <a:gd name="connsiteY244" fmla="*/ 702964 h 1355913"/>
              <a:gd name="connsiteX245" fmla="*/ 578750 w 1303698"/>
              <a:gd name="connsiteY245" fmla="*/ 703514 h 1355913"/>
              <a:gd name="connsiteX246" fmla="*/ 588643 w 1303698"/>
              <a:gd name="connsiteY246" fmla="*/ 715056 h 1355913"/>
              <a:gd name="connsiteX247" fmla="*/ 588093 w 1303698"/>
              <a:gd name="connsiteY247" fmla="*/ 767270 h 1355913"/>
              <a:gd name="connsiteX248" fmla="*/ 613376 w 1303698"/>
              <a:gd name="connsiteY248" fmla="*/ 794751 h 1355913"/>
              <a:gd name="connsiteX249" fmla="*/ 617773 w 1303698"/>
              <a:gd name="connsiteY249" fmla="*/ 795300 h 1355913"/>
              <a:gd name="connsiteX250" fmla="*/ 637559 w 1303698"/>
              <a:gd name="connsiteY250" fmla="*/ 783758 h 1355913"/>
              <a:gd name="connsiteX251" fmla="*/ 620521 w 1303698"/>
              <a:gd name="connsiteY251" fmla="*/ 754629 h 1355913"/>
              <a:gd name="connsiteX252" fmla="*/ 597987 w 1303698"/>
              <a:gd name="connsiteY252" fmla="*/ 731545 h 1355913"/>
              <a:gd name="connsiteX253" fmla="*/ 597987 w 1303698"/>
              <a:gd name="connsiteY253" fmla="*/ 656796 h 1355913"/>
              <a:gd name="connsiteX254" fmla="*/ 597437 w 1303698"/>
              <a:gd name="connsiteY254" fmla="*/ 656796 h 1355913"/>
              <a:gd name="connsiteX255" fmla="*/ 597437 w 1303698"/>
              <a:gd name="connsiteY255" fmla="*/ 580949 h 1355913"/>
              <a:gd name="connsiteX256" fmla="*/ 582597 w 1303698"/>
              <a:gd name="connsiteY256" fmla="*/ 565559 h 1355913"/>
              <a:gd name="connsiteX257" fmla="*/ 509498 w 1303698"/>
              <a:gd name="connsiteY257" fmla="*/ 565559 h 1355913"/>
              <a:gd name="connsiteX258" fmla="*/ 1099240 w 1303698"/>
              <a:gd name="connsiteY258" fmla="*/ 0 h 1355913"/>
              <a:gd name="connsiteX259" fmla="*/ 1179484 w 1303698"/>
              <a:gd name="connsiteY259" fmla="*/ 0 h 1355913"/>
              <a:gd name="connsiteX260" fmla="*/ 1216309 w 1303698"/>
              <a:gd name="connsiteY260" fmla="*/ 756827 h 1355913"/>
              <a:gd name="connsiteX261" fmla="*/ 1303698 w 1303698"/>
              <a:gd name="connsiteY261" fmla="*/ 758476 h 1355913"/>
              <a:gd name="connsiteX262" fmla="*/ 1301500 w 1303698"/>
              <a:gd name="connsiteY262" fmla="*/ 1355913 h 1355913"/>
              <a:gd name="connsiteX263" fmla="*/ 0 w 1303698"/>
              <a:gd name="connsiteY263" fmla="*/ 1355913 h 1355913"/>
              <a:gd name="connsiteX264" fmla="*/ 2199 w 1303698"/>
              <a:gd name="connsiteY264" fmla="*/ 951942 h 1355913"/>
              <a:gd name="connsiteX265" fmla="*/ 149497 w 1303698"/>
              <a:gd name="connsiteY265" fmla="*/ 867850 h 1355913"/>
              <a:gd name="connsiteX266" fmla="*/ 190719 w 1303698"/>
              <a:gd name="connsiteY266" fmla="*/ 943698 h 1355913"/>
              <a:gd name="connsiteX267" fmla="*/ 325925 w 1303698"/>
              <a:gd name="connsiteY267" fmla="*/ 867300 h 1355913"/>
              <a:gd name="connsiteX268" fmla="*/ 364398 w 1303698"/>
              <a:gd name="connsiteY268" fmla="*/ 938751 h 1355913"/>
              <a:gd name="connsiteX269" fmla="*/ 366047 w 1303698"/>
              <a:gd name="connsiteY269" fmla="*/ 767270 h 1355913"/>
              <a:gd name="connsiteX270" fmla="*/ 391879 w 1303698"/>
              <a:gd name="connsiteY270" fmla="*/ 741987 h 1355913"/>
              <a:gd name="connsiteX271" fmla="*/ 419910 w 1303698"/>
              <a:gd name="connsiteY271" fmla="*/ 714506 h 1355913"/>
              <a:gd name="connsiteX272" fmla="*/ 419910 w 1303698"/>
              <a:gd name="connsiteY272" fmla="*/ 661193 h 1355913"/>
              <a:gd name="connsiteX273" fmla="*/ 454536 w 1303698"/>
              <a:gd name="connsiteY273" fmla="*/ 606231 h 1355913"/>
              <a:gd name="connsiteX274" fmla="*/ 467727 w 1303698"/>
              <a:gd name="connsiteY274" fmla="*/ 584796 h 1355913"/>
              <a:gd name="connsiteX275" fmla="*/ 467177 w 1303698"/>
              <a:gd name="connsiteY275" fmla="*/ 555116 h 1355913"/>
              <a:gd name="connsiteX276" fmla="*/ 482017 w 1303698"/>
              <a:gd name="connsiteY276" fmla="*/ 539178 h 1355913"/>
              <a:gd name="connsiteX277" fmla="*/ 607330 w 1303698"/>
              <a:gd name="connsiteY277" fmla="*/ 539178 h 1355913"/>
              <a:gd name="connsiteX278" fmla="*/ 624368 w 1303698"/>
              <a:gd name="connsiteY278" fmla="*/ 558414 h 1355913"/>
              <a:gd name="connsiteX279" fmla="*/ 624368 w 1303698"/>
              <a:gd name="connsiteY279" fmla="*/ 673834 h 1355913"/>
              <a:gd name="connsiteX280" fmla="*/ 626017 w 1303698"/>
              <a:gd name="connsiteY280" fmla="*/ 717254 h 1355913"/>
              <a:gd name="connsiteX281" fmla="*/ 632063 w 1303698"/>
              <a:gd name="connsiteY281" fmla="*/ 726598 h 1355913"/>
              <a:gd name="connsiteX282" fmla="*/ 637010 w 1303698"/>
              <a:gd name="connsiteY282" fmla="*/ 717804 h 1355913"/>
              <a:gd name="connsiteX283" fmla="*/ 637010 w 1303698"/>
              <a:gd name="connsiteY283" fmla="*/ 690873 h 1355913"/>
              <a:gd name="connsiteX284" fmla="*/ 653498 w 1303698"/>
              <a:gd name="connsiteY284" fmla="*/ 674384 h 1355913"/>
              <a:gd name="connsiteX285" fmla="*/ 671086 w 1303698"/>
              <a:gd name="connsiteY285" fmla="*/ 658445 h 1355913"/>
              <a:gd name="connsiteX286" fmla="*/ 695819 w 1303698"/>
              <a:gd name="connsiteY286" fmla="*/ 611727 h 1355913"/>
              <a:gd name="connsiteX287" fmla="*/ 715056 w 1303698"/>
              <a:gd name="connsiteY287" fmla="*/ 594140 h 1355913"/>
              <a:gd name="connsiteX288" fmla="*/ 753529 w 1303698"/>
              <a:gd name="connsiteY288" fmla="*/ 597987 h 1355913"/>
              <a:gd name="connsiteX289" fmla="*/ 762323 w 1303698"/>
              <a:gd name="connsiteY289" fmla="*/ 606231 h 1355913"/>
              <a:gd name="connsiteX290" fmla="*/ 795850 w 1303698"/>
              <a:gd name="connsiteY290" fmla="*/ 665590 h 1355913"/>
              <a:gd name="connsiteX291" fmla="*/ 795850 w 1303698"/>
              <a:gd name="connsiteY291" fmla="*/ 765071 h 1355913"/>
              <a:gd name="connsiteX292" fmla="*/ 862903 w 1303698"/>
              <a:gd name="connsiteY292" fmla="*/ 761773 h 1355913"/>
              <a:gd name="connsiteX293" fmla="*/ 898079 w 1303698"/>
              <a:gd name="connsiteY293" fmla="*/ 155543 h 1355913"/>
              <a:gd name="connsiteX294" fmla="*/ 979973 w 1303698"/>
              <a:gd name="connsiteY294" fmla="*/ 155543 h 1355913"/>
              <a:gd name="connsiteX295" fmla="*/ 1016797 w 1303698"/>
              <a:gd name="connsiteY295" fmla="*/ 759026 h 1355913"/>
              <a:gd name="connsiteX296" fmla="*/ 1063515 w 1303698"/>
              <a:gd name="connsiteY296" fmla="*/ 757376 h 135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1303698" h="1355913">
                <a:moveTo>
                  <a:pt x="91855" y="1312553"/>
                </a:moveTo>
                <a:lnTo>
                  <a:pt x="91855" y="1330841"/>
                </a:lnTo>
                <a:lnTo>
                  <a:pt x="274735" y="1330841"/>
                </a:lnTo>
                <a:lnTo>
                  <a:pt x="274735" y="1312553"/>
                </a:lnTo>
                <a:close/>
                <a:moveTo>
                  <a:pt x="928130" y="1308135"/>
                </a:moveTo>
                <a:lnTo>
                  <a:pt x="928130" y="1326423"/>
                </a:lnTo>
                <a:lnTo>
                  <a:pt x="1111010" y="1326423"/>
                </a:lnTo>
                <a:lnTo>
                  <a:pt x="1111010" y="1308135"/>
                </a:lnTo>
                <a:close/>
                <a:moveTo>
                  <a:pt x="713802" y="1307881"/>
                </a:moveTo>
                <a:lnTo>
                  <a:pt x="713802" y="1326169"/>
                </a:lnTo>
                <a:lnTo>
                  <a:pt x="896682" y="1326169"/>
                </a:lnTo>
                <a:lnTo>
                  <a:pt x="896682" y="1307881"/>
                </a:lnTo>
                <a:close/>
                <a:moveTo>
                  <a:pt x="91855" y="1284733"/>
                </a:moveTo>
                <a:lnTo>
                  <a:pt x="91855" y="1303021"/>
                </a:lnTo>
                <a:lnTo>
                  <a:pt x="274735" y="1303021"/>
                </a:lnTo>
                <a:lnTo>
                  <a:pt x="274735" y="1284733"/>
                </a:lnTo>
                <a:close/>
                <a:moveTo>
                  <a:pt x="928130" y="1280315"/>
                </a:moveTo>
                <a:lnTo>
                  <a:pt x="928130" y="1298603"/>
                </a:lnTo>
                <a:lnTo>
                  <a:pt x="1111010" y="1298603"/>
                </a:lnTo>
                <a:lnTo>
                  <a:pt x="1111010" y="1280315"/>
                </a:lnTo>
                <a:close/>
                <a:moveTo>
                  <a:pt x="713802" y="1280061"/>
                </a:moveTo>
                <a:lnTo>
                  <a:pt x="713802" y="1298349"/>
                </a:lnTo>
                <a:lnTo>
                  <a:pt x="896682" y="1298349"/>
                </a:lnTo>
                <a:lnTo>
                  <a:pt x="896682" y="1280061"/>
                </a:lnTo>
                <a:close/>
                <a:moveTo>
                  <a:pt x="91855" y="1256914"/>
                </a:moveTo>
                <a:lnTo>
                  <a:pt x="91855" y="1275202"/>
                </a:lnTo>
                <a:lnTo>
                  <a:pt x="274735" y="1275202"/>
                </a:lnTo>
                <a:lnTo>
                  <a:pt x="274735" y="1256914"/>
                </a:lnTo>
                <a:close/>
                <a:moveTo>
                  <a:pt x="928130" y="1252496"/>
                </a:moveTo>
                <a:lnTo>
                  <a:pt x="928130" y="1270784"/>
                </a:lnTo>
                <a:lnTo>
                  <a:pt x="1111010" y="1270784"/>
                </a:lnTo>
                <a:lnTo>
                  <a:pt x="1111010" y="1252496"/>
                </a:lnTo>
                <a:close/>
                <a:moveTo>
                  <a:pt x="713802" y="1252242"/>
                </a:moveTo>
                <a:lnTo>
                  <a:pt x="713802" y="1270530"/>
                </a:lnTo>
                <a:lnTo>
                  <a:pt x="896682" y="1270530"/>
                </a:lnTo>
                <a:lnTo>
                  <a:pt x="896682" y="1252242"/>
                </a:lnTo>
                <a:close/>
                <a:moveTo>
                  <a:pt x="91855" y="1229095"/>
                </a:moveTo>
                <a:lnTo>
                  <a:pt x="91855" y="1247383"/>
                </a:lnTo>
                <a:lnTo>
                  <a:pt x="274735" y="1247383"/>
                </a:lnTo>
                <a:lnTo>
                  <a:pt x="274735" y="1229095"/>
                </a:lnTo>
                <a:close/>
                <a:moveTo>
                  <a:pt x="928130" y="1224677"/>
                </a:moveTo>
                <a:lnTo>
                  <a:pt x="928130" y="1242965"/>
                </a:lnTo>
                <a:lnTo>
                  <a:pt x="1111010" y="1242965"/>
                </a:lnTo>
                <a:lnTo>
                  <a:pt x="1111010" y="1224677"/>
                </a:lnTo>
                <a:close/>
                <a:moveTo>
                  <a:pt x="713802" y="1224423"/>
                </a:moveTo>
                <a:lnTo>
                  <a:pt x="713802" y="1242711"/>
                </a:lnTo>
                <a:lnTo>
                  <a:pt x="896682" y="1242711"/>
                </a:lnTo>
                <a:lnTo>
                  <a:pt x="896682" y="1224423"/>
                </a:lnTo>
                <a:close/>
                <a:moveTo>
                  <a:pt x="1172454" y="1139433"/>
                </a:moveTo>
                <a:lnTo>
                  <a:pt x="1172454" y="1176009"/>
                </a:lnTo>
                <a:lnTo>
                  <a:pt x="1218416" y="1176009"/>
                </a:lnTo>
                <a:lnTo>
                  <a:pt x="1218416" y="1139433"/>
                </a:lnTo>
                <a:close/>
                <a:moveTo>
                  <a:pt x="1096012" y="1139433"/>
                </a:moveTo>
                <a:lnTo>
                  <a:pt x="1096012" y="1176009"/>
                </a:lnTo>
                <a:lnTo>
                  <a:pt x="1141974" y="1176009"/>
                </a:lnTo>
                <a:lnTo>
                  <a:pt x="1141974" y="1139433"/>
                </a:lnTo>
                <a:close/>
                <a:moveTo>
                  <a:pt x="1019570" y="1139433"/>
                </a:moveTo>
                <a:lnTo>
                  <a:pt x="1019570" y="1176009"/>
                </a:lnTo>
                <a:lnTo>
                  <a:pt x="1065532" y="1176009"/>
                </a:lnTo>
                <a:lnTo>
                  <a:pt x="1065532" y="1139433"/>
                </a:lnTo>
                <a:close/>
                <a:moveTo>
                  <a:pt x="943128" y="1139433"/>
                </a:moveTo>
                <a:lnTo>
                  <a:pt x="943128" y="1176009"/>
                </a:lnTo>
                <a:lnTo>
                  <a:pt x="989090" y="1176009"/>
                </a:lnTo>
                <a:lnTo>
                  <a:pt x="989090" y="1139433"/>
                </a:lnTo>
                <a:close/>
                <a:moveTo>
                  <a:pt x="866686" y="1139433"/>
                </a:moveTo>
                <a:lnTo>
                  <a:pt x="866686" y="1176009"/>
                </a:lnTo>
                <a:lnTo>
                  <a:pt x="912648" y="1176009"/>
                </a:lnTo>
                <a:lnTo>
                  <a:pt x="912648" y="1139433"/>
                </a:lnTo>
                <a:close/>
                <a:moveTo>
                  <a:pt x="790244" y="1139433"/>
                </a:moveTo>
                <a:lnTo>
                  <a:pt x="790244" y="1176009"/>
                </a:lnTo>
                <a:lnTo>
                  <a:pt x="836206" y="1176009"/>
                </a:lnTo>
                <a:lnTo>
                  <a:pt x="836206" y="1139433"/>
                </a:lnTo>
                <a:close/>
                <a:moveTo>
                  <a:pt x="713802" y="1139433"/>
                </a:moveTo>
                <a:lnTo>
                  <a:pt x="713802" y="1176009"/>
                </a:lnTo>
                <a:lnTo>
                  <a:pt x="759764" y="1176009"/>
                </a:lnTo>
                <a:lnTo>
                  <a:pt x="759764" y="1139433"/>
                </a:lnTo>
                <a:close/>
                <a:moveTo>
                  <a:pt x="550507" y="1139433"/>
                </a:moveTo>
                <a:lnTo>
                  <a:pt x="550507" y="1176009"/>
                </a:lnTo>
                <a:lnTo>
                  <a:pt x="596469" y="1176009"/>
                </a:lnTo>
                <a:lnTo>
                  <a:pt x="596469" y="1139433"/>
                </a:lnTo>
                <a:close/>
                <a:moveTo>
                  <a:pt x="474065" y="1139433"/>
                </a:moveTo>
                <a:lnTo>
                  <a:pt x="474065" y="1176009"/>
                </a:lnTo>
                <a:lnTo>
                  <a:pt x="520027" y="1176009"/>
                </a:lnTo>
                <a:lnTo>
                  <a:pt x="520027" y="1139433"/>
                </a:lnTo>
                <a:close/>
                <a:moveTo>
                  <a:pt x="397623" y="1139433"/>
                </a:moveTo>
                <a:lnTo>
                  <a:pt x="397623" y="1176009"/>
                </a:lnTo>
                <a:lnTo>
                  <a:pt x="443585" y="1176009"/>
                </a:lnTo>
                <a:lnTo>
                  <a:pt x="443585" y="1139433"/>
                </a:lnTo>
                <a:close/>
                <a:moveTo>
                  <a:pt x="321181" y="1139433"/>
                </a:moveTo>
                <a:lnTo>
                  <a:pt x="321181" y="1176009"/>
                </a:lnTo>
                <a:lnTo>
                  <a:pt x="367143" y="1176009"/>
                </a:lnTo>
                <a:lnTo>
                  <a:pt x="367143" y="1139433"/>
                </a:lnTo>
                <a:close/>
                <a:moveTo>
                  <a:pt x="244739" y="1139433"/>
                </a:moveTo>
                <a:lnTo>
                  <a:pt x="244739" y="1176009"/>
                </a:lnTo>
                <a:lnTo>
                  <a:pt x="290701" y="1176009"/>
                </a:lnTo>
                <a:lnTo>
                  <a:pt x="290701" y="1139433"/>
                </a:lnTo>
                <a:close/>
                <a:moveTo>
                  <a:pt x="168297" y="1139433"/>
                </a:moveTo>
                <a:lnTo>
                  <a:pt x="168297" y="1176009"/>
                </a:lnTo>
                <a:lnTo>
                  <a:pt x="214259" y="1176009"/>
                </a:lnTo>
                <a:lnTo>
                  <a:pt x="214259" y="1139433"/>
                </a:lnTo>
                <a:close/>
                <a:moveTo>
                  <a:pt x="91855" y="1139433"/>
                </a:moveTo>
                <a:lnTo>
                  <a:pt x="91855" y="1176009"/>
                </a:lnTo>
                <a:lnTo>
                  <a:pt x="137817" y="1176009"/>
                </a:lnTo>
                <a:lnTo>
                  <a:pt x="137817" y="1139433"/>
                </a:lnTo>
                <a:close/>
                <a:moveTo>
                  <a:pt x="1172454" y="1066462"/>
                </a:moveTo>
                <a:lnTo>
                  <a:pt x="1172454" y="1103038"/>
                </a:lnTo>
                <a:lnTo>
                  <a:pt x="1218416" y="1103038"/>
                </a:lnTo>
                <a:lnTo>
                  <a:pt x="1218416" y="1066462"/>
                </a:lnTo>
                <a:close/>
                <a:moveTo>
                  <a:pt x="1096012" y="1066462"/>
                </a:moveTo>
                <a:lnTo>
                  <a:pt x="1096012" y="1103038"/>
                </a:lnTo>
                <a:lnTo>
                  <a:pt x="1141974" y="1103038"/>
                </a:lnTo>
                <a:lnTo>
                  <a:pt x="1141974" y="1066462"/>
                </a:lnTo>
                <a:close/>
                <a:moveTo>
                  <a:pt x="1019570" y="1066462"/>
                </a:moveTo>
                <a:lnTo>
                  <a:pt x="1019570" y="1103038"/>
                </a:lnTo>
                <a:lnTo>
                  <a:pt x="1065532" y="1103038"/>
                </a:lnTo>
                <a:lnTo>
                  <a:pt x="1065532" y="1066462"/>
                </a:lnTo>
                <a:close/>
                <a:moveTo>
                  <a:pt x="943128" y="1066462"/>
                </a:moveTo>
                <a:lnTo>
                  <a:pt x="943128" y="1103038"/>
                </a:lnTo>
                <a:lnTo>
                  <a:pt x="989090" y="1103038"/>
                </a:lnTo>
                <a:lnTo>
                  <a:pt x="989090" y="1066462"/>
                </a:lnTo>
                <a:close/>
                <a:moveTo>
                  <a:pt x="866686" y="1066462"/>
                </a:moveTo>
                <a:lnTo>
                  <a:pt x="866686" y="1103038"/>
                </a:lnTo>
                <a:lnTo>
                  <a:pt x="912648" y="1103038"/>
                </a:lnTo>
                <a:lnTo>
                  <a:pt x="912648" y="1066462"/>
                </a:lnTo>
                <a:close/>
                <a:moveTo>
                  <a:pt x="790244" y="1066462"/>
                </a:moveTo>
                <a:lnTo>
                  <a:pt x="790244" y="1103038"/>
                </a:lnTo>
                <a:lnTo>
                  <a:pt x="836206" y="1103038"/>
                </a:lnTo>
                <a:lnTo>
                  <a:pt x="836206" y="1066462"/>
                </a:lnTo>
                <a:close/>
                <a:moveTo>
                  <a:pt x="713802" y="1066462"/>
                </a:moveTo>
                <a:lnTo>
                  <a:pt x="713802" y="1103038"/>
                </a:lnTo>
                <a:lnTo>
                  <a:pt x="759764" y="1103038"/>
                </a:lnTo>
                <a:lnTo>
                  <a:pt x="759764" y="1066462"/>
                </a:lnTo>
                <a:close/>
                <a:moveTo>
                  <a:pt x="550507" y="1066462"/>
                </a:moveTo>
                <a:lnTo>
                  <a:pt x="550507" y="1103038"/>
                </a:lnTo>
                <a:lnTo>
                  <a:pt x="596469" y="1103038"/>
                </a:lnTo>
                <a:lnTo>
                  <a:pt x="596469" y="1066462"/>
                </a:lnTo>
                <a:close/>
                <a:moveTo>
                  <a:pt x="474065" y="1066462"/>
                </a:moveTo>
                <a:lnTo>
                  <a:pt x="474065" y="1103038"/>
                </a:lnTo>
                <a:lnTo>
                  <a:pt x="520027" y="1103038"/>
                </a:lnTo>
                <a:lnTo>
                  <a:pt x="520027" y="1066462"/>
                </a:lnTo>
                <a:close/>
                <a:moveTo>
                  <a:pt x="397623" y="1066462"/>
                </a:moveTo>
                <a:lnTo>
                  <a:pt x="397623" y="1103038"/>
                </a:lnTo>
                <a:lnTo>
                  <a:pt x="443585" y="1103038"/>
                </a:lnTo>
                <a:lnTo>
                  <a:pt x="443585" y="1066462"/>
                </a:lnTo>
                <a:close/>
                <a:moveTo>
                  <a:pt x="321181" y="1066462"/>
                </a:moveTo>
                <a:lnTo>
                  <a:pt x="321181" y="1103038"/>
                </a:lnTo>
                <a:lnTo>
                  <a:pt x="367143" y="1103038"/>
                </a:lnTo>
                <a:lnTo>
                  <a:pt x="367143" y="1066462"/>
                </a:lnTo>
                <a:close/>
                <a:moveTo>
                  <a:pt x="244739" y="1066462"/>
                </a:moveTo>
                <a:lnTo>
                  <a:pt x="244739" y="1103038"/>
                </a:lnTo>
                <a:lnTo>
                  <a:pt x="290701" y="1103038"/>
                </a:lnTo>
                <a:lnTo>
                  <a:pt x="290701" y="1066462"/>
                </a:lnTo>
                <a:close/>
                <a:moveTo>
                  <a:pt x="168297" y="1066462"/>
                </a:moveTo>
                <a:lnTo>
                  <a:pt x="168297" y="1103038"/>
                </a:lnTo>
                <a:lnTo>
                  <a:pt x="214259" y="1103038"/>
                </a:lnTo>
                <a:lnTo>
                  <a:pt x="214259" y="1066462"/>
                </a:lnTo>
                <a:close/>
                <a:moveTo>
                  <a:pt x="91855" y="1066462"/>
                </a:moveTo>
                <a:lnTo>
                  <a:pt x="91855" y="1103038"/>
                </a:lnTo>
                <a:lnTo>
                  <a:pt x="137817" y="1103038"/>
                </a:lnTo>
                <a:lnTo>
                  <a:pt x="137817" y="1066462"/>
                </a:lnTo>
                <a:close/>
                <a:moveTo>
                  <a:pt x="1172454" y="987699"/>
                </a:moveTo>
                <a:lnTo>
                  <a:pt x="1172454" y="1024275"/>
                </a:lnTo>
                <a:lnTo>
                  <a:pt x="1218416" y="1024275"/>
                </a:lnTo>
                <a:lnTo>
                  <a:pt x="1218416" y="987699"/>
                </a:lnTo>
                <a:close/>
                <a:moveTo>
                  <a:pt x="1096012" y="987699"/>
                </a:moveTo>
                <a:lnTo>
                  <a:pt x="1096012" y="1024275"/>
                </a:lnTo>
                <a:lnTo>
                  <a:pt x="1141974" y="1024275"/>
                </a:lnTo>
                <a:lnTo>
                  <a:pt x="1141974" y="987699"/>
                </a:lnTo>
                <a:close/>
                <a:moveTo>
                  <a:pt x="1019570" y="987699"/>
                </a:moveTo>
                <a:lnTo>
                  <a:pt x="1019570" y="1024275"/>
                </a:lnTo>
                <a:lnTo>
                  <a:pt x="1065532" y="1024275"/>
                </a:lnTo>
                <a:lnTo>
                  <a:pt x="1065532" y="987699"/>
                </a:lnTo>
                <a:close/>
                <a:moveTo>
                  <a:pt x="943128" y="987699"/>
                </a:moveTo>
                <a:lnTo>
                  <a:pt x="943128" y="1024275"/>
                </a:lnTo>
                <a:lnTo>
                  <a:pt x="989090" y="1024275"/>
                </a:lnTo>
                <a:lnTo>
                  <a:pt x="989090" y="987699"/>
                </a:lnTo>
                <a:close/>
                <a:moveTo>
                  <a:pt x="866686" y="987699"/>
                </a:moveTo>
                <a:lnTo>
                  <a:pt x="866686" y="1024275"/>
                </a:lnTo>
                <a:lnTo>
                  <a:pt x="912648" y="1024275"/>
                </a:lnTo>
                <a:lnTo>
                  <a:pt x="912648" y="987699"/>
                </a:lnTo>
                <a:close/>
                <a:moveTo>
                  <a:pt x="790244" y="987699"/>
                </a:moveTo>
                <a:lnTo>
                  <a:pt x="790244" y="1024275"/>
                </a:lnTo>
                <a:lnTo>
                  <a:pt x="836206" y="1024275"/>
                </a:lnTo>
                <a:lnTo>
                  <a:pt x="836206" y="987699"/>
                </a:lnTo>
                <a:close/>
                <a:moveTo>
                  <a:pt x="713802" y="987699"/>
                </a:moveTo>
                <a:lnTo>
                  <a:pt x="713802" y="1024275"/>
                </a:lnTo>
                <a:lnTo>
                  <a:pt x="759764" y="1024275"/>
                </a:lnTo>
                <a:lnTo>
                  <a:pt x="759764" y="987699"/>
                </a:lnTo>
                <a:close/>
                <a:moveTo>
                  <a:pt x="1172454" y="914728"/>
                </a:moveTo>
                <a:lnTo>
                  <a:pt x="1172454" y="951304"/>
                </a:lnTo>
                <a:lnTo>
                  <a:pt x="1218416" y="951304"/>
                </a:lnTo>
                <a:lnTo>
                  <a:pt x="1218416" y="914728"/>
                </a:lnTo>
                <a:close/>
                <a:moveTo>
                  <a:pt x="1096012" y="914728"/>
                </a:moveTo>
                <a:lnTo>
                  <a:pt x="1096012" y="951304"/>
                </a:lnTo>
                <a:lnTo>
                  <a:pt x="1141974" y="951304"/>
                </a:lnTo>
                <a:lnTo>
                  <a:pt x="1141974" y="914728"/>
                </a:lnTo>
                <a:close/>
                <a:moveTo>
                  <a:pt x="1019570" y="914728"/>
                </a:moveTo>
                <a:lnTo>
                  <a:pt x="1019570" y="951304"/>
                </a:lnTo>
                <a:lnTo>
                  <a:pt x="1065532" y="951304"/>
                </a:lnTo>
                <a:lnTo>
                  <a:pt x="1065532" y="914728"/>
                </a:lnTo>
                <a:close/>
                <a:moveTo>
                  <a:pt x="943128" y="914728"/>
                </a:moveTo>
                <a:lnTo>
                  <a:pt x="943128" y="951304"/>
                </a:lnTo>
                <a:lnTo>
                  <a:pt x="989090" y="951304"/>
                </a:lnTo>
                <a:lnTo>
                  <a:pt x="989090" y="914728"/>
                </a:lnTo>
                <a:close/>
                <a:moveTo>
                  <a:pt x="866686" y="914728"/>
                </a:moveTo>
                <a:lnTo>
                  <a:pt x="866686" y="951304"/>
                </a:lnTo>
                <a:lnTo>
                  <a:pt x="912648" y="951304"/>
                </a:lnTo>
                <a:lnTo>
                  <a:pt x="912648" y="914728"/>
                </a:lnTo>
                <a:close/>
                <a:moveTo>
                  <a:pt x="790244" y="914728"/>
                </a:moveTo>
                <a:lnTo>
                  <a:pt x="790244" y="951304"/>
                </a:lnTo>
                <a:lnTo>
                  <a:pt x="836206" y="951304"/>
                </a:lnTo>
                <a:lnTo>
                  <a:pt x="836206" y="914728"/>
                </a:lnTo>
                <a:close/>
                <a:moveTo>
                  <a:pt x="713802" y="914728"/>
                </a:moveTo>
                <a:lnTo>
                  <a:pt x="713802" y="951304"/>
                </a:lnTo>
                <a:lnTo>
                  <a:pt x="759764" y="951304"/>
                </a:lnTo>
                <a:lnTo>
                  <a:pt x="759764" y="914728"/>
                </a:lnTo>
                <a:close/>
                <a:moveTo>
                  <a:pt x="406719" y="768369"/>
                </a:moveTo>
                <a:cubicBezTo>
                  <a:pt x="397376" y="768369"/>
                  <a:pt x="392429" y="770567"/>
                  <a:pt x="392429" y="781560"/>
                </a:cubicBezTo>
                <a:cubicBezTo>
                  <a:pt x="392979" y="834873"/>
                  <a:pt x="392979" y="888736"/>
                  <a:pt x="391879" y="942049"/>
                </a:cubicBezTo>
                <a:cubicBezTo>
                  <a:pt x="391879" y="951942"/>
                  <a:pt x="395177" y="956339"/>
                  <a:pt x="405620" y="956339"/>
                </a:cubicBezTo>
                <a:cubicBezTo>
                  <a:pt x="416063" y="956339"/>
                  <a:pt x="419360" y="952492"/>
                  <a:pt x="419360" y="942049"/>
                </a:cubicBezTo>
                <a:cubicBezTo>
                  <a:pt x="418811" y="915667"/>
                  <a:pt x="419360" y="889835"/>
                  <a:pt x="419360" y="863453"/>
                </a:cubicBezTo>
                <a:cubicBezTo>
                  <a:pt x="419360" y="836522"/>
                  <a:pt x="418811" y="809041"/>
                  <a:pt x="419360" y="782110"/>
                </a:cubicBezTo>
                <a:cubicBezTo>
                  <a:pt x="419360" y="772766"/>
                  <a:pt x="417162" y="768369"/>
                  <a:pt x="406719" y="768369"/>
                </a:cubicBezTo>
                <a:close/>
                <a:moveTo>
                  <a:pt x="555116" y="723300"/>
                </a:moveTo>
                <a:cubicBezTo>
                  <a:pt x="546872" y="723300"/>
                  <a:pt x="544674" y="727697"/>
                  <a:pt x="544674" y="734842"/>
                </a:cubicBezTo>
                <a:cubicBezTo>
                  <a:pt x="544674" y="804644"/>
                  <a:pt x="544674" y="874446"/>
                  <a:pt x="545223" y="944797"/>
                </a:cubicBezTo>
                <a:cubicBezTo>
                  <a:pt x="544674" y="953041"/>
                  <a:pt x="548521" y="956339"/>
                  <a:pt x="556765" y="956339"/>
                </a:cubicBezTo>
                <a:cubicBezTo>
                  <a:pt x="571056" y="955789"/>
                  <a:pt x="585895" y="955789"/>
                  <a:pt x="600185" y="956339"/>
                </a:cubicBezTo>
                <a:cubicBezTo>
                  <a:pt x="611177" y="956889"/>
                  <a:pt x="615025" y="952492"/>
                  <a:pt x="615025" y="941499"/>
                </a:cubicBezTo>
                <a:cubicBezTo>
                  <a:pt x="614475" y="916217"/>
                  <a:pt x="615025" y="891484"/>
                  <a:pt x="615025" y="866751"/>
                </a:cubicBezTo>
                <a:cubicBezTo>
                  <a:pt x="615025" y="861255"/>
                  <a:pt x="613926" y="853010"/>
                  <a:pt x="621071" y="853010"/>
                </a:cubicBezTo>
                <a:cubicBezTo>
                  <a:pt x="640857" y="853010"/>
                  <a:pt x="637010" y="839270"/>
                  <a:pt x="637559" y="827728"/>
                </a:cubicBezTo>
                <a:cubicBezTo>
                  <a:pt x="637559" y="818934"/>
                  <a:pt x="633712" y="816735"/>
                  <a:pt x="625468" y="816735"/>
                </a:cubicBezTo>
                <a:cubicBezTo>
                  <a:pt x="612277" y="816735"/>
                  <a:pt x="599086" y="816186"/>
                  <a:pt x="585895" y="816735"/>
                </a:cubicBezTo>
                <a:cubicBezTo>
                  <a:pt x="572704" y="817285"/>
                  <a:pt x="567208" y="811239"/>
                  <a:pt x="567208" y="798598"/>
                </a:cubicBezTo>
                <a:cubicBezTo>
                  <a:pt x="567208" y="788705"/>
                  <a:pt x="567208" y="778262"/>
                  <a:pt x="567208" y="767819"/>
                </a:cubicBezTo>
                <a:cubicBezTo>
                  <a:pt x="566659" y="767819"/>
                  <a:pt x="566659" y="767819"/>
                  <a:pt x="566659" y="767819"/>
                </a:cubicBezTo>
                <a:cubicBezTo>
                  <a:pt x="566659" y="756827"/>
                  <a:pt x="566659" y="746384"/>
                  <a:pt x="566659" y="735392"/>
                </a:cubicBezTo>
                <a:cubicBezTo>
                  <a:pt x="566659" y="727148"/>
                  <a:pt x="563910" y="723300"/>
                  <a:pt x="555116" y="723300"/>
                </a:cubicBezTo>
                <a:close/>
                <a:moveTo>
                  <a:pt x="509498" y="565559"/>
                </a:moveTo>
                <a:cubicBezTo>
                  <a:pt x="503452" y="565559"/>
                  <a:pt x="495208" y="563910"/>
                  <a:pt x="495208" y="572704"/>
                </a:cubicBezTo>
                <a:cubicBezTo>
                  <a:pt x="495208" y="582597"/>
                  <a:pt x="488063" y="595239"/>
                  <a:pt x="502353" y="601284"/>
                </a:cubicBezTo>
                <a:cubicBezTo>
                  <a:pt x="534781" y="615025"/>
                  <a:pt x="546322" y="640857"/>
                  <a:pt x="545223" y="674384"/>
                </a:cubicBezTo>
                <a:cubicBezTo>
                  <a:pt x="544674" y="705712"/>
                  <a:pt x="543025" y="702964"/>
                  <a:pt x="571605" y="702964"/>
                </a:cubicBezTo>
                <a:cubicBezTo>
                  <a:pt x="574353" y="702964"/>
                  <a:pt x="576552" y="702964"/>
                  <a:pt x="578750" y="703514"/>
                </a:cubicBezTo>
                <a:cubicBezTo>
                  <a:pt x="584796" y="704613"/>
                  <a:pt x="589193" y="706262"/>
                  <a:pt x="588643" y="715056"/>
                </a:cubicBezTo>
                <a:cubicBezTo>
                  <a:pt x="586994" y="732644"/>
                  <a:pt x="588093" y="749682"/>
                  <a:pt x="588093" y="767270"/>
                </a:cubicBezTo>
                <a:cubicBezTo>
                  <a:pt x="588093" y="793651"/>
                  <a:pt x="588093" y="793651"/>
                  <a:pt x="613376" y="794751"/>
                </a:cubicBezTo>
                <a:cubicBezTo>
                  <a:pt x="615025" y="794751"/>
                  <a:pt x="616124" y="795300"/>
                  <a:pt x="617773" y="795300"/>
                </a:cubicBezTo>
                <a:cubicBezTo>
                  <a:pt x="627117" y="795850"/>
                  <a:pt x="637010" y="799148"/>
                  <a:pt x="637559" y="783758"/>
                </a:cubicBezTo>
                <a:cubicBezTo>
                  <a:pt x="638658" y="756827"/>
                  <a:pt x="638658" y="755178"/>
                  <a:pt x="620521" y="754629"/>
                </a:cubicBezTo>
                <a:cubicBezTo>
                  <a:pt x="602384" y="753529"/>
                  <a:pt x="597987" y="749682"/>
                  <a:pt x="597987" y="731545"/>
                </a:cubicBezTo>
                <a:cubicBezTo>
                  <a:pt x="597987" y="706262"/>
                  <a:pt x="597987" y="681529"/>
                  <a:pt x="597987" y="656796"/>
                </a:cubicBezTo>
                <a:cubicBezTo>
                  <a:pt x="597437" y="656796"/>
                  <a:pt x="597437" y="656796"/>
                  <a:pt x="597437" y="656796"/>
                </a:cubicBezTo>
                <a:cubicBezTo>
                  <a:pt x="597437" y="631514"/>
                  <a:pt x="596887" y="606231"/>
                  <a:pt x="597437" y="580949"/>
                </a:cubicBezTo>
                <a:cubicBezTo>
                  <a:pt x="597987" y="569956"/>
                  <a:pt x="594689" y="565009"/>
                  <a:pt x="582597" y="565559"/>
                </a:cubicBezTo>
                <a:cubicBezTo>
                  <a:pt x="558414" y="566109"/>
                  <a:pt x="533681" y="565559"/>
                  <a:pt x="509498" y="565559"/>
                </a:cubicBezTo>
                <a:close/>
                <a:moveTo>
                  <a:pt x="1099240" y="0"/>
                </a:moveTo>
                <a:lnTo>
                  <a:pt x="1179484" y="0"/>
                </a:lnTo>
                <a:lnTo>
                  <a:pt x="1216309" y="756827"/>
                </a:lnTo>
                <a:lnTo>
                  <a:pt x="1303698" y="758476"/>
                </a:lnTo>
                <a:lnTo>
                  <a:pt x="1301500" y="1355913"/>
                </a:lnTo>
                <a:lnTo>
                  <a:pt x="0" y="1355913"/>
                </a:lnTo>
                <a:lnTo>
                  <a:pt x="2199" y="951942"/>
                </a:lnTo>
                <a:lnTo>
                  <a:pt x="149497" y="867850"/>
                </a:lnTo>
                <a:lnTo>
                  <a:pt x="190719" y="943698"/>
                </a:lnTo>
                <a:lnTo>
                  <a:pt x="325925" y="867300"/>
                </a:lnTo>
                <a:lnTo>
                  <a:pt x="364398" y="938751"/>
                </a:lnTo>
                <a:cubicBezTo>
                  <a:pt x="364398" y="881591"/>
                  <a:pt x="365498" y="824430"/>
                  <a:pt x="366047" y="767270"/>
                </a:cubicBezTo>
                <a:cubicBezTo>
                  <a:pt x="366047" y="743636"/>
                  <a:pt x="367696" y="741987"/>
                  <a:pt x="391879" y="741987"/>
                </a:cubicBezTo>
                <a:cubicBezTo>
                  <a:pt x="423208" y="741987"/>
                  <a:pt x="419910" y="745835"/>
                  <a:pt x="419910" y="714506"/>
                </a:cubicBezTo>
                <a:cubicBezTo>
                  <a:pt x="419910" y="696918"/>
                  <a:pt x="419910" y="678781"/>
                  <a:pt x="419910" y="661193"/>
                </a:cubicBezTo>
                <a:cubicBezTo>
                  <a:pt x="420460" y="635911"/>
                  <a:pt x="431452" y="616674"/>
                  <a:pt x="454536" y="606231"/>
                </a:cubicBezTo>
                <a:cubicBezTo>
                  <a:pt x="464979" y="601834"/>
                  <a:pt x="468826" y="595788"/>
                  <a:pt x="467727" y="584796"/>
                </a:cubicBezTo>
                <a:cubicBezTo>
                  <a:pt x="466628" y="574903"/>
                  <a:pt x="467177" y="565009"/>
                  <a:pt x="467177" y="555116"/>
                </a:cubicBezTo>
                <a:cubicBezTo>
                  <a:pt x="466628" y="544674"/>
                  <a:pt x="471574" y="539178"/>
                  <a:pt x="482017" y="539178"/>
                </a:cubicBezTo>
                <a:cubicBezTo>
                  <a:pt x="523788" y="539178"/>
                  <a:pt x="565559" y="539178"/>
                  <a:pt x="607330" y="539178"/>
                </a:cubicBezTo>
                <a:cubicBezTo>
                  <a:pt x="620521" y="539178"/>
                  <a:pt x="624368" y="546872"/>
                  <a:pt x="624368" y="558414"/>
                </a:cubicBezTo>
                <a:cubicBezTo>
                  <a:pt x="623819" y="596887"/>
                  <a:pt x="623819" y="635361"/>
                  <a:pt x="624368" y="673834"/>
                </a:cubicBezTo>
                <a:cubicBezTo>
                  <a:pt x="624368" y="688124"/>
                  <a:pt x="625468" y="702964"/>
                  <a:pt x="626017" y="717254"/>
                </a:cubicBezTo>
                <a:cubicBezTo>
                  <a:pt x="626017" y="721651"/>
                  <a:pt x="626017" y="727148"/>
                  <a:pt x="632063" y="726598"/>
                </a:cubicBezTo>
                <a:cubicBezTo>
                  <a:pt x="637559" y="726048"/>
                  <a:pt x="637010" y="721651"/>
                  <a:pt x="637010" y="717804"/>
                </a:cubicBezTo>
                <a:cubicBezTo>
                  <a:pt x="637010" y="708461"/>
                  <a:pt x="637559" y="699667"/>
                  <a:pt x="637010" y="690873"/>
                </a:cubicBezTo>
                <a:cubicBezTo>
                  <a:pt x="636460" y="679330"/>
                  <a:pt x="641407" y="672735"/>
                  <a:pt x="653498" y="674384"/>
                </a:cubicBezTo>
                <a:cubicBezTo>
                  <a:pt x="665590" y="676033"/>
                  <a:pt x="671086" y="672186"/>
                  <a:pt x="671086" y="658445"/>
                </a:cubicBezTo>
                <a:cubicBezTo>
                  <a:pt x="671086" y="639208"/>
                  <a:pt x="680430" y="623819"/>
                  <a:pt x="695819" y="611727"/>
                </a:cubicBezTo>
                <a:cubicBezTo>
                  <a:pt x="702414" y="606231"/>
                  <a:pt x="710109" y="602933"/>
                  <a:pt x="715056" y="594140"/>
                </a:cubicBezTo>
                <a:cubicBezTo>
                  <a:pt x="720002" y="585346"/>
                  <a:pt x="748582" y="588643"/>
                  <a:pt x="753529" y="597987"/>
                </a:cubicBezTo>
                <a:cubicBezTo>
                  <a:pt x="755728" y="601834"/>
                  <a:pt x="758476" y="604033"/>
                  <a:pt x="762323" y="606231"/>
                </a:cubicBezTo>
                <a:cubicBezTo>
                  <a:pt x="785407" y="619422"/>
                  <a:pt x="795850" y="639758"/>
                  <a:pt x="795850" y="665590"/>
                </a:cubicBezTo>
                <a:cubicBezTo>
                  <a:pt x="795850" y="698567"/>
                  <a:pt x="795850" y="732094"/>
                  <a:pt x="795850" y="765071"/>
                </a:cubicBezTo>
                <a:lnTo>
                  <a:pt x="862903" y="761773"/>
                </a:lnTo>
                <a:lnTo>
                  <a:pt x="898079" y="155543"/>
                </a:lnTo>
                <a:lnTo>
                  <a:pt x="979973" y="155543"/>
                </a:lnTo>
                <a:lnTo>
                  <a:pt x="1016797" y="759026"/>
                </a:lnTo>
                <a:lnTo>
                  <a:pt x="1063515" y="75737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BEB784C-4106-41F2-85C1-694B07CEC2C3}"/>
              </a:ext>
            </a:extLst>
          </p:cNvPr>
          <p:cNvSpPr/>
          <p:nvPr/>
        </p:nvSpPr>
        <p:spPr>
          <a:xfrm rot="16200000">
            <a:off x="1562599" y="6143407"/>
            <a:ext cx="565444" cy="676134"/>
          </a:xfrm>
          <a:custGeom>
            <a:avLst/>
            <a:gdLst>
              <a:gd name="connsiteX0" fmla="*/ 182559 w 565444"/>
              <a:gd name="connsiteY0" fmla="*/ 37056 h 676134"/>
              <a:gd name="connsiteX1" fmla="*/ 182559 w 565444"/>
              <a:gd name="connsiteY1" fmla="*/ 175472 h 676134"/>
              <a:gd name="connsiteX2" fmla="*/ 108447 w 565444"/>
              <a:gd name="connsiteY2" fmla="*/ 175472 h 676134"/>
              <a:gd name="connsiteX3" fmla="*/ 108447 w 565444"/>
              <a:gd name="connsiteY3" fmla="*/ 37056 h 676134"/>
              <a:gd name="connsiteX4" fmla="*/ 145503 w 565444"/>
              <a:gd name="connsiteY4" fmla="*/ 0 h 676134"/>
              <a:gd name="connsiteX5" fmla="*/ 182559 w 565444"/>
              <a:gd name="connsiteY5" fmla="*/ 37056 h 676134"/>
              <a:gd name="connsiteX6" fmla="*/ 456997 w 565444"/>
              <a:gd name="connsiteY6" fmla="*/ 37056 h 676134"/>
              <a:gd name="connsiteX7" fmla="*/ 456997 w 565444"/>
              <a:gd name="connsiteY7" fmla="*/ 175472 h 676134"/>
              <a:gd name="connsiteX8" fmla="*/ 382885 w 565444"/>
              <a:gd name="connsiteY8" fmla="*/ 175472 h 676134"/>
              <a:gd name="connsiteX9" fmla="*/ 382885 w 565444"/>
              <a:gd name="connsiteY9" fmla="*/ 37056 h 676134"/>
              <a:gd name="connsiteX10" fmla="*/ 419941 w 565444"/>
              <a:gd name="connsiteY10" fmla="*/ 0 h 676134"/>
              <a:gd name="connsiteX11" fmla="*/ 456997 w 565444"/>
              <a:gd name="connsiteY11" fmla="*/ 37056 h 676134"/>
              <a:gd name="connsiteX12" fmla="*/ 486828 w 565444"/>
              <a:gd name="connsiteY12" fmla="*/ 382985 h 676134"/>
              <a:gd name="connsiteX13" fmla="*/ 486828 w 565444"/>
              <a:gd name="connsiteY13" fmla="*/ 382986 h 676134"/>
              <a:gd name="connsiteX14" fmla="*/ 483130 w 565444"/>
              <a:gd name="connsiteY14" fmla="*/ 374057 h 676134"/>
              <a:gd name="connsiteX15" fmla="*/ 474201 w 565444"/>
              <a:gd name="connsiteY15" fmla="*/ 370359 h 676134"/>
              <a:gd name="connsiteX16" fmla="*/ 91242 w 565444"/>
              <a:gd name="connsiteY16" fmla="*/ 370358 h 676134"/>
              <a:gd name="connsiteX17" fmla="*/ 78615 w 565444"/>
              <a:gd name="connsiteY17" fmla="*/ 382985 h 676134"/>
              <a:gd name="connsiteX18" fmla="*/ 78614 w 565444"/>
              <a:gd name="connsiteY18" fmla="*/ 382985 h 676134"/>
              <a:gd name="connsiteX19" fmla="*/ 91241 w 565444"/>
              <a:gd name="connsiteY19" fmla="*/ 395612 h 676134"/>
              <a:gd name="connsiteX20" fmla="*/ 474201 w 565444"/>
              <a:gd name="connsiteY20" fmla="*/ 395612 h 676134"/>
              <a:gd name="connsiteX21" fmla="*/ 483130 w 565444"/>
              <a:gd name="connsiteY21" fmla="*/ 391914 h 676134"/>
              <a:gd name="connsiteX22" fmla="*/ 486828 w 565444"/>
              <a:gd name="connsiteY22" fmla="*/ 382986 h 676134"/>
              <a:gd name="connsiteX23" fmla="*/ 486828 w 565444"/>
              <a:gd name="connsiteY23" fmla="*/ 382986 h 676134"/>
              <a:gd name="connsiteX24" fmla="*/ 486828 w 565444"/>
              <a:gd name="connsiteY24" fmla="*/ 329551 h 676134"/>
              <a:gd name="connsiteX25" fmla="*/ 483130 w 565444"/>
              <a:gd name="connsiteY25" fmla="*/ 320622 h 676134"/>
              <a:gd name="connsiteX26" fmla="*/ 474201 w 565444"/>
              <a:gd name="connsiteY26" fmla="*/ 316924 h 676134"/>
              <a:gd name="connsiteX27" fmla="*/ 91242 w 565444"/>
              <a:gd name="connsiteY27" fmla="*/ 316923 h 676134"/>
              <a:gd name="connsiteX28" fmla="*/ 78615 w 565444"/>
              <a:gd name="connsiteY28" fmla="*/ 329550 h 676134"/>
              <a:gd name="connsiteX29" fmla="*/ 78614 w 565444"/>
              <a:gd name="connsiteY29" fmla="*/ 329550 h 676134"/>
              <a:gd name="connsiteX30" fmla="*/ 91241 w 565444"/>
              <a:gd name="connsiteY30" fmla="*/ 342177 h 676134"/>
              <a:gd name="connsiteX31" fmla="*/ 474201 w 565444"/>
              <a:gd name="connsiteY31" fmla="*/ 342177 h 676134"/>
              <a:gd name="connsiteX32" fmla="*/ 483130 w 565444"/>
              <a:gd name="connsiteY32" fmla="*/ 338479 h 676134"/>
              <a:gd name="connsiteX33" fmla="*/ 486828 w 565444"/>
              <a:gd name="connsiteY33" fmla="*/ 276116 h 676134"/>
              <a:gd name="connsiteX34" fmla="*/ 483130 w 565444"/>
              <a:gd name="connsiteY34" fmla="*/ 267187 h 676134"/>
              <a:gd name="connsiteX35" fmla="*/ 474201 w 565444"/>
              <a:gd name="connsiteY35" fmla="*/ 263489 h 676134"/>
              <a:gd name="connsiteX36" fmla="*/ 91242 w 565444"/>
              <a:gd name="connsiteY36" fmla="*/ 263488 h 676134"/>
              <a:gd name="connsiteX37" fmla="*/ 78615 w 565444"/>
              <a:gd name="connsiteY37" fmla="*/ 276115 h 676134"/>
              <a:gd name="connsiteX38" fmla="*/ 78614 w 565444"/>
              <a:gd name="connsiteY38" fmla="*/ 276115 h 676134"/>
              <a:gd name="connsiteX39" fmla="*/ 91241 w 565444"/>
              <a:gd name="connsiteY39" fmla="*/ 288742 h 676134"/>
              <a:gd name="connsiteX40" fmla="*/ 474201 w 565444"/>
              <a:gd name="connsiteY40" fmla="*/ 288742 h 676134"/>
              <a:gd name="connsiteX41" fmla="*/ 483130 w 565444"/>
              <a:gd name="connsiteY41" fmla="*/ 285044 h 676134"/>
              <a:gd name="connsiteX42" fmla="*/ 565444 w 565444"/>
              <a:gd name="connsiteY42" fmla="*/ 194687 h 676134"/>
              <a:gd name="connsiteX43" fmla="*/ 546230 w 565444"/>
              <a:gd name="connsiteY43" fmla="*/ 213901 h 676134"/>
              <a:gd name="connsiteX44" fmla="*/ 525276 w 565444"/>
              <a:gd name="connsiteY44" fmla="*/ 213901 h 676134"/>
              <a:gd name="connsiteX45" fmla="*/ 508899 w 565444"/>
              <a:gd name="connsiteY45" fmla="*/ 524387 h 676134"/>
              <a:gd name="connsiteX46" fmla="*/ 378243 w 565444"/>
              <a:gd name="connsiteY46" fmla="*/ 676134 h 676134"/>
              <a:gd name="connsiteX47" fmla="*/ 184455 w 565444"/>
              <a:gd name="connsiteY47" fmla="*/ 676134 h 676134"/>
              <a:gd name="connsiteX48" fmla="*/ 53798 w 565444"/>
              <a:gd name="connsiteY48" fmla="*/ 524387 h 676134"/>
              <a:gd name="connsiteX49" fmla="*/ 37421 w 565444"/>
              <a:gd name="connsiteY49" fmla="*/ 213901 h 676134"/>
              <a:gd name="connsiteX50" fmla="*/ 19214 w 565444"/>
              <a:gd name="connsiteY50" fmla="*/ 213901 h 676134"/>
              <a:gd name="connsiteX51" fmla="*/ 0 w 565444"/>
              <a:gd name="connsiteY51" fmla="*/ 194687 h 676134"/>
              <a:gd name="connsiteX52" fmla="*/ 19214 w 565444"/>
              <a:gd name="connsiteY52" fmla="*/ 175473 h 676134"/>
              <a:gd name="connsiteX53" fmla="*/ 546230 w 565444"/>
              <a:gd name="connsiteY53" fmla="*/ 175473 h 676134"/>
              <a:gd name="connsiteX54" fmla="*/ 565444 w 565444"/>
              <a:gd name="connsiteY54" fmla="*/ 194687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65444" h="676134">
                <a:moveTo>
                  <a:pt x="182559" y="37056"/>
                </a:move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ubicBezTo>
                  <a:pt x="165968" y="0"/>
                  <a:pt x="182559" y="16591"/>
                  <a:pt x="182559" y="37056"/>
                </a:cubicBezTo>
                <a:close/>
                <a:moveTo>
                  <a:pt x="456997" y="37056"/>
                </a:move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ubicBezTo>
                  <a:pt x="440406" y="0"/>
                  <a:pt x="456997" y="16591"/>
                  <a:pt x="456997" y="37056"/>
                </a:cubicBezTo>
                <a:close/>
                <a:moveTo>
                  <a:pt x="486828" y="382985"/>
                </a:moveTo>
                <a:lnTo>
                  <a:pt x="486828" y="382986"/>
                </a:lnTo>
                <a:lnTo>
                  <a:pt x="483130" y="374057"/>
                </a:lnTo>
                <a:cubicBezTo>
                  <a:pt x="480845" y="371772"/>
                  <a:pt x="477688" y="370359"/>
                  <a:pt x="474201" y="370359"/>
                </a:cubicBezTo>
                <a:lnTo>
                  <a:pt x="91242" y="370358"/>
                </a:lnTo>
                <a:cubicBezTo>
                  <a:pt x="84268" y="370358"/>
                  <a:pt x="78615" y="376011"/>
                  <a:pt x="78615" y="382985"/>
                </a:cubicBezTo>
                <a:lnTo>
                  <a:pt x="78614" y="382985"/>
                </a:lnTo>
                <a:cubicBezTo>
                  <a:pt x="78614" y="389959"/>
                  <a:pt x="84267" y="395612"/>
                  <a:pt x="91241" y="395612"/>
                </a:cubicBezTo>
                <a:lnTo>
                  <a:pt x="474201" y="395612"/>
                </a:lnTo>
                <a:cubicBezTo>
                  <a:pt x="477688" y="395612"/>
                  <a:pt x="480845" y="394199"/>
                  <a:pt x="483130" y="391914"/>
                </a:cubicBezTo>
                <a:lnTo>
                  <a:pt x="486828" y="382986"/>
                </a:lnTo>
                <a:lnTo>
                  <a:pt x="486828" y="382986"/>
                </a:lnTo>
                <a:close/>
                <a:moveTo>
                  <a:pt x="486828" y="329551"/>
                </a:moveTo>
                <a:lnTo>
                  <a:pt x="483130" y="320622"/>
                </a:lnTo>
                <a:cubicBezTo>
                  <a:pt x="480845" y="318337"/>
                  <a:pt x="477688" y="316924"/>
                  <a:pt x="474201" y="316924"/>
                </a:cubicBezTo>
                <a:lnTo>
                  <a:pt x="91242" y="316923"/>
                </a:lnTo>
                <a:cubicBezTo>
                  <a:pt x="84268" y="316923"/>
                  <a:pt x="78615" y="322576"/>
                  <a:pt x="78615" y="329550"/>
                </a:cubicBezTo>
                <a:lnTo>
                  <a:pt x="78614" y="329550"/>
                </a:lnTo>
                <a:cubicBezTo>
                  <a:pt x="78614" y="336524"/>
                  <a:pt x="84267" y="342177"/>
                  <a:pt x="91241" y="342177"/>
                </a:cubicBezTo>
                <a:lnTo>
                  <a:pt x="474201" y="342177"/>
                </a:lnTo>
                <a:cubicBezTo>
                  <a:pt x="477688" y="342177"/>
                  <a:pt x="480845" y="340764"/>
                  <a:pt x="483130" y="338479"/>
                </a:cubicBezTo>
                <a:close/>
                <a:moveTo>
                  <a:pt x="486828" y="276116"/>
                </a:moveTo>
                <a:lnTo>
                  <a:pt x="483130" y="267187"/>
                </a:lnTo>
                <a:cubicBezTo>
                  <a:pt x="480845" y="264902"/>
                  <a:pt x="477688" y="263489"/>
                  <a:pt x="474201" y="263489"/>
                </a:cubicBezTo>
                <a:lnTo>
                  <a:pt x="91242" y="263488"/>
                </a:lnTo>
                <a:cubicBezTo>
                  <a:pt x="84268" y="263488"/>
                  <a:pt x="78615" y="269141"/>
                  <a:pt x="78615" y="276115"/>
                </a:cubicBezTo>
                <a:lnTo>
                  <a:pt x="78614" y="276115"/>
                </a:lnTo>
                <a:cubicBezTo>
                  <a:pt x="78614" y="283089"/>
                  <a:pt x="84267" y="288742"/>
                  <a:pt x="91241" y="288742"/>
                </a:cubicBezTo>
                <a:lnTo>
                  <a:pt x="474201" y="288742"/>
                </a:lnTo>
                <a:cubicBezTo>
                  <a:pt x="477688" y="288742"/>
                  <a:pt x="480845" y="287329"/>
                  <a:pt x="483130" y="285044"/>
                </a:cubicBezTo>
                <a:close/>
                <a:moveTo>
                  <a:pt x="565444" y="194687"/>
                </a:move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7"/>
                </a:lnTo>
                <a:cubicBezTo>
                  <a:pt x="504507" y="609787"/>
                  <a:pt x="447139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7"/>
                </a:cubicBezTo>
                <a:lnTo>
                  <a:pt x="37421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lnTo>
                  <a:pt x="546230" y="175473"/>
                </a:lnTo>
                <a:cubicBezTo>
                  <a:pt x="556842" y="175473"/>
                  <a:pt x="565444" y="184075"/>
                  <a:pt x="565444" y="1946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Arrow: Bent 94">
            <a:extLst>
              <a:ext uri="{FF2B5EF4-FFF2-40B4-BE49-F238E27FC236}">
                <a16:creationId xmlns:a16="http://schemas.microsoft.com/office/drawing/2014/main" id="{01565C77-9377-4BF8-8E4C-81AE5EF15D75}"/>
              </a:ext>
            </a:extLst>
          </p:cNvPr>
          <p:cNvSpPr/>
          <p:nvPr/>
        </p:nvSpPr>
        <p:spPr>
          <a:xfrm flipH="1" flipV="1">
            <a:off x="2091667" y="5961307"/>
            <a:ext cx="8974693" cy="582611"/>
          </a:xfrm>
          <a:prstGeom prst="bentArrow">
            <a:avLst>
              <a:gd name="adj1" fmla="val 14113"/>
              <a:gd name="adj2" fmla="val 12152"/>
              <a:gd name="adj3" fmla="val 0"/>
              <a:gd name="adj4" fmla="val 545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6A7A5D-ABE0-4814-8DAF-8AF0D6B3A4FC}"/>
              </a:ext>
            </a:extLst>
          </p:cNvPr>
          <p:cNvGrpSpPr/>
          <p:nvPr/>
        </p:nvGrpSpPr>
        <p:grpSpPr>
          <a:xfrm>
            <a:off x="4499524" y="5955057"/>
            <a:ext cx="1511367" cy="490966"/>
            <a:chOff x="2751274" y="4321303"/>
            <a:chExt cx="1511367" cy="490966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6184886-F418-44A8-8A9B-124850509777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9AA23E2-7EDA-451E-A0E4-606A591B31BB}"/>
                </a:ext>
              </a:extLst>
            </p:cNvPr>
            <p:cNvSpPr/>
            <p:nvPr/>
          </p:nvSpPr>
          <p:spPr>
            <a:xfrm>
              <a:off x="3027027" y="4321303"/>
              <a:ext cx="592071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B2F3D8E-4CEF-4371-88A4-F9B18A1CDB04}"/>
                </a:ext>
              </a:extLst>
            </p:cNvPr>
            <p:cNvSpPr/>
            <p:nvPr/>
          </p:nvSpPr>
          <p:spPr>
            <a:xfrm>
              <a:off x="3610202" y="4506062"/>
              <a:ext cx="369265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A9B5A57-835E-40E7-8683-9FEE62036BBF}"/>
                </a:ext>
              </a:extLst>
            </p:cNvPr>
            <p:cNvSpPr/>
            <p:nvPr/>
          </p:nvSpPr>
          <p:spPr>
            <a:xfrm>
              <a:off x="3967237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593391-0205-4682-B685-725FF10FF84F}"/>
              </a:ext>
            </a:extLst>
          </p:cNvPr>
          <p:cNvGrpSpPr/>
          <p:nvPr/>
        </p:nvGrpSpPr>
        <p:grpSpPr>
          <a:xfrm>
            <a:off x="9997932" y="3049156"/>
            <a:ext cx="2036454" cy="2914798"/>
            <a:chOff x="9392570" y="2693010"/>
            <a:chExt cx="2036454" cy="2914798"/>
          </a:xfrm>
          <a:solidFill>
            <a:schemeClr val="accent1"/>
          </a:solidFill>
        </p:grpSpPr>
        <p:sp>
          <p:nvSpPr>
            <p:cNvPr id="102" name="Oval 1">
              <a:extLst>
                <a:ext uri="{FF2B5EF4-FFF2-40B4-BE49-F238E27FC236}">
                  <a16:creationId xmlns:a16="http://schemas.microsoft.com/office/drawing/2014/main" id="{E7B418EC-6DA6-45A5-B1C7-E8DC192DB320}"/>
                </a:ext>
              </a:extLst>
            </p:cNvPr>
            <p:cNvSpPr/>
            <p:nvPr/>
          </p:nvSpPr>
          <p:spPr>
            <a:xfrm flipH="1">
              <a:off x="10130361" y="5170309"/>
              <a:ext cx="560872" cy="10016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Oval 1">
              <a:extLst>
                <a:ext uri="{FF2B5EF4-FFF2-40B4-BE49-F238E27FC236}">
                  <a16:creationId xmlns:a16="http://schemas.microsoft.com/office/drawing/2014/main" id="{465B9201-F88F-418C-AB48-93CA2FEE02C5}"/>
                </a:ext>
              </a:extLst>
            </p:cNvPr>
            <p:cNvSpPr/>
            <p:nvPr/>
          </p:nvSpPr>
          <p:spPr>
            <a:xfrm flipH="1">
              <a:off x="10190455" y="5447560"/>
              <a:ext cx="440684" cy="16024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4" name="Oval 1">
              <a:extLst>
                <a:ext uri="{FF2B5EF4-FFF2-40B4-BE49-F238E27FC236}">
                  <a16:creationId xmlns:a16="http://schemas.microsoft.com/office/drawing/2014/main" id="{5A2B46F4-8D8E-4DEE-9981-E31E29A21DEF}"/>
                </a:ext>
              </a:extLst>
            </p:cNvPr>
            <p:cNvSpPr/>
            <p:nvPr/>
          </p:nvSpPr>
          <p:spPr>
            <a:xfrm flipH="1">
              <a:off x="10150393" y="5308935"/>
              <a:ext cx="520809" cy="10016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5" name="Oval 1">
              <a:extLst>
                <a:ext uri="{FF2B5EF4-FFF2-40B4-BE49-F238E27FC236}">
                  <a16:creationId xmlns:a16="http://schemas.microsoft.com/office/drawing/2014/main" id="{3FDD2D98-994B-4989-8034-5FE99E6F9C49}"/>
                </a:ext>
              </a:extLst>
            </p:cNvPr>
            <p:cNvSpPr/>
            <p:nvPr/>
          </p:nvSpPr>
          <p:spPr>
            <a:xfrm flipH="1">
              <a:off x="10110330" y="5031684"/>
              <a:ext cx="600935" cy="10016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466C665-F357-4BB2-B987-457B2801338F}"/>
                </a:ext>
              </a:extLst>
            </p:cNvPr>
            <p:cNvSpPr/>
            <p:nvPr/>
          </p:nvSpPr>
          <p:spPr>
            <a:xfrm flipH="1">
              <a:off x="9392570" y="2693010"/>
              <a:ext cx="2036454" cy="2246601"/>
            </a:xfrm>
            <a:custGeom>
              <a:avLst/>
              <a:gdLst>
                <a:gd name="connsiteX0" fmla="*/ 696638 w 2036454"/>
                <a:gd name="connsiteY0" fmla="*/ 2081097 h 2246601"/>
                <a:gd name="connsiteX1" fmla="*/ 717664 w 2036454"/>
                <a:gd name="connsiteY1" fmla="*/ 2094765 h 2246601"/>
                <a:gd name="connsiteX2" fmla="*/ 709915 w 2036454"/>
                <a:gd name="connsiteY2" fmla="*/ 2093208 h 2246601"/>
                <a:gd name="connsiteX3" fmla="*/ 1016176 w 2036454"/>
                <a:gd name="connsiteY3" fmla="*/ 69112 h 2246601"/>
                <a:gd name="connsiteX4" fmla="*/ 1972239 w 2036454"/>
                <a:gd name="connsiteY4" fmla="*/ 1025175 h 2246601"/>
                <a:gd name="connsiteX5" fmla="*/ 1016176 w 2036454"/>
                <a:gd name="connsiteY5" fmla="*/ 1981238 h 2246601"/>
                <a:gd name="connsiteX6" fmla="*/ 60113 w 2036454"/>
                <a:gd name="connsiteY6" fmla="*/ 1025175 h 2246601"/>
                <a:gd name="connsiteX7" fmla="*/ 1016176 w 2036454"/>
                <a:gd name="connsiteY7" fmla="*/ 69112 h 2246601"/>
                <a:gd name="connsiteX8" fmla="*/ 1020136 w 2036454"/>
                <a:gd name="connsiteY8" fmla="*/ 0 h 2246601"/>
                <a:gd name="connsiteX9" fmla="*/ 1018229 w 2036454"/>
                <a:gd name="connsiteY9" fmla="*/ 147 h 2246601"/>
                <a:gd name="connsiteX10" fmla="*/ 1016319 w 2036454"/>
                <a:gd name="connsiteY10" fmla="*/ 0 h 2246601"/>
                <a:gd name="connsiteX11" fmla="*/ 0 w 2036454"/>
                <a:gd name="connsiteY11" fmla="*/ 1016319 h 2246601"/>
                <a:gd name="connsiteX12" fmla="*/ 484581 w 2036454"/>
                <a:gd name="connsiteY12" fmla="*/ 1942131 h 2246601"/>
                <a:gd name="connsiteX13" fmla="*/ 533756 w 2036454"/>
                <a:gd name="connsiteY13" fmla="*/ 2149329 h 2246601"/>
                <a:gd name="connsiteX14" fmla="*/ 663812 w 2036454"/>
                <a:gd name="connsiteY14" fmla="*/ 2246601 h 2246601"/>
                <a:gd name="connsiteX15" fmla="*/ 1018229 w 2036454"/>
                <a:gd name="connsiteY15" fmla="*/ 2245332 h 2246601"/>
                <a:gd name="connsiteX16" fmla="*/ 1372641 w 2036454"/>
                <a:gd name="connsiteY16" fmla="*/ 2246601 h 2246601"/>
                <a:gd name="connsiteX17" fmla="*/ 1502697 w 2036454"/>
                <a:gd name="connsiteY17" fmla="*/ 2149329 h 2246601"/>
                <a:gd name="connsiteX18" fmla="*/ 1551873 w 2036454"/>
                <a:gd name="connsiteY18" fmla="*/ 1942131 h 2246601"/>
                <a:gd name="connsiteX19" fmla="*/ 2036454 w 2036454"/>
                <a:gd name="connsiteY19" fmla="*/ 1016319 h 2246601"/>
                <a:gd name="connsiteX20" fmla="*/ 1020136 w 2036454"/>
                <a:gd name="connsiteY20" fmla="*/ 0 h 2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36454" h="2246601">
                  <a:moveTo>
                    <a:pt x="696638" y="2081097"/>
                  </a:moveTo>
                  <a:lnTo>
                    <a:pt x="717664" y="2094765"/>
                  </a:lnTo>
                  <a:lnTo>
                    <a:pt x="709915" y="2093208"/>
                  </a:lnTo>
                  <a:close/>
                  <a:moveTo>
                    <a:pt x="1016176" y="69112"/>
                  </a:moveTo>
                  <a:cubicBezTo>
                    <a:pt x="1544195" y="69112"/>
                    <a:pt x="1972239" y="497156"/>
                    <a:pt x="1972239" y="1025175"/>
                  </a:cubicBezTo>
                  <a:cubicBezTo>
                    <a:pt x="1972239" y="1553194"/>
                    <a:pt x="1544195" y="1981238"/>
                    <a:pt x="1016176" y="1981238"/>
                  </a:cubicBezTo>
                  <a:cubicBezTo>
                    <a:pt x="488157" y="1981238"/>
                    <a:pt x="60113" y="1553194"/>
                    <a:pt x="60113" y="1025175"/>
                  </a:cubicBezTo>
                  <a:cubicBezTo>
                    <a:pt x="60113" y="497156"/>
                    <a:pt x="488157" y="69112"/>
                    <a:pt x="1016176" y="69112"/>
                  </a:cubicBezTo>
                  <a:close/>
                  <a:moveTo>
                    <a:pt x="1020136" y="0"/>
                  </a:moveTo>
                  <a:lnTo>
                    <a:pt x="1018229" y="147"/>
                  </a:lnTo>
                  <a:lnTo>
                    <a:pt x="1016319" y="0"/>
                  </a:lnTo>
                  <a:cubicBezTo>
                    <a:pt x="455022" y="0"/>
                    <a:pt x="0" y="455021"/>
                    <a:pt x="0" y="1016319"/>
                  </a:cubicBezTo>
                  <a:cubicBezTo>
                    <a:pt x="0" y="1396151"/>
                    <a:pt x="271200" y="1771022"/>
                    <a:pt x="484581" y="1942131"/>
                  </a:cubicBezTo>
                  <a:cubicBezTo>
                    <a:pt x="548151" y="2015370"/>
                    <a:pt x="520096" y="2053853"/>
                    <a:pt x="533756" y="2149329"/>
                  </a:cubicBezTo>
                  <a:cubicBezTo>
                    <a:pt x="569271" y="2223033"/>
                    <a:pt x="601038" y="2246601"/>
                    <a:pt x="663812" y="2246601"/>
                  </a:cubicBezTo>
                  <a:lnTo>
                    <a:pt x="1018229" y="2245332"/>
                  </a:lnTo>
                  <a:lnTo>
                    <a:pt x="1372641" y="2246601"/>
                  </a:lnTo>
                  <a:cubicBezTo>
                    <a:pt x="1435417" y="2246601"/>
                    <a:pt x="1467183" y="2223033"/>
                    <a:pt x="1502697" y="2149329"/>
                  </a:cubicBezTo>
                  <a:cubicBezTo>
                    <a:pt x="1516357" y="2053853"/>
                    <a:pt x="1488303" y="2015370"/>
                    <a:pt x="1551873" y="1942131"/>
                  </a:cubicBezTo>
                  <a:cubicBezTo>
                    <a:pt x="1765253" y="1771022"/>
                    <a:pt x="2036454" y="1396151"/>
                    <a:pt x="2036454" y="1016319"/>
                  </a:cubicBezTo>
                  <a:cubicBezTo>
                    <a:pt x="2036454" y="455021"/>
                    <a:pt x="1581432" y="0"/>
                    <a:pt x="102013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FE87391-C889-4896-991A-8ECDA7F99E67}"/>
              </a:ext>
            </a:extLst>
          </p:cNvPr>
          <p:cNvGrpSpPr/>
          <p:nvPr/>
        </p:nvGrpSpPr>
        <p:grpSpPr>
          <a:xfrm>
            <a:off x="2210100" y="5281426"/>
            <a:ext cx="2295222" cy="1166481"/>
            <a:chOff x="1786971" y="4942919"/>
            <a:chExt cx="2041538" cy="1037553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587636A-EB2A-4288-ADC5-CA727E67A881}"/>
                </a:ext>
              </a:extLst>
            </p:cNvPr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rapezoid 108">
              <a:extLst>
                <a:ext uri="{FF2B5EF4-FFF2-40B4-BE49-F238E27FC236}">
                  <a16:creationId xmlns:a16="http://schemas.microsoft.com/office/drawing/2014/main" id="{A748781E-BE2A-4F42-B6D6-E89EAD7B99B6}"/>
                </a:ext>
              </a:extLst>
            </p:cNvPr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FD28689A-3E9E-4416-9FC0-9571F305714C}"/>
                </a:ext>
              </a:extLst>
            </p:cNvPr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BA124C8-2056-438F-80B6-E54B24F7C02C}"/>
                </a:ext>
              </a:extLst>
            </p:cNvPr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4B5B1BB0-ACA5-4AB9-99F9-C66FFE25BB8E}"/>
                  </a:ext>
                </a:extLst>
              </p:cNvPr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5938D5E9-9C6C-49E2-87C5-8C496C2F5501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D5D69FB-5C45-4305-8876-684885200B22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apezoid 175">
                  <a:extLst>
                    <a:ext uri="{FF2B5EF4-FFF2-40B4-BE49-F238E27FC236}">
                      <a16:creationId xmlns:a16="http://schemas.microsoft.com/office/drawing/2014/main" id="{C74861BC-ED81-44BE-979E-2F7B002D2BF8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0B5AD5-05EA-4783-9AF9-519A292C1749}"/>
                  </a:ext>
                </a:extLst>
              </p:cNvPr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F54FF0DA-BC22-44F3-B091-D87A015A7C9A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00A3735-B26A-4A33-8291-1F8F98B927C2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rapezoid 172">
                  <a:extLst>
                    <a:ext uri="{FF2B5EF4-FFF2-40B4-BE49-F238E27FC236}">
                      <a16:creationId xmlns:a16="http://schemas.microsoft.com/office/drawing/2014/main" id="{654C0254-36FD-4742-B7D9-A61450859382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2ABD643-D510-4D66-A32A-2AE70DE2C7D4}"/>
                  </a:ext>
                </a:extLst>
              </p:cNvPr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1C469770-1AED-46EC-B8FF-BC73C198F1CD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E2FC8F6E-DBAE-4DA7-B8A2-BD619153E038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61548F42-6222-4EA7-ACA1-D6FD93772BDF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2" name="Trapezoid 111">
              <a:extLst>
                <a:ext uri="{FF2B5EF4-FFF2-40B4-BE49-F238E27FC236}">
                  <a16:creationId xmlns:a16="http://schemas.microsoft.com/office/drawing/2014/main" id="{4B4845CB-74B5-417C-B669-D0FE9EFB53EF}"/>
                </a:ext>
              </a:extLst>
            </p:cNvPr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48EF3EEB-A0E8-4F68-A30C-B6EF6302353C}"/>
                </a:ext>
              </a:extLst>
            </p:cNvPr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rapezoid 113">
              <a:extLst>
                <a:ext uri="{FF2B5EF4-FFF2-40B4-BE49-F238E27FC236}">
                  <a16:creationId xmlns:a16="http://schemas.microsoft.com/office/drawing/2014/main" id="{4123758E-FE01-4173-990E-D73E6A5AC2F2}"/>
                </a:ext>
              </a:extLst>
            </p:cNvPr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Trapezoid 114">
              <a:extLst>
                <a:ext uri="{FF2B5EF4-FFF2-40B4-BE49-F238E27FC236}">
                  <a16:creationId xmlns:a16="http://schemas.microsoft.com/office/drawing/2014/main" id="{72CBCCA8-961E-42BE-B4BC-6AF44C6AA538}"/>
                </a:ext>
              </a:extLst>
            </p:cNvPr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7AE4310-7AE3-4B3A-8234-95B43E0459C6}"/>
                </a:ext>
              </a:extLst>
            </p:cNvPr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9104A7ED-9991-4D3F-85D7-072E7195FE1F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541D78C7-E906-4790-9DFB-2791E7CF1DF1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FCAB0740-7ED6-480E-92D3-A3BF5DA97A28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CB509E06-BE50-44CA-857E-8C518D1A2A6E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E1071A60-B38D-45D0-8578-5440FDD8D211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8A236EB1-D21E-45E8-AE01-D5285B1A1A13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AD3B3DFD-B64B-4230-8E74-5D562E2A36EB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8848B930-4FF3-43B3-94BA-92682E0A219E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B5222D7A-2AF7-4C8B-B297-CC41E213DA49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7DA8773B-B6F9-4311-8FFA-D9DA3C7382AB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7DD1D5E2-DACD-4ED8-B433-C07AF66921A9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3443C17-C742-4DE7-AC11-5CC98C49351F}"/>
                </a:ext>
              </a:extLst>
            </p:cNvPr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528EB430-6766-4060-8D80-D45EEFD3A1A1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383D4052-0A02-4E0B-95ED-79E03865D507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D0F89063-1A83-469D-922B-FC463C990A56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CAE094AE-342F-4F35-B452-94CBA2E0B094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388D68B-8EEB-4A43-8911-6D9B6EA8ECF0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B2077893-F929-4E2B-AE45-67E882FB6312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EFB5F968-16B2-4786-A537-3D3A1713007C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756838A8-2255-4ACD-ADBC-60963ECBAF1C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20DEAF80-8701-4489-A57F-F82921A35A87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B83073EF-EC8E-420B-B9F1-8533B1D23D09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AA6E042D-A630-4CA8-8FEF-ED30A678C828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47EE16F-1B1B-4DDA-AC70-13DF000FA518}"/>
                </a:ext>
              </a:extLst>
            </p:cNvPr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DD960BE-DAE5-4FF5-BDF9-DC7D850A0B6D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54BC0F2F-8F82-4A7E-926A-09265E19C800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42EB8486-FD09-4ADF-BC9C-0AA24239402F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D8026961-B232-45C4-9516-2A87008DD46A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E05A02CE-5891-4AF3-B28A-875B1743EBEB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C3C3FE60-AE24-41E5-8C5B-0A8FC21EEF26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B9AC5FD6-E643-420E-9897-7659AB137C97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35F24AD-5724-46E9-8081-31D00C3D94FE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519CE061-FD7A-46B2-A9A8-91E426AF2EFF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F45EE808-9A89-40A4-B59F-B2E6AB10AB48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70FFB972-4167-436E-A4FC-ABD7EDFB00D6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6553349-4062-469B-B802-B83EFEE7ED7B}"/>
                </a:ext>
              </a:extLst>
            </p:cNvPr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979EF89-1879-41AE-84ED-75737666F69F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A6CC7BE-D149-408F-9F87-674DFE929599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52F945C1-37F6-430D-B103-18ADADFBDFCB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13EA597A-9DC5-4FC0-BFD0-3944FB366346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2446245-560B-4862-B47D-2AC2896BBB79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FBDEAF89-7CFE-4583-A496-8974AC08F80A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FE760519-3D36-4C48-ACF7-CC173D11C61A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6E177140-87CB-4FD8-8252-408DCB1CFE8C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9582C656-1207-480F-A33D-C06BF5155520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0927D760-25CE-4AD3-A6E5-437AD615DDCF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9AC04430-A9A9-4C33-A6A4-17B9D793032B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EFD73378-86C7-482B-938E-54EF91DDD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C08190BB-009E-4287-8B23-52CF71209745}"/>
              </a:ext>
            </a:extLst>
          </p:cNvPr>
          <p:cNvSpPr/>
          <p:nvPr/>
        </p:nvSpPr>
        <p:spPr>
          <a:xfrm flipH="1">
            <a:off x="10543161" y="1770218"/>
            <a:ext cx="892078" cy="1332338"/>
          </a:xfrm>
          <a:custGeom>
            <a:avLst/>
            <a:gdLst>
              <a:gd name="connsiteX0" fmla="*/ 501893 w 892078"/>
              <a:gd name="connsiteY0" fmla="*/ 0 h 1332338"/>
              <a:gd name="connsiteX1" fmla="*/ 498205 w 892078"/>
              <a:gd name="connsiteY1" fmla="*/ 53000 h 1332338"/>
              <a:gd name="connsiteX2" fmla="*/ 456830 w 892078"/>
              <a:gd name="connsiteY2" fmla="*/ 120945 h 1332338"/>
              <a:gd name="connsiteX3" fmla="*/ 387912 w 892078"/>
              <a:gd name="connsiteY3" fmla="*/ 218109 h 1332338"/>
              <a:gd name="connsiteX4" fmla="*/ 391667 w 892078"/>
              <a:gd name="connsiteY4" fmla="*/ 334412 h 1332338"/>
              <a:gd name="connsiteX5" fmla="*/ 407219 w 892078"/>
              <a:gd name="connsiteY5" fmla="*/ 351214 h 1332338"/>
              <a:gd name="connsiteX6" fmla="*/ 413637 w 892078"/>
              <a:gd name="connsiteY6" fmla="*/ 474030 h 1332338"/>
              <a:gd name="connsiteX7" fmla="*/ 416812 w 892078"/>
              <a:gd name="connsiteY7" fmla="*/ 504492 h 1332338"/>
              <a:gd name="connsiteX8" fmla="*/ 402754 w 892078"/>
              <a:gd name="connsiteY8" fmla="*/ 505610 h 1332338"/>
              <a:gd name="connsiteX9" fmla="*/ 369924 w 892078"/>
              <a:gd name="connsiteY9" fmla="*/ 475906 h 1332338"/>
              <a:gd name="connsiteX10" fmla="*/ 126043 w 892078"/>
              <a:gd name="connsiteY10" fmla="*/ 282053 h 1332338"/>
              <a:gd name="connsiteX11" fmla="*/ 204209 w 892078"/>
              <a:gd name="connsiteY11" fmla="*/ 408681 h 1332338"/>
              <a:gd name="connsiteX12" fmla="*/ 344910 w 892078"/>
              <a:gd name="connsiteY12" fmla="*/ 500918 h 1332338"/>
              <a:gd name="connsiteX13" fmla="*/ 418387 w 892078"/>
              <a:gd name="connsiteY13" fmla="*/ 565015 h 1332338"/>
              <a:gd name="connsiteX14" fmla="*/ 404318 w 892078"/>
              <a:gd name="connsiteY14" fmla="*/ 841726 h 1332338"/>
              <a:gd name="connsiteX15" fmla="*/ 354290 w 892078"/>
              <a:gd name="connsiteY15" fmla="*/ 830783 h 1332338"/>
              <a:gd name="connsiteX16" fmla="*/ 353526 w 892078"/>
              <a:gd name="connsiteY16" fmla="*/ 831058 h 1332338"/>
              <a:gd name="connsiteX17" fmla="*/ 350580 w 892078"/>
              <a:gd name="connsiteY17" fmla="*/ 827584 h 1332338"/>
              <a:gd name="connsiteX18" fmla="*/ 347061 w 892078"/>
              <a:gd name="connsiteY18" fmla="*/ 800105 h 1332338"/>
              <a:gd name="connsiteX19" fmla="*/ 281402 w 892078"/>
              <a:gd name="connsiteY19" fmla="*/ 603126 h 1332338"/>
              <a:gd name="connsiteX20" fmla="*/ 0 w 892078"/>
              <a:gd name="connsiteY20" fmla="*/ 531211 h 1332338"/>
              <a:gd name="connsiteX21" fmla="*/ 87546 w 892078"/>
              <a:gd name="connsiteY21" fmla="*/ 639081 h 1332338"/>
              <a:gd name="connsiteX22" fmla="*/ 156335 w 892078"/>
              <a:gd name="connsiteY22" fmla="*/ 770401 h 1332338"/>
              <a:gd name="connsiteX23" fmla="*/ 309542 w 892078"/>
              <a:gd name="connsiteY23" fmla="*/ 829808 h 1332338"/>
              <a:gd name="connsiteX24" fmla="*/ 340979 w 892078"/>
              <a:gd name="connsiteY24" fmla="*/ 837942 h 1332338"/>
              <a:gd name="connsiteX25" fmla="*/ 348283 w 892078"/>
              <a:gd name="connsiteY25" fmla="*/ 838787 h 1332338"/>
              <a:gd name="connsiteX26" fmla="*/ 348036 w 892078"/>
              <a:gd name="connsiteY26" fmla="*/ 840162 h 1332338"/>
              <a:gd name="connsiteX27" fmla="*/ 405880 w 892078"/>
              <a:gd name="connsiteY27" fmla="*/ 949596 h 1332338"/>
              <a:gd name="connsiteX28" fmla="*/ 392717 w 892078"/>
              <a:gd name="connsiteY28" fmla="*/ 1332338 h 1332338"/>
              <a:gd name="connsiteX29" fmla="*/ 473368 w 892078"/>
              <a:gd name="connsiteY29" fmla="*/ 1332338 h 1332338"/>
              <a:gd name="connsiteX30" fmla="*/ 463724 w 892078"/>
              <a:gd name="connsiteY30" fmla="*/ 999622 h 1332338"/>
              <a:gd name="connsiteX31" fmla="*/ 476231 w 892078"/>
              <a:gd name="connsiteY31" fmla="*/ 908949 h 1332338"/>
              <a:gd name="connsiteX32" fmla="*/ 523131 w 892078"/>
              <a:gd name="connsiteY32" fmla="*/ 880809 h 1332338"/>
              <a:gd name="connsiteX33" fmla="*/ 827981 w 892078"/>
              <a:gd name="connsiteY33" fmla="*/ 722913 h 1332338"/>
              <a:gd name="connsiteX34" fmla="*/ 892078 w 892078"/>
              <a:gd name="connsiteY34" fmla="*/ 391486 h 1332338"/>
              <a:gd name="connsiteX35" fmla="*/ 671648 w 892078"/>
              <a:gd name="connsiteY35" fmla="*/ 560326 h 1332338"/>
              <a:gd name="connsiteX36" fmla="*/ 535636 w 892078"/>
              <a:gd name="connsiteY36" fmla="*/ 646309 h 1332338"/>
              <a:gd name="connsiteX37" fmla="*/ 480920 w 892078"/>
              <a:gd name="connsiteY37" fmla="*/ 830783 h 1332338"/>
              <a:gd name="connsiteX38" fmla="*/ 448091 w 892078"/>
              <a:gd name="connsiteY38" fmla="*/ 882373 h 1332338"/>
              <a:gd name="connsiteX39" fmla="*/ 448091 w 892078"/>
              <a:gd name="connsiteY39" fmla="*/ 608790 h 1332338"/>
              <a:gd name="connsiteX40" fmla="*/ 513752 w 892078"/>
              <a:gd name="connsiteY40" fmla="*/ 546257 h 1332338"/>
              <a:gd name="connsiteX41" fmla="*/ 582537 w 892078"/>
              <a:gd name="connsiteY41" fmla="*/ 540003 h 1332338"/>
              <a:gd name="connsiteX42" fmla="*/ 748253 w 892078"/>
              <a:gd name="connsiteY42" fmla="*/ 207012 h 1332338"/>
              <a:gd name="connsiteX43" fmla="*/ 596608 w 892078"/>
              <a:gd name="connsiteY43" fmla="*/ 313318 h 1332338"/>
              <a:gd name="connsiteX44" fmla="*/ 451217 w 892078"/>
              <a:gd name="connsiteY44" fmla="*/ 482159 h 1332338"/>
              <a:gd name="connsiteX45" fmla="*/ 445183 w 892078"/>
              <a:gd name="connsiteY45" fmla="*/ 497255 h 1332338"/>
              <a:gd name="connsiteX46" fmla="*/ 439086 w 892078"/>
              <a:gd name="connsiteY46" fmla="*/ 500090 h 1332338"/>
              <a:gd name="connsiteX47" fmla="*/ 435706 w 892078"/>
              <a:gd name="connsiteY47" fmla="*/ 482384 h 1332338"/>
              <a:gd name="connsiteX48" fmla="*/ 420305 w 892078"/>
              <a:gd name="connsiteY48" fmla="*/ 370688 h 1332338"/>
              <a:gd name="connsiteX49" fmla="*/ 426244 w 892078"/>
              <a:gd name="connsiteY49" fmla="*/ 360755 h 1332338"/>
              <a:gd name="connsiteX50" fmla="*/ 485748 w 892078"/>
              <a:gd name="connsiteY50" fmla="*/ 335852 h 1332338"/>
              <a:gd name="connsiteX51" fmla="*/ 556629 w 892078"/>
              <a:gd name="connsiteY51" fmla="*/ 224791 h 1332338"/>
              <a:gd name="connsiteX52" fmla="*/ 533558 w 892078"/>
              <a:gd name="connsiteY52" fmla="*/ 68029 h 1332338"/>
              <a:gd name="connsiteX53" fmla="*/ 501893 w 892078"/>
              <a:gd name="connsiteY53" fmla="*/ 0 h 1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92078" h="1332338">
                <a:moveTo>
                  <a:pt x="501893" y="0"/>
                </a:moveTo>
                <a:cubicBezTo>
                  <a:pt x="505496" y="20041"/>
                  <a:pt x="503339" y="36518"/>
                  <a:pt x="498205" y="53000"/>
                </a:cubicBezTo>
                <a:cubicBezTo>
                  <a:pt x="489909" y="79014"/>
                  <a:pt x="474662" y="101069"/>
                  <a:pt x="456830" y="120945"/>
                </a:cubicBezTo>
                <a:cubicBezTo>
                  <a:pt x="430082" y="150759"/>
                  <a:pt x="404129" y="181166"/>
                  <a:pt x="387912" y="218109"/>
                </a:cubicBezTo>
                <a:cubicBezTo>
                  <a:pt x="370904" y="257435"/>
                  <a:pt x="367592" y="296342"/>
                  <a:pt x="391667" y="334412"/>
                </a:cubicBezTo>
                <a:cubicBezTo>
                  <a:pt x="396044" y="341153"/>
                  <a:pt x="402085" y="346893"/>
                  <a:pt x="407219" y="351214"/>
                </a:cubicBezTo>
                <a:cubicBezTo>
                  <a:pt x="406074" y="380095"/>
                  <a:pt x="409823" y="433373"/>
                  <a:pt x="413637" y="474030"/>
                </a:cubicBezTo>
                <a:lnTo>
                  <a:pt x="416812" y="504492"/>
                </a:lnTo>
                <a:lnTo>
                  <a:pt x="402754" y="505610"/>
                </a:lnTo>
                <a:cubicBezTo>
                  <a:pt x="393375" y="507174"/>
                  <a:pt x="371487" y="502482"/>
                  <a:pt x="369924" y="475906"/>
                </a:cubicBezTo>
                <a:cubicBezTo>
                  <a:pt x="358979" y="328953"/>
                  <a:pt x="269870" y="258602"/>
                  <a:pt x="126043" y="282053"/>
                </a:cubicBezTo>
                <a:cubicBezTo>
                  <a:pt x="168253" y="316446"/>
                  <a:pt x="180759" y="364908"/>
                  <a:pt x="204209" y="408681"/>
                </a:cubicBezTo>
                <a:cubicBezTo>
                  <a:pt x="232351" y="463399"/>
                  <a:pt x="265180" y="511863"/>
                  <a:pt x="344910" y="500918"/>
                </a:cubicBezTo>
                <a:cubicBezTo>
                  <a:pt x="371487" y="496228"/>
                  <a:pt x="423077" y="507174"/>
                  <a:pt x="418387" y="565015"/>
                </a:cubicBezTo>
                <a:cubicBezTo>
                  <a:pt x="412133" y="655690"/>
                  <a:pt x="409008" y="747925"/>
                  <a:pt x="404318" y="841726"/>
                </a:cubicBezTo>
                <a:cubicBezTo>
                  <a:pt x="387119" y="838598"/>
                  <a:pt x="371487" y="833909"/>
                  <a:pt x="354290" y="830783"/>
                </a:cubicBezTo>
                <a:lnTo>
                  <a:pt x="353526" y="831058"/>
                </a:lnTo>
                <a:lnTo>
                  <a:pt x="350580" y="827584"/>
                </a:lnTo>
                <a:cubicBezTo>
                  <a:pt x="345889" y="820623"/>
                  <a:pt x="344717" y="813002"/>
                  <a:pt x="347061" y="800105"/>
                </a:cubicBezTo>
                <a:cubicBezTo>
                  <a:pt x="362694" y="723500"/>
                  <a:pt x="339244" y="656278"/>
                  <a:pt x="281402" y="603126"/>
                </a:cubicBezTo>
                <a:cubicBezTo>
                  <a:pt x="218869" y="545282"/>
                  <a:pt x="87546" y="512451"/>
                  <a:pt x="0" y="531211"/>
                </a:cubicBezTo>
                <a:cubicBezTo>
                  <a:pt x="43773" y="554661"/>
                  <a:pt x="68787" y="595308"/>
                  <a:pt x="87546" y="639081"/>
                </a:cubicBezTo>
                <a:cubicBezTo>
                  <a:pt x="106307" y="684418"/>
                  <a:pt x="123503" y="731318"/>
                  <a:pt x="156335" y="770401"/>
                </a:cubicBezTo>
                <a:cubicBezTo>
                  <a:pt x="196980" y="818865"/>
                  <a:pt x="240755" y="856384"/>
                  <a:pt x="309542" y="829808"/>
                </a:cubicBezTo>
                <a:cubicBezTo>
                  <a:pt x="322440" y="823945"/>
                  <a:pt x="330940" y="833912"/>
                  <a:pt x="340979" y="837942"/>
                </a:cubicBezTo>
                <a:lnTo>
                  <a:pt x="348283" y="838787"/>
                </a:lnTo>
                <a:lnTo>
                  <a:pt x="348036" y="840162"/>
                </a:lnTo>
                <a:cubicBezTo>
                  <a:pt x="404318" y="857359"/>
                  <a:pt x="409008" y="898006"/>
                  <a:pt x="405880" y="949596"/>
                </a:cubicBezTo>
                <a:lnTo>
                  <a:pt x="392717" y="1332338"/>
                </a:lnTo>
                <a:lnTo>
                  <a:pt x="473368" y="1332338"/>
                </a:lnTo>
                <a:lnTo>
                  <a:pt x="463724" y="999622"/>
                </a:lnTo>
                <a:cubicBezTo>
                  <a:pt x="463724" y="968357"/>
                  <a:pt x="463724" y="938653"/>
                  <a:pt x="476231" y="908949"/>
                </a:cubicBezTo>
                <a:cubicBezTo>
                  <a:pt x="485610" y="887063"/>
                  <a:pt x="490302" y="874556"/>
                  <a:pt x="523131" y="880809"/>
                </a:cubicBezTo>
                <a:cubicBezTo>
                  <a:pt x="652888" y="904260"/>
                  <a:pt x="767011" y="840162"/>
                  <a:pt x="827981" y="722913"/>
                </a:cubicBezTo>
                <a:cubicBezTo>
                  <a:pt x="878009" y="624423"/>
                  <a:pt x="884261" y="516553"/>
                  <a:pt x="892078" y="391486"/>
                </a:cubicBezTo>
                <a:cubicBezTo>
                  <a:pt x="840488" y="494664"/>
                  <a:pt x="756068" y="525932"/>
                  <a:pt x="671648" y="560326"/>
                </a:cubicBezTo>
                <a:cubicBezTo>
                  <a:pt x="621620" y="580648"/>
                  <a:pt x="573158" y="607226"/>
                  <a:pt x="535636" y="646309"/>
                </a:cubicBezTo>
                <a:cubicBezTo>
                  <a:pt x="485610" y="697899"/>
                  <a:pt x="448091" y="754179"/>
                  <a:pt x="480920" y="830783"/>
                </a:cubicBezTo>
                <a:cubicBezTo>
                  <a:pt x="488738" y="849542"/>
                  <a:pt x="477793" y="868302"/>
                  <a:pt x="448091" y="882373"/>
                </a:cubicBezTo>
                <a:cubicBezTo>
                  <a:pt x="448091" y="787008"/>
                  <a:pt x="448091" y="697899"/>
                  <a:pt x="448091" y="608790"/>
                </a:cubicBezTo>
                <a:cubicBezTo>
                  <a:pt x="448091" y="565015"/>
                  <a:pt x="455908" y="533749"/>
                  <a:pt x="513752" y="546257"/>
                </a:cubicBezTo>
                <a:cubicBezTo>
                  <a:pt x="535636" y="550946"/>
                  <a:pt x="559087" y="546257"/>
                  <a:pt x="582537" y="540003"/>
                </a:cubicBezTo>
                <a:cubicBezTo>
                  <a:pt x="701352" y="504046"/>
                  <a:pt x="779518" y="347712"/>
                  <a:pt x="748253" y="207012"/>
                </a:cubicBezTo>
                <a:cubicBezTo>
                  <a:pt x="716985" y="269546"/>
                  <a:pt x="652888" y="285178"/>
                  <a:pt x="596608" y="313318"/>
                </a:cubicBezTo>
                <a:cubicBezTo>
                  <a:pt x="524693" y="349275"/>
                  <a:pt x="454344" y="386797"/>
                  <a:pt x="451217" y="482159"/>
                </a:cubicBezTo>
                <a:cubicBezTo>
                  <a:pt x="450826" y="489194"/>
                  <a:pt x="448579" y="493982"/>
                  <a:pt x="445183" y="497255"/>
                </a:cubicBezTo>
                <a:lnTo>
                  <a:pt x="439086" y="500090"/>
                </a:lnTo>
                <a:lnTo>
                  <a:pt x="435706" y="482384"/>
                </a:lnTo>
                <a:cubicBezTo>
                  <a:pt x="429401" y="445321"/>
                  <a:pt x="420625" y="384681"/>
                  <a:pt x="420305" y="370688"/>
                </a:cubicBezTo>
                <a:cubicBezTo>
                  <a:pt x="420100" y="366322"/>
                  <a:pt x="417511" y="361166"/>
                  <a:pt x="426244" y="360755"/>
                </a:cubicBezTo>
                <a:cubicBezTo>
                  <a:pt x="449067" y="359727"/>
                  <a:pt x="467310" y="348584"/>
                  <a:pt x="485748" y="335852"/>
                </a:cubicBezTo>
                <a:cubicBezTo>
                  <a:pt x="524607" y="308401"/>
                  <a:pt x="549757" y="272437"/>
                  <a:pt x="556629" y="224791"/>
                </a:cubicBezTo>
                <a:cubicBezTo>
                  <a:pt x="564085" y="170396"/>
                  <a:pt x="553286" y="118213"/>
                  <a:pt x="533558" y="68029"/>
                </a:cubicBezTo>
                <a:cubicBezTo>
                  <a:pt x="524789" y="45615"/>
                  <a:pt x="518004" y="22205"/>
                  <a:pt x="501893" y="0"/>
                </a:cubicBezTo>
                <a:close/>
              </a:path>
            </a:pathLst>
          </a:custGeom>
          <a:solidFill>
            <a:schemeClr val="accent1"/>
          </a:solidFill>
          <a:ln w="80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7688F19-0B6A-4AD8-8D04-91558875F955}"/>
              </a:ext>
            </a:extLst>
          </p:cNvPr>
          <p:cNvGrpSpPr/>
          <p:nvPr/>
        </p:nvGrpSpPr>
        <p:grpSpPr>
          <a:xfrm>
            <a:off x="10109699" y="3135699"/>
            <a:ext cx="1832724" cy="1832724"/>
            <a:chOff x="4547049" y="1897856"/>
            <a:chExt cx="3071634" cy="3071634"/>
          </a:xfrm>
          <a:effectLst/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BE9FE2F-EB07-49F8-8824-8A77AA8014B0}"/>
                </a:ext>
              </a:extLst>
            </p:cNvPr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6653B2-4688-4688-BC32-22A1E0552679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1" name="Freeform 18">
            <a:extLst>
              <a:ext uri="{FF2B5EF4-FFF2-40B4-BE49-F238E27FC236}">
                <a16:creationId xmlns:a16="http://schemas.microsoft.com/office/drawing/2014/main" id="{F4766307-5CD4-4483-A8EE-74E30C480168}"/>
              </a:ext>
            </a:extLst>
          </p:cNvPr>
          <p:cNvSpPr>
            <a:spLocks/>
          </p:cNvSpPr>
          <p:nvPr/>
        </p:nvSpPr>
        <p:spPr bwMode="auto">
          <a:xfrm>
            <a:off x="131588" y="1752706"/>
            <a:ext cx="2504738" cy="2807044"/>
          </a:xfrm>
          <a:custGeom>
            <a:avLst/>
            <a:gdLst>
              <a:gd name="T0" fmla="*/ 1131 w 2400"/>
              <a:gd name="T1" fmla="*/ 40 h 3356"/>
              <a:gd name="T2" fmla="*/ 1129 w 2400"/>
              <a:gd name="T3" fmla="*/ 60 h 3356"/>
              <a:gd name="T4" fmla="*/ 1071 w 2400"/>
              <a:gd name="T5" fmla="*/ 253 h 3356"/>
              <a:gd name="T6" fmla="*/ 1006 w 2400"/>
              <a:gd name="T7" fmla="*/ 665 h 3356"/>
              <a:gd name="T8" fmla="*/ 1020 w 2400"/>
              <a:gd name="T9" fmla="*/ 853 h 3356"/>
              <a:gd name="T10" fmla="*/ 1289 w 2400"/>
              <a:gd name="T11" fmla="*/ 678 h 3356"/>
              <a:gd name="T12" fmla="*/ 1480 w 2400"/>
              <a:gd name="T13" fmla="*/ 327 h 3356"/>
              <a:gd name="T14" fmla="*/ 1409 w 2400"/>
              <a:gd name="T15" fmla="*/ 565 h 3356"/>
              <a:gd name="T16" fmla="*/ 1226 w 2400"/>
              <a:gd name="T17" fmla="*/ 845 h 3356"/>
              <a:gd name="T18" fmla="*/ 1022 w 2400"/>
              <a:gd name="T19" fmla="*/ 1149 h 3356"/>
              <a:gd name="T20" fmla="*/ 1171 w 2400"/>
              <a:gd name="T21" fmla="*/ 1656 h 3356"/>
              <a:gd name="T22" fmla="*/ 1237 w 2400"/>
              <a:gd name="T23" fmla="*/ 1789 h 3356"/>
              <a:gd name="T24" fmla="*/ 1409 w 2400"/>
              <a:gd name="T25" fmla="*/ 1784 h 3356"/>
              <a:gd name="T26" fmla="*/ 1588 w 2400"/>
              <a:gd name="T27" fmla="*/ 1556 h 3356"/>
              <a:gd name="T28" fmla="*/ 1851 w 2400"/>
              <a:gd name="T29" fmla="*/ 893 h 3356"/>
              <a:gd name="T30" fmla="*/ 1953 w 2400"/>
              <a:gd name="T31" fmla="*/ 344 h 3356"/>
              <a:gd name="T32" fmla="*/ 1962 w 2400"/>
              <a:gd name="T33" fmla="*/ 582 h 3356"/>
              <a:gd name="T34" fmla="*/ 1935 w 2400"/>
              <a:gd name="T35" fmla="*/ 882 h 3356"/>
              <a:gd name="T36" fmla="*/ 1960 w 2400"/>
              <a:gd name="T37" fmla="*/ 1240 h 3356"/>
              <a:gd name="T38" fmla="*/ 2217 w 2400"/>
              <a:gd name="T39" fmla="*/ 1069 h 3356"/>
              <a:gd name="T40" fmla="*/ 1993 w 2400"/>
              <a:gd name="T41" fmla="*/ 1294 h 3356"/>
              <a:gd name="T42" fmla="*/ 1757 w 2400"/>
              <a:gd name="T43" fmla="*/ 1500 h 3356"/>
              <a:gd name="T44" fmla="*/ 1584 w 2400"/>
              <a:gd name="T45" fmla="*/ 1814 h 3356"/>
              <a:gd name="T46" fmla="*/ 1555 w 2400"/>
              <a:gd name="T47" fmla="*/ 1931 h 3356"/>
              <a:gd name="T48" fmla="*/ 1824 w 2400"/>
              <a:gd name="T49" fmla="*/ 1924 h 3356"/>
              <a:gd name="T50" fmla="*/ 2244 w 2400"/>
              <a:gd name="T51" fmla="*/ 1718 h 3356"/>
              <a:gd name="T52" fmla="*/ 2377 w 2400"/>
              <a:gd name="T53" fmla="*/ 1620 h 3356"/>
              <a:gd name="T54" fmla="*/ 2089 w 2400"/>
              <a:gd name="T55" fmla="*/ 1947 h 3356"/>
              <a:gd name="T56" fmla="*/ 1815 w 2400"/>
              <a:gd name="T57" fmla="*/ 2073 h 3356"/>
              <a:gd name="T58" fmla="*/ 1564 w 2400"/>
              <a:gd name="T59" fmla="*/ 2124 h 3356"/>
              <a:gd name="T60" fmla="*/ 1426 w 2400"/>
              <a:gd name="T61" fmla="*/ 2360 h 3356"/>
              <a:gd name="T62" fmla="*/ 1422 w 2400"/>
              <a:gd name="T63" fmla="*/ 2785 h 3356"/>
              <a:gd name="T64" fmla="*/ 1400 w 2400"/>
              <a:gd name="T65" fmla="*/ 3356 h 3356"/>
              <a:gd name="T66" fmla="*/ 1144 w 2400"/>
              <a:gd name="T67" fmla="*/ 3124 h 3356"/>
              <a:gd name="T68" fmla="*/ 1200 w 2400"/>
              <a:gd name="T69" fmla="*/ 2647 h 3356"/>
              <a:gd name="T70" fmla="*/ 1166 w 2400"/>
              <a:gd name="T71" fmla="*/ 2158 h 3356"/>
              <a:gd name="T72" fmla="*/ 1011 w 2400"/>
              <a:gd name="T73" fmla="*/ 1822 h 3356"/>
              <a:gd name="T74" fmla="*/ 779 w 2400"/>
              <a:gd name="T75" fmla="*/ 1782 h 3356"/>
              <a:gd name="T76" fmla="*/ 462 w 2400"/>
              <a:gd name="T77" fmla="*/ 1816 h 3356"/>
              <a:gd name="T78" fmla="*/ 124 w 2400"/>
              <a:gd name="T79" fmla="*/ 1724 h 3356"/>
              <a:gd name="T80" fmla="*/ 609 w 2400"/>
              <a:gd name="T81" fmla="*/ 1716 h 3356"/>
              <a:gd name="T82" fmla="*/ 451 w 2400"/>
              <a:gd name="T83" fmla="*/ 1322 h 3356"/>
              <a:gd name="T84" fmla="*/ 71 w 2400"/>
              <a:gd name="T85" fmla="*/ 1191 h 3356"/>
              <a:gd name="T86" fmla="*/ 59 w 2400"/>
              <a:gd name="T87" fmla="*/ 1154 h 3356"/>
              <a:gd name="T88" fmla="*/ 319 w 2400"/>
              <a:gd name="T89" fmla="*/ 1254 h 3356"/>
              <a:gd name="T90" fmla="*/ 477 w 2400"/>
              <a:gd name="T91" fmla="*/ 1229 h 3356"/>
              <a:gd name="T92" fmla="*/ 251 w 2400"/>
              <a:gd name="T93" fmla="*/ 644 h 3356"/>
              <a:gd name="T94" fmla="*/ 220 w 2400"/>
              <a:gd name="T95" fmla="*/ 469 h 3356"/>
              <a:gd name="T96" fmla="*/ 266 w 2400"/>
              <a:gd name="T97" fmla="*/ 604 h 3356"/>
              <a:gd name="T98" fmla="*/ 391 w 2400"/>
              <a:gd name="T99" fmla="*/ 942 h 3356"/>
              <a:gd name="T100" fmla="*/ 404 w 2400"/>
              <a:gd name="T101" fmla="*/ 956 h 3356"/>
              <a:gd name="T102" fmla="*/ 442 w 2400"/>
              <a:gd name="T103" fmla="*/ 889 h 3356"/>
              <a:gd name="T104" fmla="*/ 546 w 2400"/>
              <a:gd name="T105" fmla="*/ 605 h 3356"/>
              <a:gd name="T106" fmla="*/ 517 w 2400"/>
              <a:gd name="T107" fmla="*/ 847 h 3356"/>
              <a:gd name="T108" fmla="*/ 711 w 2400"/>
              <a:gd name="T109" fmla="*/ 1353 h 3356"/>
              <a:gd name="T110" fmla="*/ 937 w 2400"/>
              <a:gd name="T111" fmla="*/ 1160 h 3356"/>
              <a:gd name="T112" fmla="*/ 971 w 2400"/>
              <a:gd name="T113" fmla="*/ 511 h 3356"/>
              <a:gd name="T114" fmla="*/ 1137 w 2400"/>
              <a:gd name="T115" fmla="*/ 0 h 3356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4463 w 10000"/>
              <a:gd name="connsiteY199" fmla="*/ 999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68"/>
              <a:gd name="connsiteX1" fmla="*/ 4721 w 10000"/>
              <a:gd name="connsiteY1" fmla="*/ 48 h 10768"/>
              <a:gd name="connsiteX2" fmla="*/ 4713 w 10000"/>
              <a:gd name="connsiteY2" fmla="*/ 80 h 10768"/>
              <a:gd name="connsiteX3" fmla="*/ 4704 w 10000"/>
              <a:gd name="connsiteY3" fmla="*/ 101 h 10768"/>
              <a:gd name="connsiteX4" fmla="*/ 4704 w 10000"/>
              <a:gd name="connsiteY4" fmla="*/ 113 h 10768"/>
              <a:gd name="connsiteX5" fmla="*/ 4713 w 10000"/>
              <a:gd name="connsiteY5" fmla="*/ 119 h 10768"/>
              <a:gd name="connsiteX6" fmla="*/ 4713 w 10000"/>
              <a:gd name="connsiteY6" fmla="*/ 125 h 10768"/>
              <a:gd name="connsiteX7" fmla="*/ 4721 w 10000"/>
              <a:gd name="connsiteY7" fmla="*/ 125 h 10768"/>
              <a:gd name="connsiteX8" fmla="*/ 4721 w 10000"/>
              <a:gd name="connsiteY8" fmla="*/ 125 h 10768"/>
              <a:gd name="connsiteX9" fmla="*/ 4721 w 10000"/>
              <a:gd name="connsiteY9" fmla="*/ 134 h 10768"/>
              <a:gd name="connsiteX10" fmla="*/ 4713 w 10000"/>
              <a:gd name="connsiteY10" fmla="*/ 152 h 10768"/>
              <a:gd name="connsiteX11" fmla="*/ 4704 w 10000"/>
              <a:gd name="connsiteY11" fmla="*/ 179 h 10768"/>
              <a:gd name="connsiteX12" fmla="*/ 4692 w 10000"/>
              <a:gd name="connsiteY12" fmla="*/ 221 h 10768"/>
              <a:gd name="connsiteX13" fmla="*/ 4667 w 10000"/>
              <a:gd name="connsiteY13" fmla="*/ 280 h 10768"/>
              <a:gd name="connsiteX14" fmla="*/ 4629 w 10000"/>
              <a:gd name="connsiteY14" fmla="*/ 364 h 10768"/>
              <a:gd name="connsiteX15" fmla="*/ 4592 w 10000"/>
              <a:gd name="connsiteY15" fmla="*/ 465 h 10768"/>
              <a:gd name="connsiteX16" fmla="*/ 4533 w 10000"/>
              <a:gd name="connsiteY16" fmla="*/ 596 h 10768"/>
              <a:gd name="connsiteX17" fmla="*/ 4463 w 10000"/>
              <a:gd name="connsiteY17" fmla="*/ 754 h 10768"/>
              <a:gd name="connsiteX18" fmla="*/ 4379 w 10000"/>
              <a:gd name="connsiteY18" fmla="*/ 1001 h 10768"/>
              <a:gd name="connsiteX19" fmla="*/ 4321 w 10000"/>
              <a:gd name="connsiteY19" fmla="*/ 1266 h 10768"/>
              <a:gd name="connsiteX20" fmla="*/ 4275 w 10000"/>
              <a:gd name="connsiteY20" fmla="*/ 1538 h 10768"/>
              <a:gd name="connsiteX21" fmla="*/ 4213 w 10000"/>
              <a:gd name="connsiteY21" fmla="*/ 1827 h 10768"/>
              <a:gd name="connsiteX22" fmla="*/ 4204 w 10000"/>
              <a:gd name="connsiteY22" fmla="*/ 1889 h 10768"/>
              <a:gd name="connsiteX23" fmla="*/ 4192 w 10000"/>
              <a:gd name="connsiteY23" fmla="*/ 1982 h 10768"/>
              <a:gd name="connsiteX24" fmla="*/ 4183 w 10000"/>
              <a:gd name="connsiteY24" fmla="*/ 2080 h 10768"/>
              <a:gd name="connsiteX25" fmla="*/ 4175 w 10000"/>
              <a:gd name="connsiteY25" fmla="*/ 2187 h 10768"/>
              <a:gd name="connsiteX26" fmla="*/ 4175 w 10000"/>
              <a:gd name="connsiteY26" fmla="*/ 2297 h 10768"/>
              <a:gd name="connsiteX27" fmla="*/ 4192 w 10000"/>
              <a:gd name="connsiteY27" fmla="*/ 2396 h 10768"/>
              <a:gd name="connsiteX28" fmla="*/ 4213 w 10000"/>
              <a:gd name="connsiteY28" fmla="*/ 2482 h 10768"/>
              <a:gd name="connsiteX29" fmla="*/ 4250 w 10000"/>
              <a:gd name="connsiteY29" fmla="*/ 2542 h 10768"/>
              <a:gd name="connsiteX30" fmla="*/ 4450 w 10000"/>
              <a:gd name="connsiteY30" fmla="*/ 2530 h 10768"/>
              <a:gd name="connsiteX31" fmla="*/ 4646 w 10000"/>
              <a:gd name="connsiteY31" fmla="*/ 2482 h 10768"/>
              <a:gd name="connsiteX32" fmla="*/ 4833 w 10000"/>
              <a:gd name="connsiteY32" fmla="*/ 2405 h 10768"/>
              <a:gd name="connsiteX33" fmla="*/ 5025 w 10000"/>
              <a:gd name="connsiteY33" fmla="*/ 2297 h 10768"/>
              <a:gd name="connsiteX34" fmla="*/ 5200 w 10000"/>
              <a:gd name="connsiteY34" fmla="*/ 2172 h 10768"/>
              <a:gd name="connsiteX35" fmla="*/ 5371 w 10000"/>
              <a:gd name="connsiteY35" fmla="*/ 2020 h 10768"/>
              <a:gd name="connsiteX36" fmla="*/ 5533 w 10000"/>
              <a:gd name="connsiteY36" fmla="*/ 1859 h 10768"/>
              <a:gd name="connsiteX37" fmla="*/ 5683 w 10000"/>
              <a:gd name="connsiteY37" fmla="*/ 1690 h 10768"/>
              <a:gd name="connsiteX38" fmla="*/ 5829 w 10000"/>
              <a:gd name="connsiteY38" fmla="*/ 1511 h 10768"/>
              <a:gd name="connsiteX39" fmla="*/ 5954 w 10000"/>
              <a:gd name="connsiteY39" fmla="*/ 1326 h 10768"/>
              <a:gd name="connsiteX40" fmla="*/ 6071 w 10000"/>
              <a:gd name="connsiteY40" fmla="*/ 1147 h 10768"/>
              <a:gd name="connsiteX41" fmla="*/ 6167 w 10000"/>
              <a:gd name="connsiteY41" fmla="*/ 974 h 10768"/>
              <a:gd name="connsiteX42" fmla="*/ 6213 w 10000"/>
              <a:gd name="connsiteY42" fmla="*/ 974 h 10768"/>
              <a:gd name="connsiteX43" fmla="*/ 6213 w 10000"/>
              <a:gd name="connsiteY43" fmla="*/ 992 h 10768"/>
              <a:gd name="connsiteX44" fmla="*/ 6138 w 10000"/>
              <a:gd name="connsiteY44" fmla="*/ 1165 h 10768"/>
              <a:gd name="connsiteX45" fmla="*/ 6054 w 10000"/>
              <a:gd name="connsiteY45" fmla="*/ 1344 h 10768"/>
              <a:gd name="connsiteX46" fmla="*/ 5963 w 10000"/>
              <a:gd name="connsiteY46" fmla="*/ 1517 h 10768"/>
              <a:gd name="connsiteX47" fmla="*/ 5871 w 10000"/>
              <a:gd name="connsiteY47" fmla="*/ 1684 h 10768"/>
              <a:gd name="connsiteX48" fmla="*/ 5775 w 10000"/>
              <a:gd name="connsiteY48" fmla="*/ 1847 h 10768"/>
              <a:gd name="connsiteX49" fmla="*/ 5667 w 10000"/>
              <a:gd name="connsiteY49" fmla="*/ 1999 h 10768"/>
              <a:gd name="connsiteX50" fmla="*/ 5554 w 10000"/>
              <a:gd name="connsiteY50" fmla="*/ 2145 h 10768"/>
              <a:gd name="connsiteX51" fmla="*/ 5417 w 10000"/>
              <a:gd name="connsiteY51" fmla="*/ 2279 h 10768"/>
              <a:gd name="connsiteX52" fmla="*/ 5275 w 10000"/>
              <a:gd name="connsiteY52" fmla="*/ 2411 h 10768"/>
              <a:gd name="connsiteX53" fmla="*/ 5108 w 10000"/>
              <a:gd name="connsiteY53" fmla="*/ 2518 h 10768"/>
              <a:gd name="connsiteX54" fmla="*/ 4917 w 10000"/>
              <a:gd name="connsiteY54" fmla="*/ 2616 h 10768"/>
              <a:gd name="connsiteX55" fmla="*/ 4704 w 10000"/>
              <a:gd name="connsiteY55" fmla="*/ 2703 h 10768"/>
              <a:gd name="connsiteX56" fmla="*/ 4479 w 10000"/>
              <a:gd name="connsiteY56" fmla="*/ 2768 h 10768"/>
              <a:gd name="connsiteX57" fmla="*/ 4213 w 10000"/>
              <a:gd name="connsiteY57" fmla="*/ 2813 h 10768"/>
              <a:gd name="connsiteX58" fmla="*/ 4221 w 10000"/>
              <a:gd name="connsiteY58" fmla="*/ 3126 h 10768"/>
              <a:gd name="connsiteX59" fmla="*/ 4258 w 10000"/>
              <a:gd name="connsiteY59" fmla="*/ 3424 h 10768"/>
              <a:gd name="connsiteX60" fmla="*/ 4321 w 10000"/>
              <a:gd name="connsiteY60" fmla="*/ 3707 h 10768"/>
              <a:gd name="connsiteX61" fmla="*/ 4404 w 10000"/>
              <a:gd name="connsiteY61" fmla="*/ 3975 h 10768"/>
              <a:gd name="connsiteX62" fmla="*/ 4508 w 10000"/>
              <a:gd name="connsiteY62" fmla="*/ 4231 h 10768"/>
              <a:gd name="connsiteX63" fmla="*/ 4621 w 10000"/>
              <a:gd name="connsiteY63" fmla="*/ 4476 h 10768"/>
              <a:gd name="connsiteX64" fmla="*/ 4750 w 10000"/>
              <a:gd name="connsiteY64" fmla="*/ 4708 h 10768"/>
              <a:gd name="connsiteX65" fmla="*/ 4879 w 10000"/>
              <a:gd name="connsiteY65" fmla="*/ 4934 h 10768"/>
              <a:gd name="connsiteX66" fmla="*/ 4917 w 10000"/>
              <a:gd name="connsiteY66" fmla="*/ 4988 h 10768"/>
              <a:gd name="connsiteX67" fmla="*/ 4950 w 10000"/>
              <a:gd name="connsiteY67" fmla="*/ 5054 h 10768"/>
              <a:gd name="connsiteX68" fmla="*/ 4996 w 10000"/>
              <a:gd name="connsiteY68" fmla="*/ 5125 h 10768"/>
              <a:gd name="connsiteX69" fmla="*/ 5038 w 10000"/>
              <a:gd name="connsiteY69" fmla="*/ 5200 h 10768"/>
              <a:gd name="connsiteX70" fmla="*/ 5092 w 10000"/>
              <a:gd name="connsiteY70" fmla="*/ 5271 h 10768"/>
              <a:gd name="connsiteX71" fmla="*/ 5154 w 10000"/>
              <a:gd name="connsiteY71" fmla="*/ 5331 h 10768"/>
              <a:gd name="connsiteX72" fmla="*/ 5229 w 10000"/>
              <a:gd name="connsiteY72" fmla="*/ 5384 h 10768"/>
              <a:gd name="connsiteX73" fmla="*/ 5313 w 10000"/>
              <a:gd name="connsiteY73" fmla="*/ 5423 h 10768"/>
              <a:gd name="connsiteX74" fmla="*/ 5413 w 10000"/>
              <a:gd name="connsiteY74" fmla="*/ 5438 h 10768"/>
              <a:gd name="connsiteX75" fmla="*/ 5517 w 10000"/>
              <a:gd name="connsiteY75" fmla="*/ 5435 h 10768"/>
              <a:gd name="connsiteX76" fmla="*/ 5704 w 10000"/>
              <a:gd name="connsiteY76" fmla="*/ 5390 h 10768"/>
              <a:gd name="connsiteX77" fmla="*/ 5871 w 10000"/>
              <a:gd name="connsiteY77" fmla="*/ 5316 h 10768"/>
              <a:gd name="connsiteX78" fmla="*/ 6033 w 10000"/>
              <a:gd name="connsiteY78" fmla="*/ 5223 h 10768"/>
              <a:gd name="connsiteX79" fmla="*/ 6167 w 10000"/>
              <a:gd name="connsiteY79" fmla="*/ 5113 h 10768"/>
              <a:gd name="connsiteX80" fmla="*/ 6296 w 10000"/>
              <a:gd name="connsiteY80" fmla="*/ 4994 h 10768"/>
              <a:gd name="connsiteX81" fmla="*/ 6417 w 10000"/>
              <a:gd name="connsiteY81" fmla="*/ 4869 h 10768"/>
              <a:gd name="connsiteX82" fmla="*/ 6525 w 10000"/>
              <a:gd name="connsiteY82" fmla="*/ 4750 h 10768"/>
              <a:gd name="connsiteX83" fmla="*/ 6617 w 10000"/>
              <a:gd name="connsiteY83" fmla="*/ 4636 h 10768"/>
              <a:gd name="connsiteX84" fmla="*/ 6821 w 10000"/>
              <a:gd name="connsiteY84" fmla="*/ 4377 h 10768"/>
              <a:gd name="connsiteX85" fmla="*/ 7017 w 10000"/>
              <a:gd name="connsiteY85" fmla="*/ 4085 h 10768"/>
              <a:gd name="connsiteX86" fmla="*/ 7213 w 10000"/>
              <a:gd name="connsiteY86" fmla="*/ 3766 h 10768"/>
              <a:gd name="connsiteX87" fmla="*/ 7396 w 10000"/>
              <a:gd name="connsiteY87" fmla="*/ 3418 h 10768"/>
              <a:gd name="connsiteX88" fmla="*/ 7563 w 10000"/>
              <a:gd name="connsiteY88" fmla="*/ 3051 h 10768"/>
              <a:gd name="connsiteX89" fmla="*/ 7713 w 10000"/>
              <a:gd name="connsiteY89" fmla="*/ 2661 h 10768"/>
              <a:gd name="connsiteX90" fmla="*/ 7850 w 10000"/>
              <a:gd name="connsiteY90" fmla="*/ 2253 h 10768"/>
              <a:gd name="connsiteX91" fmla="*/ 7950 w 10000"/>
              <a:gd name="connsiteY91" fmla="*/ 1830 h 10768"/>
              <a:gd name="connsiteX92" fmla="*/ 8025 w 10000"/>
              <a:gd name="connsiteY92" fmla="*/ 1397 h 10768"/>
              <a:gd name="connsiteX93" fmla="*/ 8071 w 10000"/>
              <a:gd name="connsiteY93" fmla="*/ 954 h 10768"/>
              <a:gd name="connsiteX94" fmla="*/ 8108 w 10000"/>
              <a:gd name="connsiteY94" fmla="*/ 974 h 10768"/>
              <a:gd name="connsiteX95" fmla="*/ 8138 w 10000"/>
              <a:gd name="connsiteY95" fmla="*/ 1025 h 10768"/>
              <a:gd name="connsiteX96" fmla="*/ 8163 w 10000"/>
              <a:gd name="connsiteY96" fmla="*/ 1100 h 10768"/>
              <a:gd name="connsiteX97" fmla="*/ 8175 w 10000"/>
              <a:gd name="connsiteY97" fmla="*/ 1198 h 10768"/>
              <a:gd name="connsiteX98" fmla="*/ 8183 w 10000"/>
              <a:gd name="connsiteY98" fmla="*/ 1311 h 10768"/>
              <a:gd name="connsiteX99" fmla="*/ 8183 w 10000"/>
              <a:gd name="connsiteY99" fmla="*/ 1442 h 10768"/>
              <a:gd name="connsiteX100" fmla="*/ 8183 w 10000"/>
              <a:gd name="connsiteY100" fmla="*/ 1582 h 10768"/>
              <a:gd name="connsiteX101" fmla="*/ 8175 w 10000"/>
              <a:gd name="connsiteY101" fmla="*/ 1734 h 10768"/>
              <a:gd name="connsiteX102" fmla="*/ 8163 w 10000"/>
              <a:gd name="connsiteY102" fmla="*/ 1889 h 10768"/>
              <a:gd name="connsiteX103" fmla="*/ 8146 w 10000"/>
              <a:gd name="connsiteY103" fmla="*/ 2047 h 10768"/>
              <a:gd name="connsiteX104" fmla="*/ 8121 w 10000"/>
              <a:gd name="connsiteY104" fmla="*/ 2205 h 10768"/>
              <a:gd name="connsiteX105" fmla="*/ 8108 w 10000"/>
              <a:gd name="connsiteY105" fmla="*/ 2357 h 10768"/>
              <a:gd name="connsiteX106" fmla="*/ 8083 w 10000"/>
              <a:gd name="connsiteY106" fmla="*/ 2497 h 10768"/>
              <a:gd name="connsiteX107" fmla="*/ 8063 w 10000"/>
              <a:gd name="connsiteY107" fmla="*/ 2628 h 10768"/>
              <a:gd name="connsiteX108" fmla="*/ 8038 w 10000"/>
              <a:gd name="connsiteY108" fmla="*/ 2741 h 10768"/>
              <a:gd name="connsiteX109" fmla="*/ 8017 w 10000"/>
              <a:gd name="connsiteY109" fmla="*/ 2834 h 10768"/>
              <a:gd name="connsiteX110" fmla="*/ 8000 w 10000"/>
              <a:gd name="connsiteY110" fmla="*/ 2908 h 10768"/>
              <a:gd name="connsiteX111" fmla="*/ 7700 w 10000"/>
              <a:gd name="connsiteY111" fmla="*/ 3754 h 10768"/>
              <a:gd name="connsiteX112" fmla="*/ 7942 w 10000"/>
              <a:gd name="connsiteY112" fmla="*/ 3737 h 10768"/>
              <a:gd name="connsiteX113" fmla="*/ 8167 w 10000"/>
              <a:gd name="connsiteY113" fmla="*/ 3695 h 10768"/>
              <a:gd name="connsiteX114" fmla="*/ 8379 w 10000"/>
              <a:gd name="connsiteY114" fmla="*/ 3635 h 10768"/>
              <a:gd name="connsiteX115" fmla="*/ 8583 w 10000"/>
              <a:gd name="connsiteY115" fmla="*/ 3558 h 10768"/>
              <a:gd name="connsiteX116" fmla="*/ 8767 w 10000"/>
              <a:gd name="connsiteY116" fmla="*/ 3471 h 10768"/>
              <a:gd name="connsiteX117" fmla="*/ 8933 w 10000"/>
              <a:gd name="connsiteY117" fmla="*/ 3376 h 10768"/>
              <a:gd name="connsiteX118" fmla="*/ 9092 w 10000"/>
              <a:gd name="connsiteY118" fmla="*/ 3278 h 10768"/>
              <a:gd name="connsiteX119" fmla="*/ 9238 w 10000"/>
              <a:gd name="connsiteY119" fmla="*/ 3185 h 10768"/>
              <a:gd name="connsiteX120" fmla="*/ 9250 w 10000"/>
              <a:gd name="connsiteY120" fmla="*/ 3230 h 10768"/>
              <a:gd name="connsiteX121" fmla="*/ 9117 w 10000"/>
              <a:gd name="connsiteY121" fmla="*/ 3376 h 10768"/>
              <a:gd name="connsiteX122" fmla="*/ 8954 w 10000"/>
              <a:gd name="connsiteY122" fmla="*/ 3516 h 10768"/>
              <a:gd name="connsiteX123" fmla="*/ 8758 w 10000"/>
              <a:gd name="connsiteY123" fmla="*/ 3641 h 10768"/>
              <a:gd name="connsiteX124" fmla="*/ 8538 w 10000"/>
              <a:gd name="connsiteY124" fmla="*/ 3754 h 10768"/>
              <a:gd name="connsiteX125" fmla="*/ 8304 w 10000"/>
              <a:gd name="connsiteY125" fmla="*/ 3856 h 10768"/>
              <a:gd name="connsiteX126" fmla="*/ 8054 w 10000"/>
              <a:gd name="connsiteY126" fmla="*/ 3945 h 10768"/>
              <a:gd name="connsiteX127" fmla="*/ 7796 w 10000"/>
              <a:gd name="connsiteY127" fmla="*/ 4014 h 10768"/>
              <a:gd name="connsiteX128" fmla="*/ 7533 w 10000"/>
              <a:gd name="connsiteY128" fmla="*/ 4064 h 10768"/>
              <a:gd name="connsiteX129" fmla="*/ 7479 w 10000"/>
              <a:gd name="connsiteY129" fmla="*/ 4184 h 10768"/>
              <a:gd name="connsiteX130" fmla="*/ 7404 w 10000"/>
              <a:gd name="connsiteY130" fmla="*/ 4324 h 10768"/>
              <a:gd name="connsiteX131" fmla="*/ 7321 w 10000"/>
              <a:gd name="connsiteY131" fmla="*/ 4470 h 10768"/>
              <a:gd name="connsiteX132" fmla="*/ 7213 w 10000"/>
              <a:gd name="connsiteY132" fmla="*/ 4628 h 10768"/>
              <a:gd name="connsiteX133" fmla="*/ 7100 w 10000"/>
              <a:gd name="connsiteY133" fmla="*/ 4794 h 10768"/>
              <a:gd name="connsiteX134" fmla="*/ 6979 w 10000"/>
              <a:gd name="connsiteY134" fmla="*/ 4958 h 10768"/>
              <a:gd name="connsiteX135" fmla="*/ 6850 w 10000"/>
              <a:gd name="connsiteY135" fmla="*/ 5113 h 10768"/>
              <a:gd name="connsiteX136" fmla="*/ 6721 w 10000"/>
              <a:gd name="connsiteY136" fmla="*/ 5265 h 10768"/>
              <a:gd name="connsiteX137" fmla="*/ 6600 w 10000"/>
              <a:gd name="connsiteY137" fmla="*/ 5405 h 10768"/>
              <a:gd name="connsiteX138" fmla="*/ 6471 w 10000"/>
              <a:gd name="connsiteY138" fmla="*/ 5530 h 10768"/>
              <a:gd name="connsiteX139" fmla="*/ 6358 w 10000"/>
              <a:gd name="connsiteY139" fmla="*/ 5641 h 10768"/>
              <a:gd name="connsiteX140" fmla="*/ 6250 w 10000"/>
              <a:gd name="connsiteY140" fmla="*/ 5721 h 10768"/>
              <a:gd name="connsiteX141" fmla="*/ 6267 w 10000"/>
              <a:gd name="connsiteY141" fmla="*/ 5781 h 10768"/>
              <a:gd name="connsiteX142" fmla="*/ 6296 w 10000"/>
              <a:gd name="connsiteY142" fmla="*/ 5793 h 10768"/>
              <a:gd name="connsiteX143" fmla="*/ 6479 w 10000"/>
              <a:gd name="connsiteY143" fmla="*/ 5754 h 10768"/>
              <a:gd name="connsiteX144" fmla="*/ 6663 w 10000"/>
              <a:gd name="connsiteY144" fmla="*/ 5736 h 10768"/>
              <a:gd name="connsiteX145" fmla="*/ 6858 w 10000"/>
              <a:gd name="connsiteY145" fmla="*/ 5736 h 10768"/>
              <a:gd name="connsiteX146" fmla="*/ 7046 w 10000"/>
              <a:gd name="connsiteY146" fmla="*/ 5742 h 10768"/>
              <a:gd name="connsiteX147" fmla="*/ 7246 w 10000"/>
              <a:gd name="connsiteY147" fmla="*/ 5748 h 10768"/>
              <a:gd name="connsiteX148" fmla="*/ 7425 w 10000"/>
              <a:gd name="connsiteY148" fmla="*/ 5748 h 10768"/>
              <a:gd name="connsiteX149" fmla="*/ 7600 w 10000"/>
              <a:gd name="connsiteY149" fmla="*/ 5733 h 10768"/>
              <a:gd name="connsiteX150" fmla="*/ 7950 w 10000"/>
              <a:gd name="connsiteY150" fmla="*/ 5673 h 10768"/>
              <a:gd name="connsiteX151" fmla="*/ 8275 w 10000"/>
              <a:gd name="connsiteY151" fmla="*/ 5596 h 10768"/>
              <a:gd name="connsiteX152" fmla="*/ 8579 w 10000"/>
              <a:gd name="connsiteY152" fmla="*/ 5504 h 10768"/>
              <a:gd name="connsiteX153" fmla="*/ 8858 w 10000"/>
              <a:gd name="connsiteY153" fmla="*/ 5390 h 10768"/>
              <a:gd name="connsiteX154" fmla="*/ 9117 w 10000"/>
              <a:gd name="connsiteY154" fmla="*/ 5265 h 10768"/>
              <a:gd name="connsiteX155" fmla="*/ 9350 w 10000"/>
              <a:gd name="connsiteY155" fmla="*/ 5119 h 10768"/>
              <a:gd name="connsiteX156" fmla="*/ 9563 w 10000"/>
              <a:gd name="connsiteY156" fmla="*/ 4967 h 10768"/>
              <a:gd name="connsiteX157" fmla="*/ 9758 w 10000"/>
              <a:gd name="connsiteY157" fmla="*/ 4794 h 10768"/>
              <a:gd name="connsiteX158" fmla="*/ 9933 w 10000"/>
              <a:gd name="connsiteY158" fmla="*/ 4610 h 10768"/>
              <a:gd name="connsiteX159" fmla="*/ 10000 w 10000"/>
              <a:gd name="connsiteY159" fmla="*/ 4648 h 10768"/>
              <a:gd name="connsiteX160" fmla="*/ 10000 w 10000"/>
              <a:gd name="connsiteY160" fmla="*/ 4660 h 10768"/>
              <a:gd name="connsiteX161" fmla="*/ 9904 w 10000"/>
              <a:gd name="connsiteY161" fmla="*/ 4827 h 10768"/>
              <a:gd name="connsiteX162" fmla="*/ 9767 w 10000"/>
              <a:gd name="connsiteY162" fmla="*/ 5000 h 10768"/>
              <a:gd name="connsiteX163" fmla="*/ 9600 w 10000"/>
              <a:gd name="connsiteY163" fmla="*/ 5173 h 10768"/>
              <a:gd name="connsiteX164" fmla="*/ 9404 w 10000"/>
              <a:gd name="connsiteY164" fmla="*/ 5343 h 10768"/>
              <a:gd name="connsiteX165" fmla="*/ 9183 w 10000"/>
              <a:gd name="connsiteY165" fmla="*/ 5504 h 10768"/>
              <a:gd name="connsiteX166" fmla="*/ 8950 w 10000"/>
              <a:gd name="connsiteY166" fmla="*/ 5662 h 10768"/>
              <a:gd name="connsiteX167" fmla="*/ 8704 w 10000"/>
              <a:gd name="connsiteY167" fmla="*/ 5802 h 10768"/>
              <a:gd name="connsiteX168" fmla="*/ 8463 w 10000"/>
              <a:gd name="connsiteY168" fmla="*/ 5927 h 10768"/>
              <a:gd name="connsiteX169" fmla="*/ 8229 w 10000"/>
              <a:gd name="connsiteY169" fmla="*/ 6025 h 10768"/>
              <a:gd name="connsiteX170" fmla="*/ 8000 w 10000"/>
              <a:gd name="connsiteY170" fmla="*/ 6105 h 10768"/>
              <a:gd name="connsiteX171" fmla="*/ 7879 w 10000"/>
              <a:gd name="connsiteY171" fmla="*/ 6132 h 10768"/>
              <a:gd name="connsiteX172" fmla="*/ 7729 w 10000"/>
              <a:gd name="connsiteY172" fmla="*/ 6153 h 10768"/>
              <a:gd name="connsiteX173" fmla="*/ 7563 w 10000"/>
              <a:gd name="connsiteY173" fmla="*/ 6177 h 10768"/>
              <a:gd name="connsiteX174" fmla="*/ 7388 w 10000"/>
              <a:gd name="connsiteY174" fmla="*/ 6198 h 10768"/>
              <a:gd name="connsiteX175" fmla="*/ 7204 w 10000"/>
              <a:gd name="connsiteY175" fmla="*/ 6219 h 10768"/>
              <a:gd name="connsiteX176" fmla="*/ 7017 w 10000"/>
              <a:gd name="connsiteY176" fmla="*/ 6240 h 10768"/>
              <a:gd name="connsiteX177" fmla="*/ 6842 w 10000"/>
              <a:gd name="connsiteY177" fmla="*/ 6263 h 10768"/>
              <a:gd name="connsiteX178" fmla="*/ 6675 w 10000"/>
              <a:gd name="connsiteY178" fmla="*/ 6290 h 10768"/>
              <a:gd name="connsiteX179" fmla="*/ 6517 w 10000"/>
              <a:gd name="connsiteY179" fmla="*/ 6329 h 10768"/>
              <a:gd name="connsiteX180" fmla="*/ 6388 w 10000"/>
              <a:gd name="connsiteY180" fmla="*/ 6365 h 10768"/>
              <a:gd name="connsiteX181" fmla="*/ 6288 w 10000"/>
              <a:gd name="connsiteY181" fmla="*/ 6415 h 10768"/>
              <a:gd name="connsiteX182" fmla="*/ 6213 w 10000"/>
              <a:gd name="connsiteY182" fmla="*/ 6475 h 10768"/>
              <a:gd name="connsiteX183" fmla="*/ 6092 w 10000"/>
              <a:gd name="connsiteY183" fmla="*/ 6648 h 10768"/>
              <a:gd name="connsiteX184" fmla="*/ 6008 w 10000"/>
              <a:gd name="connsiteY184" fmla="*/ 6836 h 10768"/>
              <a:gd name="connsiteX185" fmla="*/ 5942 w 10000"/>
              <a:gd name="connsiteY185" fmla="*/ 7032 h 10768"/>
              <a:gd name="connsiteX186" fmla="*/ 5904 w 10000"/>
              <a:gd name="connsiteY186" fmla="*/ 7232 h 10768"/>
              <a:gd name="connsiteX187" fmla="*/ 5888 w 10000"/>
              <a:gd name="connsiteY187" fmla="*/ 7443 h 10768"/>
              <a:gd name="connsiteX188" fmla="*/ 5879 w 10000"/>
              <a:gd name="connsiteY188" fmla="*/ 7655 h 10768"/>
              <a:gd name="connsiteX189" fmla="*/ 5888 w 10000"/>
              <a:gd name="connsiteY189" fmla="*/ 7867 h 10768"/>
              <a:gd name="connsiteX190" fmla="*/ 5904 w 10000"/>
              <a:gd name="connsiteY190" fmla="*/ 8084 h 10768"/>
              <a:gd name="connsiteX191" fmla="*/ 5925 w 10000"/>
              <a:gd name="connsiteY191" fmla="*/ 8299 h 10768"/>
              <a:gd name="connsiteX192" fmla="*/ 5950 w 10000"/>
              <a:gd name="connsiteY192" fmla="*/ 8510 h 10768"/>
              <a:gd name="connsiteX193" fmla="*/ 5954 w 10000"/>
              <a:gd name="connsiteY193" fmla="*/ 8820 h 10768"/>
              <a:gd name="connsiteX194" fmla="*/ 5933 w 10000"/>
              <a:gd name="connsiteY194" fmla="*/ 9130 h 10768"/>
              <a:gd name="connsiteX195" fmla="*/ 5896 w 10000"/>
              <a:gd name="connsiteY195" fmla="*/ 9428 h 10768"/>
              <a:gd name="connsiteX196" fmla="*/ 5850 w 10000"/>
              <a:gd name="connsiteY196" fmla="*/ 9720 h 10768"/>
              <a:gd name="connsiteX197" fmla="*/ 5756 w 10000"/>
              <a:gd name="connsiteY197" fmla="*/ 10714 h 10768"/>
              <a:gd name="connsiteX198" fmla="*/ 3964 w 10000"/>
              <a:gd name="connsiteY198" fmla="*/ 10768 h 10768"/>
              <a:gd name="connsiteX199" fmla="*/ 3043 w 10000"/>
              <a:gd name="connsiteY199" fmla="*/ 9881 h 10768"/>
              <a:gd name="connsiteX200" fmla="*/ 4546 w 10000"/>
              <a:gd name="connsiteY200" fmla="*/ 9848 h 10768"/>
              <a:gd name="connsiteX201" fmla="*/ 4629 w 10000"/>
              <a:gd name="connsiteY201" fmla="*/ 9687 h 10768"/>
              <a:gd name="connsiteX202" fmla="*/ 4700 w 10000"/>
              <a:gd name="connsiteY202" fmla="*/ 9508 h 10768"/>
              <a:gd name="connsiteX203" fmla="*/ 4767 w 10000"/>
              <a:gd name="connsiteY203" fmla="*/ 9309 h 10768"/>
              <a:gd name="connsiteX204" fmla="*/ 4829 w 10000"/>
              <a:gd name="connsiteY204" fmla="*/ 9097 h 10768"/>
              <a:gd name="connsiteX205" fmla="*/ 4879 w 10000"/>
              <a:gd name="connsiteY205" fmla="*/ 8868 h 10768"/>
              <a:gd name="connsiteX206" fmla="*/ 4917 w 10000"/>
              <a:gd name="connsiteY206" fmla="*/ 8635 h 10768"/>
              <a:gd name="connsiteX207" fmla="*/ 4954 w 10000"/>
              <a:gd name="connsiteY207" fmla="*/ 8391 h 10768"/>
              <a:gd name="connsiteX208" fmla="*/ 4979 w 10000"/>
              <a:gd name="connsiteY208" fmla="*/ 8144 h 10768"/>
              <a:gd name="connsiteX209" fmla="*/ 5000 w 10000"/>
              <a:gd name="connsiteY209" fmla="*/ 7887 h 10768"/>
              <a:gd name="connsiteX210" fmla="*/ 5000 w 10000"/>
              <a:gd name="connsiteY210" fmla="*/ 7634 h 10768"/>
              <a:gd name="connsiteX211" fmla="*/ 5000 w 10000"/>
              <a:gd name="connsiteY211" fmla="*/ 7384 h 10768"/>
              <a:gd name="connsiteX212" fmla="*/ 4979 w 10000"/>
              <a:gd name="connsiteY212" fmla="*/ 7133 h 10768"/>
              <a:gd name="connsiteX213" fmla="*/ 4950 w 10000"/>
              <a:gd name="connsiteY213" fmla="*/ 6892 h 10768"/>
              <a:gd name="connsiteX214" fmla="*/ 4913 w 10000"/>
              <a:gd name="connsiteY214" fmla="*/ 6657 h 10768"/>
              <a:gd name="connsiteX215" fmla="*/ 4858 w 10000"/>
              <a:gd name="connsiteY215" fmla="*/ 6430 h 10768"/>
              <a:gd name="connsiteX216" fmla="*/ 4783 w 10000"/>
              <a:gd name="connsiteY216" fmla="*/ 6219 h 10768"/>
              <a:gd name="connsiteX217" fmla="*/ 4700 w 10000"/>
              <a:gd name="connsiteY217" fmla="*/ 6019 h 10768"/>
              <a:gd name="connsiteX218" fmla="*/ 4600 w 10000"/>
              <a:gd name="connsiteY218" fmla="*/ 5840 h 10768"/>
              <a:gd name="connsiteX219" fmla="*/ 4488 w 10000"/>
              <a:gd name="connsiteY219" fmla="*/ 5682 h 10768"/>
              <a:gd name="connsiteX220" fmla="*/ 4358 w 10000"/>
              <a:gd name="connsiteY220" fmla="*/ 5542 h 10768"/>
              <a:gd name="connsiteX221" fmla="*/ 4213 w 10000"/>
              <a:gd name="connsiteY221" fmla="*/ 5429 h 10768"/>
              <a:gd name="connsiteX222" fmla="*/ 4046 w 10000"/>
              <a:gd name="connsiteY222" fmla="*/ 5343 h 10768"/>
              <a:gd name="connsiteX223" fmla="*/ 3904 w 10000"/>
              <a:gd name="connsiteY223" fmla="*/ 5292 h 10768"/>
              <a:gd name="connsiteX224" fmla="*/ 3746 w 10000"/>
              <a:gd name="connsiteY224" fmla="*/ 5271 h 10768"/>
              <a:gd name="connsiteX225" fmla="*/ 3583 w 10000"/>
              <a:gd name="connsiteY225" fmla="*/ 5271 h 10768"/>
              <a:gd name="connsiteX226" fmla="*/ 3413 w 10000"/>
              <a:gd name="connsiteY226" fmla="*/ 5286 h 10768"/>
              <a:gd name="connsiteX227" fmla="*/ 3246 w 10000"/>
              <a:gd name="connsiteY227" fmla="*/ 5310 h 10768"/>
              <a:gd name="connsiteX228" fmla="*/ 3079 w 10000"/>
              <a:gd name="connsiteY228" fmla="*/ 5343 h 10768"/>
              <a:gd name="connsiteX229" fmla="*/ 2913 w 10000"/>
              <a:gd name="connsiteY229" fmla="*/ 5369 h 10768"/>
              <a:gd name="connsiteX230" fmla="*/ 2750 w 10000"/>
              <a:gd name="connsiteY230" fmla="*/ 5396 h 10768"/>
              <a:gd name="connsiteX231" fmla="*/ 2600 w 10000"/>
              <a:gd name="connsiteY231" fmla="*/ 5411 h 10768"/>
              <a:gd name="connsiteX232" fmla="*/ 2258 w 10000"/>
              <a:gd name="connsiteY232" fmla="*/ 5423 h 10768"/>
              <a:gd name="connsiteX233" fmla="*/ 1925 w 10000"/>
              <a:gd name="connsiteY233" fmla="*/ 5411 h 10768"/>
              <a:gd name="connsiteX234" fmla="*/ 1617 w 10000"/>
              <a:gd name="connsiteY234" fmla="*/ 5384 h 10768"/>
              <a:gd name="connsiteX235" fmla="*/ 1321 w 10000"/>
              <a:gd name="connsiteY235" fmla="*/ 5346 h 10768"/>
              <a:gd name="connsiteX236" fmla="*/ 1033 w 10000"/>
              <a:gd name="connsiteY236" fmla="*/ 5298 h 10768"/>
              <a:gd name="connsiteX237" fmla="*/ 758 w 10000"/>
              <a:gd name="connsiteY237" fmla="*/ 5250 h 10768"/>
              <a:gd name="connsiteX238" fmla="*/ 500 w 10000"/>
              <a:gd name="connsiteY238" fmla="*/ 5197 h 10768"/>
              <a:gd name="connsiteX239" fmla="*/ 517 w 10000"/>
              <a:gd name="connsiteY239" fmla="*/ 5137 h 10768"/>
              <a:gd name="connsiteX240" fmla="*/ 871 w 10000"/>
              <a:gd name="connsiteY240" fmla="*/ 5173 h 10768"/>
              <a:gd name="connsiteX241" fmla="*/ 1221 w 10000"/>
              <a:gd name="connsiteY241" fmla="*/ 5197 h 10768"/>
              <a:gd name="connsiteX242" fmla="*/ 1563 w 10000"/>
              <a:gd name="connsiteY242" fmla="*/ 5206 h 10768"/>
              <a:gd name="connsiteX243" fmla="*/ 1896 w 10000"/>
              <a:gd name="connsiteY243" fmla="*/ 5197 h 10768"/>
              <a:gd name="connsiteX244" fmla="*/ 2221 w 10000"/>
              <a:gd name="connsiteY244" fmla="*/ 5164 h 10768"/>
              <a:gd name="connsiteX245" fmla="*/ 2538 w 10000"/>
              <a:gd name="connsiteY245" fmla="*/ 5113 h 10768"/>
              <a:gd name="connsiteX246" fmla="*/ 2842 w 10000"/>
              <a:gd name="connsiteY246" fmla="*/ 5045 h 10768"/>
              <a:gd name="connsiteX247" fmla="*/ 3129 w 10000"/>
              <a:gd name="connsiteY247" fmla="*/ 4946 h 10768"/>
              <a:gd name="connsiteX248" fmla="*/ 3500 w 10000"/>
              <a:gd name="connsiteY248" fmla="*/ 4815 h 10768"/>
              <a:gd name="connsiteX249" fmla="*/ 2821 w 10000"/>
              <a:gd name="connsiteY249" fmla="*/ 4389 h 10768"/>
              <a:gd name="connsiteX250" fmla="*/ 2213 w 10000"/>
              <a:gd name="connsiteY250" fmla="*/ 3912 h 10768"/>
              <a:gd name="connsiteX251" fmla="*/ 1879 w 10000"/>
              <a:gd name="connsiteY251" fmla="*/ 3939 h 10768"/>
              <a:gd name="connsiteX252" fmla="*/ 1554 w 10000"/>
              <a:gd name="connsiteY252" fmla="*/ 3939 h 10768"/>
              <a:gd name="connsiteX253" fmla="*/ 1258 w 10000"/>
              <a:gd name="connsiteY253" fmla="*/ 3912 h 10768"/>
              <a:gd name="connsiteX254" fmla="*/ 979 w 10000"/>
              <a:gd name="connsiteY254" fmla="*/ 3856 h 10768"/>
              <a:gd name="connsiteX255" fmla="*/ 721 w 10000"/>
              <a:gd name="connsiteY255" fmla="*/ 3775 h 10768"/>
              <a:gd name="connsiteX256" fmla="*/ 496 w 10000"/>
              <a:gd name="connsiteY256" fmla="*/ 3674 h 10768"/>
              <a:gd name="connsiteX257" fmla="*/ 296 w 10000"/>
              <a:gd name="connsiteY257" fmla="*/ 3549 h 10768"/>
              <a:gd name="connsiteX258" fmla="*/ 129 w 10000"/>
              <a:gd name="connsiteY258" fmla="*/ 3403 h 10768"/>
              <a:gd name="connsiteX259" fmla="*/ 0 w 10000"/>
              <a:gd name="connsiteY259" fmla="*/ 3245 h 10768"/>
              <a:gd name="connsiteX260" fmla="*/ 17 w 10000"/>
              <a:gd name="connsiteY260" fmla="*/ 3218 h 10768"/>
              <a:gd name="connsiteX261" fmla="*/ 71 w 10000"/>
              <a:gd name="connsiteY261" fmla="*/ 3245 h 10768"/>
              <a:gd name="connsiteX262" fmla="*/ 138 w 10000"/>
              <a:gd name="connsiteY262" fmla="*/ 3349 h 10768"/>
              <a:gd name="connsiteX263" fmla="*/ 246 w 10000"/>
              <a:gd name="connsiteY263" fmla="*/ 3439 h 10768"/>
              <a:gd name="connsiteX264" fmla="*/ 379 w 10000"/>
              <a:gd name="connsiteY264" fmla="*/ 3528 h 10768"/>
              <a:gd name="connsiteX265" fmla="*/ 538 w 10000"/>
              <a:gd name="connsiteY265" fmla="*/ 3597 h 10768"/>
              <a:gd name="connsiteX266" fmla="*/ 721 w 10000"/>
              <a:gd name="connsiteY266" fmla="*/ 3656 h 10768"/>
              <a:gd name="connsiteX267" fmla="*/ 913 w 10000"/>
              <a:gd name="connsiteY267" fmla="*/ 3701 h 10768"/>
              <a:gd name="connsiteX268" fmla="*/ 1117 w 10000"/>
              <a:gd name="connsiteY268" fmla="*/ 3728 h 10768"/>
              <a:gd name="connsiteX269" fmla="*/ 1329 w 10000"/>
              <a:gd name="connsiteY269" fmla="*/ 3737 h 10768"/>
              <a:gd name="connsiteX270" fmla="*/ 1533 w 10000"/>
              <a:gd name="connsiteY270" fmla="*/ 3734 h 10768"/>
              <a:gd name="connsiteX271" fmla="*/ 1646 w 10000"/>
              <a:gd name="connsiteY271" fmla="*/ 3722 h 10768"/>
              <a:gd name="connsiteX272" fmla="*/ 1746 w 10000"/>
              <a:gd name="connsiteY272" fmla="*/ 3722 h 10768"/>
              <a:gd name="connsiteX273" fmla="*/ 1833 w 10000"/>
              <a:gd name="connsiteY273" fmla="*/ 3710 h 10768"/>
              <a:gd name="connsiteX274" fmla="*/ 1917 w 10000"/>
              <a:gd name="connsiteY274" fmla="*/ 3695 h 10768"/>
              <a:gd name="connsiteX275" fmla="*/ 1988 w 10000"/>
              <a:gd name="connsiteY275" fmla="*/ 3662 h 10768"/>
              <a:gd name="connsiteX276" fmla="*/ 1788 w 10000"/>
              <a:gd name="connsiteY276" fmla="*/ 3391 h 10768"/>
              <a:gd name="connsiteX277" fmla="*/ 1617 w 10000"/>
              <a:gd name="connsiteY277" fmla="*/ 3126 h 10768"/>
              <a:gd name="connsiteX278" fmla="*/ 1454 w 10000"/>
              <a:gd name="connsiteY278" fmla="*/ 2849 h 10768"/>
              <a:gd name="connsiteX279" fmla="*/ 1313 w 10000"/>
              <a:gd name="connsiteY279" fmla="*/ 2563 h 10768"/>
              <a:gd name="connsiteX280" fmla="*/ 1175 w 10000"/>
              <a:gd name="connsiteY280" fmla="*/ 2253 h 10768"/>
              <a:gd name="connsiteX281" fmla="*/ 1046 w 10000"/>
              <a:gd name="connsiteY281" fmla="*/ 1919 h 10768"/>
              <a:gd name="connsiteX282" fmla="*/ 1033 w 10000"/>
              <a:gd name="connsiteY282" fmla="*/ 1859 h 10768"/>
              <a:gd name="connsiteX283" fmla="*/ 1000 w 10000"/>
              <a:gd name="connsiteY283" fmla="*/ 1776 h 10768"/>
              <a:gd name="connsiteX284" fmla="*/ 979 w 10000"/>
              <a:gd name="connsiteY284" fmla="*/ 1684 h 10768"/>
              <a:gd name="connsiteX285" fmla="*/ 950 w 10000"/>
              <a:gd name="connsiteY285" fmla="*/ 1591 h 10768"/>
              <a:gd name="connsiteX286" fmla="*/ 925 w 10000"/>
              <a:gd name="connsiteY286" fmla="*/ 1490 h 10768"/>
              <a:gd name="connsiteX287" fmla="*/ 917 w 10000"/>
              <a:gd name="connsiteY287" fmla="*/ 1397 h 10768"/>
              <a:gd name="connsiteX288" fmla="*/ 917 w 10000"/>
              <a:gd name="connsiteY288" fmla="*/ 1311 h 10768"/>
              <a:gd name="connsiteX289" fmla="*/ 933 w 10000"/>
              <a:gd name="connsiteY289" fmla="*/ 1234 h 10768"/>
              <a:gd name="connsiteX290" fmla="*/ 963 w 10000"/>
              <a:gd name="connsiteY290" fmla="*/ 1180 h 10768"/>
              <a:gd name="connsiteX291" fmla="*/ 1000 w 10000"/>
              <a:gd name="connsiteY291" fmla="*/ 1192 h 10768"/>
              <a:gd name="connsiteX292" fmla="*/ 1033 w 10000"/>
              <a:gd name="connsiteY292" fmla="*/ 1496 h 10768"/>
              <a:gd name="connsiteX293" fmla="*/ 1108 w 10000"/>
              <a:gd name="connsiteY293" fmla="*/ 1800 h 10768"/>
              <a:gd name="connsiteX294" fmla="*/ 1221 w 10000"/>
              <a:gd name="connsiteY294" fmla="*/ 2098 h 10768"/>
              <a:gd name="connsiteX295" fmla="*/ 1358 w 10000"/>
              <a:gd name="connsiteY295" fmla="*/ 2372 h 10768"/>
              <a:gd name="connsiteX296" fmla="*/ 1508 w 10000"/>
              <a:gd name="connsiteY296" fmla="*/ 2628 h 10768"/>
              <a:gd name="connsiteX297" fmla="*/ 1646 w 10000"/>
              <a:gd name="connsiteY297" fmla="*/ 2795 h 10768"/>
              <a:gd name="connsiteX298" fmla="*/ 1629 w 10000"/>
              <a:gd name="connsiteY298" fmla="*/ 2801 h 10768"/>
              <a:gd name="connsiteX299" fmla="*/ 1629 w 10000"/>
              <a:gd name="connsiteY299" fmla="*/ 2807 h 10768"/>
              <a:gd name="connsiteX300" fmla="*/ 1638 w 10000"/>
              <a:gd name="connsiteY300" fmla="*/ 2813 h 10768"/>
              <a:gd name="connsiteX301" fmla="*/ 1646 w 10000"/>
              <a:gd name="connsiteY301" fmla="*/ 2816 h 10768"/>
              <a:gd name="connsiteX302" fmla="*/ 1663 w 10000"/>
              <a:gd name="connsiteY302" fmla="*/ 2822 h 10768"/>
              <a:gd name="connsiteX303" fmla="*/ 1667 w 10000"/>
              <a:gd name="connsiteY303" fmla="*/ 2834 h 10768"/>
              <a:gd name="connsiteX304" fmla="*/ 1675 w 10000"/>
              <a:gd name="connsiteY304" fmla="*/ 2840 h 10768"/>
              <a:gd name="connsiteX305" fmla="*/ 1683 w 10000"/>
              <a:gd name="connsiteY305" fmla="*/ 2849 h 10768"/>
              <a:gd name="connsiteX306" fmla="*/ 1683 w 10000"/>
              <a:gd name="connsiteY306" fmla="*/ 2843 h 10768"/>
              <a:gd name="connsiteX307" fmla="*/ 1675 w 10000"/>
              <a:gd name="connsiteY307" fmla="*/ 2840 h 10768"/>
              <a:gd name="connsiteX308" fmla="*/ 1675 w 10000"/>
              <a:gd name="connsiteY308" fmla="*/ 2840 h 10768"/>
              <a:gd name="connsiteX309" fmla="*/ 1646 w 10000"/>
              <a:gd name="connsiteY309" fmla="*/ 2795 h 10768"/>
              <a:gd name="connsiteX310" fmla="*/ 1746 w 10000"/>
              <a:gd name="connsiteY310" fmla="*/ 2741 h 10768"/>
              <a:gd name="connsiteX311" fmla="*/ 1842 w 10000"/>
              <a:gd name="connsiteY311" fmla="*/ 2649 h 10768"/>
              <a:gd name="connsiteX312" fmla="*/ 1933 w 10000"/>
              <a:gd name="connsiteY312" fmla="*/ 2542 h 10768"/>
              <a:gd name="connsiteX313" fmla="*/ 2017 w 10000"/>
              <a:gd name="connsiteY313" fmla="*/ 2411 h 10768"/>
              <a:gd name="connsiteX314" fmla="*/ 2092 w 10000"/>
              <a:gd name="connsiteY314" fmla="*/ 2265 h 10768"/>
              <a:gd name="connsiteX315" fmla="*/ 2163 w 10000"/>
              <a:gd name="connsiteY315" fmla="*/ 2113 h 10768"/>
              <a:gd name="connsiteX316" fmla="*/ 2221 w 10000"/>
              <a:gd name="connsiteY316" fmla="*/ 1955 h 10768"/>
              <a:gd name="connsiteX317" fmla="*/ 2275 w 10000"/>
              <a:gd name="connsiteY317" fmla="*/ 1803 h 10768"/>
              <a:gd name="connsiteX318" fmla="*/ 2321 w 10000"/>
              <a:gd name="connsiteY318" fmla="*/ 1657 h 10768"/>
              <a:gd name="connsiteX319" fmla="*/ 2329 w 10000"/>
              <a:gd name="connsiteY319" fmla="*/ 1853 h 10768"/>
              <a:gd name="connsiteX320" fmla="*/ 2321 w 10000"/>
              <a:gd name="connsiteY320" fmla="*/ 2032 h 10768"/>
              <a:gd name="connsiteX321" fmla="*/ 2283 w 10000"/>
              <a:gd name="connsiteY321" fmla="*/ 2199 h 10768"/>
              <a:gd name="connsiteX322" fmla="*/ 2229 w 10000"/>
              <a:gd name="connsiteY322" fmla="*/ 2366 h 10768"/>
              <a:gd name="connsiteX323" fmla="*/ 2154 w 10000"/>
              <a:gd name="connsiteY323" fmla="*/ 2524 h 10768"/>
              <a:gd name="connsiteX324" fmla="*/ 2046 w 10000"/>
              <a:gd name="connsiteY324" fmla="*/ 2682 h 10768"/>
              <a:gd name="connsiteX325" fmla="*/ 1796 w 10000"/>
              <a:gd name="connsiteY325" fmla="*/ 3027 h 10768"/>
              <a:gd name="connsiteX326" fmla="*/ 2054 w 10000"/>
              <a:gd name="connsiteY326" fmla="*/ 3305 h 10768"/>
              <a:gd name="connsiteX327" fmla="*/ 2333 w 10000"/>
              <a:gd name="connsiteY327" fmla="*/ 3564 h 10768"/>
              <a:gd name="connsiteX328" fmla="*/ 2638 w 10000"/>
              <a:gd name="connsiteY328" fmla="*/ 3808 h 10768"/>
              <a:gd name="connsiteX329" fmla="*/ 2963 w 10000"/>
              <a:gd name="connsiteY329" fmla="*/ 4032 h 10768"/>
              <a:gd name="connsiteX330" fmla="*/ 4129 w 10000"/>
              <a:gd name="connsiteY330" fmla="*/ 4610 h 10768"/>
              <a:gd name="connsiteX331" fmla="*/ 4167 w 10000"/>
              <a:gd name="connsiteY331" fmla="*/ 4589 h 10768"/>
              <a:gd name="connsiteX332" fmla="*/ 4071 w 10000"/>
              <a:gd name="connsiteY332" fmla="*/ 4333 h 10768"/>
              <a:gd name="connsiteX333" fmla="*/ 3996 w 10000"/>
              <a:gd name="connsiteY333" fmla="*/ 4058 h 10768"/>
              <a:gd name="connsiteX334" fmla="*/ 3933 w 10000"/>
              <a:gd name="connsiteY334" fmla="*/ 3760 h 10768"/>
              <a:gd name="connsiteX335" fmla="*/ 3904 w 10000"/>
              <a:gd name="connsiteY335" fmla="*/ 3456 h 10768"/>
              <a:gd name="connsiteX336" fmla="*/ 3879 w 10000"/>
              <a:gd name="connsiteY336" fmla="*/ 3138 h 10768"/>
              <a:gd name="connsiteX337" fmla="*/ 3879 w 10000"/>
              <a:gd name="connsiteY337" fmla="*/ 2813 h 10768"/>
              <a:gd name="connsiteX338" fmla="*/ 3896 w 10000"/>
              <a:gd name="connsiteY338" fmla="*/ 2485 h 10768"/>
              <a:gd name="connsiteX339" fmla="*/ 3933 w 10000"/>
              <a:gd name="connsiteY339" fmla="*/ 2160 h 10768"/>
              <a:gd name="connsiteX340" fmla="*/ 3988 w 10000"/>
              <a:gd name="connsiteY340" fmla="*/ 1836 h 10768"/>
              <a:gd name="connsiteX341" fmla="*/ 4046 w 10000"/>
              <a:gd name="connsiteY341" fmla="*/ 1523 h 10768"/>
              <a:gd name="connsiteX342" fmla="*/ 4129 w 10000"/>
              <a:gd name="connsiteY342" fmla="*/ 1219 h 10768"/>
              <a:gd name="connsiteX343" fmla="*/ 4229 w 10000"/>
              <a:gd name="connsiteY343" fmla="*/ 933 h 10768"/>
              <a:gd name="connsiteX344" fmla="*/ 4333 w 10000"/>
              <a:gd name="connsiteY344" fmla="*/ 662 h 10768"/>
              <a:gd name="connsiteX345" fmla="*/ 4454 w 10000"/>
              <a:gd name="connsiteY345" fmla="*/ 417 h 10768"/>
              <a:gd name="connsiteX346" fmla="*/ 4583 w 10000"/>
              <a:gd name="connsiteY346" fmla="*/ 194 h 10768"/>
              <a:gd name="connsiteX347" fmla="*/ 4738 w 10000"/>
              <a:gd name="connsiteY347" fmla="*/ 0 h 10768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4309 w 10000"/>
              <a:gd name="connsiteY199" fmla="*/ 10293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41"/>
              <a:gd name="connsiteX1" fmla="*/ 4721 w 10000"/>
              <a:gd name="connsiteY1" fmla="*/ 48 h 10741"/>
              <a:gd name="connsiteX2" fmla="*/ 4713 w 10000"/>
              <a:gd name="connsiteY2" fmla="*/ 80 h 10741"/>
              <a:gd name="connsiteX3" fmla="*/ 4704 w 10000"/>
              <a:gd name="connsiteY3" fmla="*/ 101 h 10741"/>
              <a:gd name="connsiteX4" fmla="*/ 4704 w 10000"/>
              <a:gd name="connsiteY4" fmla="*/ 113 h 10741"/>
              <a:gd name="connsiteX5" fmla="*/ 4713 w 10000"/>
              <a:gd name="connsiteY5" fmla="*/ 119 h 10741"/>
              <a:gd name="connsiteX6" fmla="*/ 4713 w 10000"/>
              <a:gd name="connsiteY6" fmla="*/ 125 h 10741"/>
              <a:gd name="connsiteX7" fmla="*/ 4721 w 10000"/>
              <a:gd name="connsiteY7" fmla="*/ 125 h 10741"/>
              <a:gd name="connsiteX8" fmla="*/ 4721 w 10000"/>
              <a:gd name="connsiteY8" fmla="*/ 125 h 10741"/>
              <a:gd name="connsiteX9" fmla="*/ 4721 w 10000"/>
              <a:gd name="connsiteY9" fmla="*/ 134 h 10741"/>
              <a:gd name="connsiteX10" fmla="*/ 4713 w 10000"/>
              <a:gd name="connsiteY10" fmla="*/ 152 h 10741"/>
              <a:gd name="connsiteX11" fmla="*/ 4704 w 10000"/>
              <a:gd name="connsiteY11" fmla="*/ 179 h 10741"/>
              <a:gd name="connsiteX12" fmla="*/ 4692 w 10000"/>
              <a:gd name="connsiteY12" fmla="*/ 221 h 10741"/>
              <a:gd name="connsiteX13" fmla="*/ 4667 w 10000"/>
              <a:gd name="connsiteY13" fmla="*/ 280 h 10741"/>
              <a:gd name="connsiteX14" fmla="*/ 4629 w 10000"/>
              <a:gd name="connsiteY14" fmla="*/ 364 h 10741"/>
              <a:gd name="connsiteX15" fmla="*/ 4592 w 10000"/>
              <a:gd name="connsiteY15" fmla="*/ 465 h 10741"/>
              <a:gd name="connsiteX16" fmla="*/ 4533 w 10000"/>
              <a:gd name="connsiteY16" fmla="*/ 596 h 10741"/>
              <a:gd name="connsiteX17" fmla="*/ 4463 w 10000"/>
              <a:gd name="connsiteY17" fmla="*/ 754 h 10741"/>
              <a:gd name="connsiteX18" fmla="*/ 4379 w 10000"/>
              <a:gd name="connsiteY18" fmla="*/ 1001 h 10741"/>
              <a:gd name="connsiteX19" fmla="*/ 4321 w 10000"/>
              <a:gd name="connsiteY19" fmla="*/ 1266 h 10741"/>
              <a:gd name="connsiteX20" fmla="*/ 4275 w 10000"/>
              <a:gd name="connsiteY20" fmla="*/ 1538 h 10741"/>
              <a:gd name="connsiteX21" fmla="*/ 4213 w 10000"/>
              <a:gd name="connsiteY21" fmla="*/ 1827 h 10741"/>
              <a:gd name="connsiteX22" fmla="*/ 4204 w 10000"/>
              <a:gd name="connsiteY22" fmla="*/ 1889 h 10741"/>
              <a:gd name="connsiteX23" fmla="*/ 4192 w 10000"/>
              <a:gd name="connsiteY23" fmla="*/ 1982 h 10741"/>
              <a:gd name="connsiteX24" fmla="*/ 4183 w 10000"/>
              <a:gd name="connsiteY24" fmla="*/ 2080 h 10741"/>
              <a:gd name="connsiteX25" fmla="*/ 4175 w 10000"/>
              <a:gd name="connsiteY25" fmla="*/ 2187 h 10741"/>
              <a:gd name="connsiteX26" fmla="*/ 4175 w 10000"/>
              <a:gd name="connsiteY26" fmla="*/ 2297 h 10741"/>
              <a:gd name="connsiteX27" fmla="*/ 4192 w 10000"/>
              <a:gd name="connsiteY27" fmla="*/ 2396 h 10741"/>
              <a:gd name="connsiteX28" fmla="*/ 4213 w 10000"/>
              <a:gd name="connsiteY28" fmla="*/ 2482 h 10741"/>
              <a:gd name="connsiteX29" fmla="*/ 4250 w 10000"/>
              <a:gd name="connsiteY29" fmla="*/ 2542 h 10741"/>
              <a:gd name="connsiteX30" fmla="*/ 4450 w 10000"/>
              <a:gd name="connsiteY30" fmla="*/ 2530 h 10741"/>
              <a:gd name="connsiteX31" fmla="*/ 4646 w 10000"/>
              <a:gd name="connsiteY31" fmla="*/ 2482 h 10741"/>
              <a:gd name="connsiteX32" fmla="*/ 4833 w 10000"/>
              <a:gd name="connsiteY32" fmla="*/ 2405 h 10741"/>
              <a:gd name="connsiteX33" fmla="*/ 5025 w 10000"/>
              <a:gd name="connsiteY33" fmla="*/ 2297 h 10741"/>
              <a:gd name="connsiteX34" fmla="*/ 5200 w 10000"/>
              <a:gd name="connsiteY34" fmla="*/ 2172 h 10741"/>
              <a:gd name="connsiteX35" fmla="*/ 5371 w 10000"/>
              <a:gd name="connsiteY35" fmla="*/ 2020 h 10741"/>
              <a:gd name="connsiteX36" fmla="*/ 5533 w 10000"/>
              <a:gd name="connsiteY36" fmla="*/ 1859 h 10741"/>
              <a:gd name="connsiteX37" fmla="*/ 5683 w 10000"/>
              <a:gd name="connsiteY37" fmla="*/ 1690 h 10741"/>
              <a:gd name="connsiteX38" fmla="*/ 5829 w 10000"/>
              <a:gd name="connsiteY38" fmla="*/ 1511 h 10741"/>
              <a:gd name="connsiteX39" fmla="*/ 5954 w 10000"/>
              <a:gd name="connsiteY39" fmla="*/ 1326 h 10741"/>
              <a:gd name="connsiteX40" fmla="*/ 6071 w 10000"/>
              <a:gd name="connsiteY40" fmla="*/ 1147 h 10741"/>
              <a:gd name="connsiteX41" fmla="*/ 6167 w 10000"/>
              <a:gd name="connsiteY41" fmla="*/ 974 h 10741"/>
              <a:gd name="connsiteX42" fmla="*/ 6213 w 10000"/>
              <a:gd name="connsiteY42" fmla="*/ 974 h 10741"/>
              <a:gd name="connsiteX43" fmla="*/ 6213 w 10000"/>
              <a:gd name="connsiteY43" fmla="*/ 992 h 10741"/>
              <a:gd name="connsiteX44" fmla="*/ 6138 w 10000"/>
              <a:gd name="connsiteY44" fmla="*/ 1165 h 10741"/>
              <a:gd name="connsiteX45" fmla="*/ 6054 w 10000"/>
              <a:gd name="connsiteY45" fmla="*/ 1344 h 10741"/>
              <a:gd name="connsiteX46" fmla="*/ 5963 w 10000"/>
              <a:gd name="connsiteY46" fmla="*/ 1517 h 10741"/>
              <a:gd name="connsiteX47" fmla="*/ 5871 w 10000"/>
              <a:gd name="connsiteY47" fmla="*/ 1684 h 10741"/>
              <a:gd name="connsiteX48" fmla="*/ 5775 w 10000"/>
              <a:gd name="connsiteY48" fmla="*/ 1847 h 10741"/>
              <a:gd name="connsiteX49" fmla="*/ 5667 w 10000"/>
              <a:gd name="connsiteY49" fmla="*/ 1999 h 10741"/>
              <a:gd name="connsiteX50" fmla="*/ 5554 w 10000"/>
              <a:gd name="connsiteY50" fmla="*/ 2145 h 10741"/>
              <a:gd name="connsiteX51" fmla="*/ 5417 w 10000"/>
              <a:gd name="connsiteY51" fmla="*/ 2279 h 10741"/>
              <a:gd name="connsiteX52" fmla="*/ 5275 w 10000"/>
              <a:gd name="connsiteY52" fmla="*/ 2411 h 10741"/>
              <a:gd name="connsiteX53" fmla="*/ 5108 w 10000"/>
              <a:gd name="connsiteY53" fmla="*/ 2518 h 10741"/>
              <a:gd name="connsiteX54" fmla="*/ 4917 w 10000"/>
              <a:gd name="connsiteY54" fmla="*/ 2616 h 10741"/>
              <a:gd name="connsiteX55" fmla="*/ 4704 w 10000"/>
              <a:gd name="connsiteY55" fmla="*/ 2703 h 10741"/>
              <a:gd name="connsiteX56" fmla="*/ 4479 w 10000"/>
              <a:gd name="connsiteY56" fmla="*/ 2768 h 10741"/>
              <a:gd name="connsiteX57" fmla="*/ 4213 w 10000"/>
              <a:gd name="connsiteY57" fmla="*/ 2813 h 10741"/>
              <a:gd name="connsiteX58" fmla="*/ 4221 w 10000"/>
              <a:gd name="connsiteY58" fmla="*/ 3126 h 10741"/>
              <a:gd name="connsiteX59" fmla="*/ 4258 w 10000"/>
              <a:gd name="connsiteY59" fmla="*/ 3424 h 10741"/>
              <a:gd name="connsiteX60" fmla="*/ 4321 w 10000"/>
              <a:gd name="connsiteY60" fmla="*/ 3707 h 10741"/>
              <a:gd name="connsiteX61" fmla="*/ 4404 w 10000"/>
              <a:gd name="connsiteY61" fmla="*/ 3975 h 10741"/>
              <a:gd name="connsiteX62" fmla="*/ 4508 w 10000"/>
              <a:gd name="connsiteY62" fmla="*/ 4231 h 10741"/>
              <a:gd name="connsiteX63" fmla="*/ 4621 w 10000"/>
              <a:gd name="connsiteY63" fmla="*/ 4476 h 10741"/>
              <a:gd name="connsiteX64" fmla="*/ 4750 w 10000"/>
              <a:gd name="connsiteY64" fmla="*/ 4708 h 10741"/>
              <a:gd name="connsiteX65" fmla="*/ 4879 w 10000"/>
              <a:gd name="connsiteY65" fmla="*/ 4934 h 10741"/>
              <a:gd name="connsiteX66" fmla="*/ 4917 w 10000"/>
              <a:gd name="connsiteY66" fmla="*/ 4988 h 10741"/>
              <a:gd name="connsiteX67" fmla="*/ 4950 w 10000"/>
              <a:gd name="connsiteY67" fmla="*/ 5054 h 10741"/>
              <a:gd name="connsiteX68" fmla="*/ 4996 w 10000"/>
              <a:gd name="connsiteY68" fmla="*/ 5125 h 10741"/>
              <a:gd name="connsiteX69" fmla="*/ 5038 w 10000"/>
              <a:gd name="connsiteY69" fmla="*/ 5200 h 10741"/>
              <a:gd name="connsiteX70" fmla="*/ 5092 w 10000"/>
              <a:gd name="connsiteY70" fmla="*/ 5271 h 10741"/>
              <a:gd name="connsiteX71" fmla="*/ 5154 w 10000"/>
              <a:gd name="connsiteY71" fmla="*/ 5331 h 10741"/>
              <a:gd name="connsiteX72" fmla="*/ 5229 w 10000"/>
              <a:gd name="connsiteY72" fmla="*/ 5384 h 10741"/>
              <a:gd name="connsiteX73" fmla="*/ 5313 w 10000"/>
              <a:gd name="connsiteY73" fmla="*/ 5423 h 10741"/>
              <a:gd name="connsiteX74" fmla="*/ 5413 w 10000"/>
              <a:gd name="connsiteY74" fmla="*/ 5438 h 10741"/>
              <a:gd name="connsiteX75" fmla="*/ 5517 w 10000"/>
              <a:gd name="connsiteY75" fmla="*/ 5435 h 10741"/>
              <a:gd name="connsiteX76" fmla="*/ 5704 w 10000"/>
              <a:gd name="connsiteY76" fmla="*/ 5390 h 10741"/>
              <a:gd name="connsiteX77" fmla="*/ 5871 w 10000"/>
              <a:gd name="connsiteY77" fmla="*/ 5316 h 10741"/>
              <a:gd name="connsiteX78" fmla="*/ 6033 w 10000"/>
              <a:gd name="connsiteY78" fmla="*/ 5223 h 10741"/>
              <a:gd name="connsiteX79" fmla="*/ 6167 w 10000"/>
              <a:gd name="connsiteY79" fmla="*/ 5113 h 10741"/>
              <a:gd name="connsiteX80" fmla="*/ 6296 w 10000"/>
              <a:gd name="connsiteY80" fmla="*/ 4994 h 10741"/>
              <a:gd name="connsiteX81" fmla="*/ 6417 w 10000"/>
              <a:gd name="connsiteY81" fmla="*/ 4869 h 10741"/>
              <a:gd name="connsiteX82" fmla="*/ 6525 w 10000"/>
              <a:gd name="connsiteY82" fmla="*/ 4750 h 10741"/>
              <a:gd name="connsiteX83" fmla="*/ 6617 w 10000"/>
              <a:gd name="connsiteY83" fmla="*/ 4636 h 10741"/>
              <a:gd name="connsiteX84" fmla="*/ 6821 w 10000"/>
              <a:gd name="connsiteY84" fmla="*/ 4377 h 10741"/>
              <a:gd name="connsiteX85" fmla="*/ 7017 w 10000"/>
              <a:gd name="connsiteY85" fmla="*/ 4085 h 10741"/>
              <a:gd name="connsiteX86" fmla="*/ 7213 w 10000"/>
              <a:gd name="connsiteY86" fmla="*/ 3766 h 10741"/>
              <a:gd name="connsiteX87" fmla="*/ 7396 w 10000"/>
              <a:gd name="connsiteY87" fmla="*/ 3418 h 10741"/>
              <a:gd name="connsiteX88" fmla="*/ 7563 w 10000"/>
              <a:gd name="connsiteY88" fmla="*/ 3051 h 10741"/>
              <a:gd name="connsiteX89" fmla="*/ 7713 w 10000"/>
              <a:gd name="connsiteY89" fmla="*/ 2661 h 10741"/>
              <a:gd name="connsiteX90" fmla="*/ 7850 w 10000"/>
              <a:gd name="connsiteY90" fmla="*/ 2253 h 10741"/>
              <a:gd name="connsiteX91" fmla="*/ 7950 w 10000"/>
              <a:gd name="connsiteY91" fmla="*/ 1830 h 10741"/>
              <a:gd name="connsiteX92" fmla="*/ 8025 w 10000"/>
              <a:gd name="connsiteY92" fmla="*/ 1397 h 10741"/>
              <a:gd name="connsiteX93" fmla="*/ 8071 w 10000"/>
              <a:gd name="connsiteY93" fmla="*/ 954 h 10741"/>
              <a:gd name="connsiteX94" fmla="*/ 8108 w 10000"/>
              <a:gd name="connsiteY94" fmla="*/ 974 h 10741"/>
              <a:gd name="connsiteX95" fmla="*/ 8138 w 10000"/>
              <a:gd name="connsiteY95" fmla="*/ 1025 h 10741"/>
              <a:gd name="connsiteX96" fmla="*/ 8163 w 10000"/>
              <a:gd name="connsiteY96" fmla="*/ 1100 h 10741"/>
              <a:gd name="connsiteX97" fmla="*/ 8175 w 10000"/>
              <a:gd name="connsiteY97" fmla="*/ 1198 h 10741"/>
              <a:gd name="connsiteX98" fmla="*/ 8183 w 10000"/>
              <a:gd name="connsiteY98" fmla="*/ 1311 h 10741"/>
              <a:gd name="connsiteX99" fmla="*/ 8183 w 10000"/>
              <a:gd name="connsiteY99" fmla="*/ 1442 h 10741"/>
              <a:gd name="connsiteX100" fmla="*/ 8183 w 10000"/>
              <a:gd name="connsiteY100" fmla="*/ 1582 h 10741"/>
              <a:gd name="connsiteX101" fmla="*/ 8175 w 10000"/>
              <a:gd name="connsiteY101" fmla="*/ 1734 h 10741"/>
              <a:gd name="connsiteX102" fmla="*/ 8163 w 10000"/>
              <a:gd name="connsiteY102" fmla="*/ 1889 h 10741"/>
              <a:gd name="connsiteX103" fmla="*/ 8146 w 10000"/>
              <a:gd name="connsiteY103" fmla="*/ 2047 h 10741"/>
              <a:gd name="connsiteX104" fmla="*/ 8121 w 10000"/>
              <a:gd name="connsiteY104" fmla="*/ 2205 h 10741"/>
              <a:gd name="connsiteX105" fmla="*/ 8108 w 10000"/>
              <a:gd name="connsiteY105" fmla="*/ 2357 h 10741"/>
              <a:gd name="connsiteX106" fmla="*/ 8083 w 10000"/>
              <a:gd name="connsiteY106" fmla="*/ 2497 h 10741"/>
              <a:gd name="connsiteX107" fmla="*/ 8063 w 10000"/>
              <a:gd name="connsiteY107" fmla="*/ 2628 h 10741"/>
              <a:gd name="connsiteX108" fmla="*/ 8038 w 10000"/>
              <a:gd name="connsiteY108" fmla="*/ 2741 h 10741"/>
              <a:gd name="connsiteX109" fmla="*/ 8017 w 10000"/>
              <a:gd name="connsiteY109" fmla="*/ 2834 h 10741"/>
              <a:gd name="connsiteX110" fmla="*/ 8000 w 10000"/>
              <a:gd name="connsiteY110" fmla="*/ 2908 h 10741"/>
              <a:gd name="connsiteX111" fmla="*/ 7700 w 10000"/>
              <a:gd name="connsiteY111" fmla="*/ 3754 h 10741"/>
              <a:gd name="connsiteX112" fmla="*/ 7942 w 10000"/>
              <a:gd name="connsiteY112" fmla="*/ 3737 h 10741"/>
              <a:gd name="connsiteX113" fmla="*/ 8167 w 10000"/>
              <a:gd name="connsiteY113" fmla="*/ 3695 h 10741"/>
              <a:gd name="connsiteX114" fmla="*/ 8379 w 10000"/>
              <a:gd name="connsiteY114" fmla="*/ 3635 h 10741"/>
              <a:gd name="connsiteX115" fmla="*/ 8583 w 10000"/>
              <a:gd name="connsiteY115" fmla="*/ 3558 h 10741"/>
              <a:gd name="connsiteX116" fmla="*/ 8767 w 10000"/>
              <a:gd name="connsiteY116" fmla="*/ 3471 h 10741"/>
              <a:gd name="connsiteX117" fmla="*/ 8933 w 10000"/>
              <a:gd name="connsiteY117" fmla="*/ 3376 h 10741"/>
              <a:gd name="connsiteX118" fmla="*/ 9092 w 10000"/>
              <a:gd name="connsiteY118" fmla="*/ 3278 h 10741"/>
              <a:gd name="connsiteX119" fmla="*/ 9238 w 10000"/>
              <a:gd name="connsiteY119" fmla="*/ 3185 h 10741"/>
              <a:gd name="connsiteX120" fmla="*/ 9250 w 10000"/>
              <a:gd name="connsiteY120" fmla="*/ 3230 h 10741"/>
              <a:gd name="connsiteX121" fmla="*/ 9117 w 10000"/>
              <a:gd name="connsiteY121" fmla="*/ 3376 h 10741"/>
              <a:gd name="connsiteX122" fmla="*/ 8954 w 10000"/>
              <a:gd name="connsiteY122" fmla="*/ 3516 h 10741"/>
              <a:gd name="connsiteX123" fmla="*/ 8758 w 10000"/>
              <a:gd name="connsiteY123" fmla="*/ 3641 h 10741"/>
              <a:gd name="connsiteX124" fmla="*/ 8538 w 10000"/>
              <a:gd name="connsiteY124" fmla="*/ 3754 h 10741"/>
              <a:gd name="connsiteX125" fmla="*/ 8304 w 10000"/>
              <a:gd name="connsiteY125" fmla="*/ 3856 h 10741"/>
              <a:gd name="connsiteX126" fmla="*/ 8054 w 10000"/>
              <a:gd name="connsiteY126" fmla="*/ 3945 h 10741"/>
              <a:gd name="connsiteX127" fmla="*/ 7796 w 10000"/>
              <a:gd name="connsiteY127" fmla="*/ 4014 h 10741"/>
              <a:gd name="connsiteX128" fmla="*/ 7533 w 10000"/>
              <a:gd name="connsiteY128" fmla="*/ 4064 h 10741"/>
              <a:gd name="connsiteX129" fmla="*/ 7479 w 10000"/>
              <a:gd name="connsiteY129" fmla="*/ 4184 h 10741"/>
              <a:gd name="connsiteX130" fmla="*/ 7404 w 10000"/>
              <a:gd name="connsiteY130" fmla="*/ 4324 h 10741"/>
              <a:gd name="connsiteX131" fmla="*/ 7321 w 10000"/>
              <a:gd name="connsiteY131" fmla="*/ 4470 h 10741"/>
              <a:gd name="connsiteX132" fmla="*/ 7213 w 10000"/>
              <a:gd name="connsiteY132" fmla="*/ 4628 h 10741"/>
              <a:gd name="connsiteX133" fmla="*/ 7100 w 10000"/>
              <a:gd name="connsiteY133" fmla="*/ 4794 h 10741"/>
              <a:gd name="connsiteX134" fmla="*/ 6979 w 10000"/>
              <a:gd name="connsiteY134" fmla="*/ 4958 h 10741"/>
              <a:gd name="connsiteX135" fmla="*/ 6850 w 10000"/>
              <a:gd name="connsiteY135" fmla="*/ 5113 h 10741"/>
              <a:gd name="connsiteX136" fmla="*/ 6721 w 10000"/>
              <a:gd name="connsiteY136" fmla="*/ 5265 h 10741"/>
              <a:gd name="connsiteX137" fmla="*/ 6600 w 10000"/>
              <a:gd name="connsiteY137" fmla="*/ 5405 h 10741"/>
              <a:gd name="connsiteX138" fmla="*/ 6471 w 10000"/>
              <a:gd name="connsiteY138" fmla="*/ 5530 h 10741"/>
              <a:gd name="connsiteX139" fmla="*/ 6358 w 10000"/>
              <a:gd name="connsiteY139" fmla="*/ 5641 h 10741"/>
              <a:gd name="connsiteX140" fmla="*/ 6250 w 10000"/>
              <a:gd name="connsiteY140" fmla="*/ 5721 h 10741"/>
              <a:gd name="connsiteX141" fmla="*/ 6267 w 10000"/>
              <a:gd name="connsiteY141" fmla="*/ 5781 h 10741"/>
              <a:gd name="connsiteX142" fmla="*/ 6296 w 10000"/>
              <a:gd name="connsiteY142" fmla="*/ 5793 h 10741"/>
              <a:gd name="connsiteX143" fmla="*/ 6479 w 10000"/>
              <a:gd name="connsiteY143" fmla="*/ 5754 h 10741"/>
              <a:gd name="connsiteX144" fmla="*/ 6663 w 10000"/>
              <a:gd name="connsiteY144" fmla="*/ 5736 h 10741"/>
              <a:gd name="connsiteX145" fmla="*/ 6858 w 10000"/>
              <a:gd name="connsiteY145" fmla="*/ 5736 h 10741"/>
              <a:gd name="connsiteX146" fmla="*/ 7046 w 10000"/>
              <a:gd name="connsiteY146" fmla="*/ 5742 h 10741"/>
              <a:gd name="connsiteX147" fmla="*/ 7246 w 10000"/>
              <a:gd name="connsiteY147" fmla="*/ 5748 h 10741"/>
              <a:gd name="connsiteX148" fmla="*/ 7425 w 10000"/>
              <a:gd name="connsiteY148" fmla="*/ 5748 h 10741"/>
              <a:gd name="connsiteX149" fmla="*/ 7600 w 10000"/>
              <a:gd name="connsiteY149" fmla="*/ 5733 h 10741"/>
              <a:gd name="connsiteX150" fmla="*/ 7950 w 10000"/>
              <a:gd name="connsiteY150" fmla="*/ 5673 h 10741"/>
              <a:gd name="connsiteX151" fmla="*/ 8275 w 10000"/>
              <a:gd name="connsiteY151" fmla="*/ 5596 h 10741"/>
              <a:gd name="connsiteX152" fmla="*/ 8579 w 10000"/>
              <a:gd name="connsiteY152" fmla="*/ 5504 h 10741"/>
              <a:gd name="connsiteX153" fmla="*/ 8858 w 10000"/>
              <a:gd name="connsiteY153" fmla="*/ 5390 h 10741"/>
              <a:gd name="connsiteX154" fmla="*/ 9117 w 10000"/>
              <a:gd name="connsiteY154" fmla="*/ 5265 h 10741"/>
              <a:gd name="connsiteX155" fmla="*/ 9350 w 10000"/>
              <a:gd name="connsiteY155" fmla="*/ 5119 h 10741"/>
              <a:gd name="connsiteX156" fmla="*/ 9563 w 10000"/>
              <a:gd name="connsiteY156" fmla="*/ 4967 h 10741"/>
              <a:gd name="connsiteX157" fmla="*/ 9758 w 10000"/>
              <a:gd name="connsiteY157" fmla="*/ 4794 h 10741"/>
              <a:gd name="connsiteX158" fmla="*/ 9933 w 10000"/>
              <a:gd name="connsiteY158" fmla="*/ 4610 h 10741"/>
              <a:gd name="connsiteX159" fmla="*/ 10000 w 10000"/>
              <a:gd name="connsiteY159" fmla="*/ 4648 h 10741"/>
              <a:gd name="connsiteX160" fmla="*/ 10000 w 10000"/>
              <a:gd name="connsiteY160" fmla="*/ 4660 h 10741"/>
              <a:gd name="connsiteX161" fmla="*/ 9904 w 10000"/>
              <a:gd name="connsiteY161" fmla="*/ 4827 h 10741"/>
              <a:gd name="connsiteX162" fmla="*/ 9767 w 10000"/>
              <a:gd name="connsiteY162" fmla="*/ 5000 h 10741"/>
              <a:gd name="connsiteX163" fmla="*/ 9600 w 10000"/>
              <a:gd name="connsiteY163" fmla="*/ 5173 h 10741"/>
              <a:gd name="connsiteX164" fmla="*/ 9404 w 10000"/>
              <a:gd name="connsiteY164" fmla="*/ 5343 h 10741"/>
              <a:gd name="connsiteX165" fmla="*/ 9183 w 10000"/>
              <a:gd name="connsiteY165" fmla="*/ 5504 h 10741"/>
              <a:gd name="connsiteX166" fmla="*/ 8950 w 10000"/>
              <a:gd name="connsiteY166" fmla="*/ 5662 h 10741"/>
              <a:gd name="connsiteX167" fmla="*/ 8704 w 10000"/>
              <a:gd name="connsiteY167" fmla="*/ 5802 h 10741"/>
              <a:gd name="connsiteX168" fmla="*/ 8463 w 10000"/>
              <a:gd name="connsiteY168" fmla="*/ 5927 h 10741"/>
              <a:gd name="connsiteX169" fmla="*/ 8229 w 10000"/>
              <a:gd name="connsiteY169" fmla="*/ 6025 h 10741"/>
              <a:gd name="connsiteX170" fmla="*/ 8000 w 10000"/>
              <a:gd name="connsiteY170" fmla="*/ 6105 h 10741"/>
              <a:gd name="connsiteX171" fmla="*/ 7879 w 10000"/>
              <a:gd name="connsiteY171" fmla="*/ 6132 h 10741"/>
              <a:gd name="connsiteX172" fmla="*/ 7729 w 10000"/>
              <a:gd name="connsiteY172" fmla="*/ 6153 h 10741"/>
              <a:gd name="connsiteX173" fmla="*/ 7563 w 10000"/>
              <a:gd name="connsiteY173" fmla="*/ 6177 h 10741"/>
              <a:gd name="connsiteX174" fmla="*/ 7388 w 10000"/>
              <a:gd name="connsiteY174" fmla="*/ 6198 h 10741"/>
              <a:gd name="connsiteX175" fmla="*/ 7204 w 10000"/>
              <a:gd name="connsiteY175" fmla="*/ 6219 h 10741"/>
              <a:gd name="connsiteX176" fmla="*/ 7017 w 10000"/>
              <a:gd name="connsiteY176" fmla="*/ 6240 h 10741"/>
              <a:gd name="connsiteX177" fmla="*/ 6842 w 10000"/>
              <a:gd name="connsiteY177" fmla="*/ 6263 h 10741"/>
              <a:gd name="connsiteX178" fmla="*/ 6675 w 10000"/>
              <a:gd name="connsiteY178" fmla="*/ 6290 h 10741"/>
              <a:gd name="connsiteX179" fmla="*/ 6517 w 10000"/>
              <a:gd name="connsiteY179" fmla="*/ 6329 h 10741"/>
              <a:gd name="connsiteX180" fmla="*/ 6388 w 10000"/>
              <a:gd name="connsiteY180" fmla="*/ 6365 h 10741"/>
              <a:gd name="connsiteX181" fmla="*/ 6288 w 10000"/>
              <a:gd name="connsiteY181" fmla="*/ 6415 h 10741"/>
              <a:gd name="connsiteX182" fmla="*/ 6213 w 10000"/>
              <a:gd name="connsiteY182" fmla="*/ 6475 h 10741"/>
              <a:gd name="connsiteX183" fmla="*/ 6092 w 10000"/>
              <a:gd name="connsiteY183" fmla="*/ 6648 h 10741"/>
              <a:gd name="connsiteX184" fmla="*/ 6008 w 10000"/>
              <a:gd name="connsiteY184" fmla="*/ 6836 h 10741"/>
              <a:gd name="connsiteX185" fmla="*/ 5942 w 10000"/>
              <a:gd name="connsiteY185" fmla="*/ 7032 h 10741"/>
              <a:gd name="connsiteX186" fmla="*/ 5904 w 10000"/>
              <a:gd name="connsiteY186" fmla="*/ 7232 h 10741"/>
              <a:gd name="connsiteX187" fmla="*/ 5888 w 10000"/>
              <a:gd name="connsiteY187" fmla="*/ 7443 h 10741"/>
              <a:gd name="connsiteX188" fmla="*/ 5879 w 10000"/>
              <a:gd name="connsiteY188" fmla="*/ 7655 h 10741"/>
              <a:gd name="connsiteX189" fmla="*/ 5888 w 10000"/>
              <a:gd name="connsiteY189" fmla="*/ 7867 h 10741"/>
              <a:gd name="connsiteX190" fmla="*/ 5904 w 10000"/>
              <a:gd name="connsiteY190" fmla="*/ 8084 h 10741"/>
              <a:gd name="connsiteX191" fmla="*/ 5925 w 10000"/>
              <a:gd name="connsiteY191" fmla="*/ 8299 h 10741"/>
              <a:gd name="connsiteX192" fmla="*/ 5950 w 10000"/>
              <a:gd name="connsiteY192" fmla="*/ 8510 h 10741"/>
              <a:gd name="connsiteX193" fmla="*/ 5954 w 10000"/>
              <a:gd name="connsiteY193" fmla="*/ 8820 h 10741"/>
              <a:gd name="connsiteX194" fmla="*/ 5933 w 10000"/>
              <a:gd name="connsiteY194" fmla="*/ 9130 h 10741"/>
              <a:gd name="connsiteX195" fmla="*/ 5896 w 10000"/>
              <a:gd name="connsiteY195" fmla="*/ 9428 h 10741"/>
              <a:gd name="connsiteX196" fmla="*/ 5850 w 10000"/>
              <a:gd name="connsiteY196" fmla="*/ 9720 h 10741"/>
              <a:gd name="connsiteX197" fmla="*/ 5909 w 10000"/>
              <a:gd name="connsiteY197" fmla="*/ 10741 h 10741"/>
              <a:gd name="connsiteX198" fmla="*/ 4117 w 10000"/>
              <a:gd name="connsiteY198" fmla="*/ 10686 h 10741"/>
              <a:gd name="connsiteX199" fmla="*/ 4309 w 10000"/>
              <a:gd name="connsiteY199" fmla="*/ 10293 h 10741"/>
              <a:gd name="connsiteX200" fmla="*/ 4546 w 10000"/>
              <a:gd name="connsiteY200" fmla="*/ 9848 h 10741"/>
              <a:gd name="connsiteX201" fmla="*/ 4629 w 10000"/>
              <a:gd name="connsiteY201" fmla="*/ 9687 h 10741"/>
              <a:gd name="connsiteX202" fmla="*/ 4700 w 10000"/>
              <a:gd name="connsiteY202" fmla="*/ 9508 h 10741"/>
              <a:gd name="connsiteX203" fmla="*/ 4767 w 10000"/>
              <a:gd name="connsiteY203" fmla="*/ 9309 h 10741"/>
              <a:gd name="connsiteX204" fmla="*/ 4829 w 10000"/>
              <a:gd name="connsiteY204" fmla="*/ 9097 h 10741"/>
              <a:gd name="connsiteX205" fmla="*/ 4879 w 10000"/>
              <a:gd name="connsiteY205" fmla="*/ 8868 h 10741"/>
              <a:gd name="connsiteX206" fmla="*/ 4917 w 10000"/>
              <a:gd name="connsiteY206" fmla="*/ 8635 h 10741"/>
              <a:gd name="connsiteX207" fmla="*/ 4954 w 10000"/>
              <a:gd name="connsiteY207" fmla="*/ 8391 h 10741"/>
              <a:gd name="connsiteX208" fmla="*/ 4979 w 10000"/>
              <a:gd name="connsiteY208" fmla="*/ 8144 h 10741"/>
              <a:gd name="connsiteX209" fmla="*/ 5000 w 10000"/>
              <a:gd name="connsiteY209" fmla="*/ 7887 h 10741"/>
              <a:gd name="connsiteX210" fmla="*/ 5000 w 10000"/>
              <a:gd name="connsiteY210" fmla="*/ 7634 h 10741"/>
              <a:gd name="connsiteX211" fmla="*/ 5000 w 10000"/>
              <a:gd name="connsiteY211" fmla="*/ 7384 h 10741"/>
              <a:gd name="connsiteX212" fmla="*/ 4979 w 10000"/>
              <a:gd name="connsiteY212" fmla="*/ 7133 h 10741"/>
              <a:gd name="connsiteX213" fmla="*/ 4950 w 10000"/>
              <a:gd name="connsiteY213" fmla="*/ 6892 h 10741"/>
              <a:gd name="connsiteX214" fmla="*/ 4913 w 10000"/>
              <a:gd name="connsiteY214" fmla="*/ 6657 h 10741"/>
              <a:gd name="connsiteX215" fmla="*/ 4858 w 10000"/>
              <a:gd name="connsiteY215" fmla="*/ 6430 h 10741"/>
              <a:gd name="connsiteX216" fmla="*/ 4783 w 10000"/>
              <a:gd name="connsiteY216" fmla="*/ 6219 h 10741"/>
              <a:gd name="connsiteX217" fmla="*/ 4700 w 10000"/>
              <a:gd name="connsiteY217" fmla="*/ 6019 h 10741"/>
              <a:gd name="connsiteX218" fmla="*/ 4600 w 10000"/>
              <a:gd name="connsiteY218" fmla="*/ 5840 h 10741"/>
              <a:gd name="connsiteX219" fmla="*/ 4488 w 10000"/>
              <a:gd name="connsiteY219" fmla="*/ 5682 h 10741"/>
              <a:gd name="connsiteX220" fmla="*/ 4358 w 10000"/>
              <a:gd name="connsiteY220" fmla="*/ 5542 h 10741"/>
              <a:gd name="connsiteX221" fmla="*/ 4213 w 10000"/>
              <a:gd name="connsiteY221" fmla="*/ 5429 h 10741"/>
              <a:gd name="connsiteX222" fmla="*/ 4046 w 10000"/>
              <a:gd name="connsiteY222" fmla="*/ 5343 h 10741"/>
              <a:gd name="connsiteX223" fmla="*/ 3904 w 10000"/>
              <a:gd name="connsiteY223" fmla="*/ 5292 h 10741"/>
              <a:gd name="connsiteX224" fmla="*/ 3746 w 10000"/>
              <a:gd name="connsiteY224" fmla="*/ 5271 h 10741"/>
              <a:gd name="connsiteX225" fmla="*/ 3583 w 10000"/>
              <a:gd name="connsiteY225" fmla="*/ 5271 h 10741"/>
              <a:gd name="connsiteX226" fmla="*/ 3413 w 10000"/>
              <a:gd name="connsiteY226" fmla="*/ 5286 h 10741"/>
              <a:gd name="connsiteX227" fmla="*/ 3246 w 10000"/>
              <a:gd name="connsiteY227" fmla="*/ 5310 h 10741"/>
              <a:gd name="connsiteX228" fmla="*/ 3079 w 10000"/>
              <a:gd name="connsiteY228" fmla="*/ 5343 h 10741"/>
              <a:gd name="connsiteX229" fmla="*/ 2913 w 10000"/>
              <a:gd name="connsiteY229" fmla="*/ 5369 h 10741"/>
              <a:gd name="connsiteX230" fmla="*/ 2750 w 10000"/>
              <a:gd name="connsiteY230" fmla="*/ 5396 h 10741"/>
              <a:gd name="connsiteX231" fmla="*/ 2600 w 10000"/>
              <a:gd name="connsiteY231" fmla="*/ 5411 h 10741"/>
              <a:gd name="connsiteX232" fmla="*/ 2258 w 10000"/>
              <a:gd name="connsiteY232" fmla="*/ 5423 h 10741"/>
              <a:gd name="connsiteX233" fmla="*/ 1925 w 10000"/>
              <a:gd name="connsiteY233" fmla="*/ 5411 h 10741"/>
              <a:gd name="connsiteX234" fmla="*/ 1617 w 10000"/>
              <a:gd name="connsiteY234" fmla="*/ 5384 h 10741"/>
              <a:gd name="connsiteX235" fmla="*/ 1321 w 10000"/>
              <a:gd name="connsiteY235" fmla="*/ 5346 h 10741"/>
              <a:gd name="connsiteX236" fmla="*/ 1033 w 10000"/>
              <a:gd name="connsiteY236" fmla="*/ 5298 h 10741"/>
              <a:gd name="connsiteX237" fmla="*/ 758 w 10000"/>
              <a:gd name="connsiteY237" fmla="*/ 5250 h 10741"/>
              <a:gd name="connsiteX238" fmla="*/ 500 w 10000"/>
              <a:gd name="connsiteY238" fmla="*/ 5197 h 10741"/>
              <a:gd name="connsiteX239" fmla="*/ 517 w 10000"/>
              <a:gd name="connsiteY239" fmla="*/ 5137 h 10741"/>
              <a:gd name="connsiteX240" fmla="*/ 871 w 10000"/>
              <a:gd name="connsiteY240" fmla="*/ 5173 h 10741"/>
              <a:gd name="connsiteX241" fmla="*/ 1221 w 10000"/>
              <a:gd name="connsiteY241" fmla="*/ 5197 h 10741"/>
              <a:gd name="connsiteX242" fmla="*/ 1563 w 10000"/>
              <a:gd name="connsiteY242" fmla="*/ 5206 h 10741"/>
              <a:gd name="connsiteX243" fmla="*/ 1896 w 10000"/>
              <a:gd name="connsiteY243" fmla="*/ 5197 h 10741"/>
              <a:gd name="connsiteX244" fmla="*/ 2221 w 10000"/>
              <a:gd name="connsiteY244" fmla="*/ 5164 h 10741"/>
              <a:gd name="connsiteX245" fmla="*/ 2538 w 10000"/>
              <a:gd name="connsiteY245" fmla="*/ 5113 h 10741"/>
              <a:gd name="connsiteX246" fmla="*/ 2842 w 10000"/>
              <a:gd name="connsiteY246" fmla="*/ 5045 h 10741"/>
              <a:gd name="connsiteX247" fmla="*/ 3129 w 10000"/>
              <a:gd name="connsiteY247" fmla="*/ 4946 h 10741"/>
              <a:gd name="connsiteX248" fmla="*/ 3500 w 10000"/>
              <a:gd name="connsiteY248" fmla="*/ 4815 h 10741"/>
              <a:gd name="connsiteX249" fmla="*/ 2821 w 10000"/>
              <a:gd name="connsiteY249" fmla="*/ 4389 h 10741"/>
              <a:gd name="connsiteX250" fmla="*/ 2213 w 10000"/>
              <a:gd name="connsiteY250" fmla="*/ 3912 h 10741"/>
              <a:gd name="connsiteX251" fmla="*/ 1879 w 10000"/>
              <a:gd name="connsiteY251" fmla="*/ 3939 h 10741"/>
              <a:gd name="connsiteX252" fmla="*/ 1554 w 10000"/>
              <a:gd name="connsiteY252" fmla="*/ 3939 h 10741"/>
              <a:gd name="connsiteX253" fmla="*/ 1258 w 10000"/>
              <a:gd name="connsiteY253" fmla="*/ 3912 h 10741"/>
              <a:gd name="connsiteX254" fmla="*/ 979 w 10000"/>
              <a:gd name="connsiteY254" fmla="*/ 3856 h 10741"/>
              <a:gd name="connsiteX255" fmla="*/ 721 w 10000"/>
              <a:gd name="connsiteY255" fmla="*/ 3775 h 10741"/>
              <a:gd name="connsiteX256" fmla="*/ 496 w 10000"/>
              <a:gd name="connsiteY256" fmla="*/ 3674 h 10741"/>
              <a:gd name="connsiteX257" fmla="*/ 296 w 10000"/>
              <a:gd name="connsiteY257" fmla="*/ 3549 h 10741"/>
              <a:gd name="connsiteX258" fmla="*/ 129 w 10000"/>
              <a:gd name="connsiteY258" fmla="*/ 3403 h 10741"/>
              <a:gd name="connsiteX259" fmla="*/ 0 w 10000"/>
              <a:gd name="connsiteY259" fmla="*/ 3245 h 10741"/>
              <a:gd name="connsiteX260" fmla="*/ 17 w 10000"/>
              <a:gd name="connsiteY260" fmla="*/ 3218 h 10741"/>
              <a:gd name="connsiteX261" fmla="*/ 71 w 10000"/>
              <a:gd name="connsiteY261" fmla="*/ 3245 h 10741"/>
              <a:gd name="connsiteX262" fmla="*/ 138 w 10000"/>
              <a:gd name="connsiteY262" fmla="*/ 3349 h 10741"/>
              <a:gd name="connsiteX263" fmla="*/ 246 w 10000"/>
              <a:gd name="connsiteY263" fmla="*/ 3439 h 10741"/>
              <a:gd name="connsiteX264" fmla="*/ 379 w 10000"/>
              <a:gd name="connsiteY264" fmla="*/ 3528 h 10741"/>
              <a:gd name="connsiteX265" fmla="*/ 538 w 10000"/>
              <a:gd name="connsiteY265" fmla="*/ 3597 h 10741"/>
              <a:gd name="connsiteX266" fmla="*/ 721 w 10000"/>
              <a:gd name="connsiteY266" fmla="*/ 3656 h 10741"/>
              <a:gd name="connsiteX267" fmla="*/ 913 w 10000"/>
              <a:gd name="connsiteY267" fmla="*/ 3701 h 10741"/>
              <a:gd name="connsiteX268" fmla="*/ 1117 w 10000"/>
              <a:gd name="connsiteY268" fmla="*/ 3728 h 10741"/>
              <a:gd name="connsiteX269" fmla="*/ 1329 w 10000"/>
              <a:gd name="connsiteY269" fmla="*/ 3737 h 10741"/>
              <a:gd name="connsiteX270" fmla="*/ 1533 w 10000"/>
              <a:gd name="connsiteY270" fmla="*/ 3734 h 10741"/>
              <a:gd name="connsiteX271" fmla="*/ 1646 w 10000"/>
              <a:gd name="connsiteY271" fmla="*/ 3722 h 10741"/>
              <a:gd name="connsiteX272" fmla="*/ 1746 w 10000"/>
              <a:gd name="connsiteY272" fmla="*/ 3722 h 10741"/>
              <a:gd name="connsiteX273" fmla="*/ 1833 w 10000"/>
              <a:gd name="connsiteY273" fmla="*/ 3710 h 10741"/>
              <a:gd name="connsiteX274" fmla="*/ 1917 w 10000"/>
              <a:gd name="connsiteY274" fmla="*/ 3695 h 10741"/>
              <a:gd name="connsiteX275" fmla="*/ 1988 w 10000"/>
              <a:gd name="connsiteY275" fmla="*/ 3662 h 10741"/>
              <a:gd name="connsiteX276" fmla="*/ 1788 w 10000"/>
              <a:gd name="connsiteY276" fmla="*/ 3391 h 10741"/>
              <a:gd name="connsiteX277" fmla="*/ 1617 w 10000"/>
              <a:gd name="connsiteY277" fmla="*/ 3126 h 10741"/>
              <a:gd name="connsiteX278" fmla="*/ 1454 w 10000"/>
              <a:gd name="connsiteY278" fmla="*/ 2849 h 10741"/>
              <a:gd name="connsiteX279" fmla="*/ 1313 w 10000"/>
              <a:gd name="connsiteY279" fmla="*/ 2563 h 10741"/>
              <a:gd name="connsiteX280" fmla="*/ 1175 w 10000"/>
              <a:gd name="connsiteY280" fmla="*/ 2253 h 10741"/>
              <a:gd name="connsiteX281" fmla="*/ 1046 w 10000"/>
              <a:gd name="connsiteY281" fmla="*/ 1919 h 10741"/>
              <a:gd name="connsiteX282" fmla="*/ 1033 w 10000"/>
              <a:gd name="connsiteY282" fmla="*/ 1859 h 10741"/>
              <a:gd name="connsiteX283" fmla="*/ 1000 w 10000"/>
              <a:gd name="connsiteY283" fmla="*/ 1776 h 10741"/>
              <a:gd name="connsiteX284" fmla="*/ 979 w 10000"/>
              <a:gd name="connsiteY284" fmla="*/ 1684 h 10741"/>
              <a:gd name="connsiteX285" fmla="*/ 950 w 10000"/>
              <a:gd name="connsiteY285" fmla="*/ 1591 h 10741"/>
              <a:gd name="connsiteX286" fmla="*/ 925 w 10000"/>
              <a:gd name="connsiteY286" fmla="*/ 1490 h 10741"/>
              <a:gd name="connsiteX287" fmla="*/ 917 w 10000"/>
              <a:gd name="connsiteY287" fmla="*/ 1397 h 10741"/>
              <a:gd name="connsiteX288" fmla="*/ 917 w 10000"/>
              <a:gd name="connsiteY288" fmla="*/ 1311 h 10741"/>
              <a:gd name="connsiteX289" fmla="*/ 933 w 10000"/>
              <a:gd name="connsiteY289" fmla="*/ 1234 h 10741"/>
              <a:gd name="connsiteX290" fmla="*/ 963 w 10000"/>
              <a:gd name="connsiteY290" fmla="*/ 1180 h 10741"/>
              <a:gd name="connsiteX291" fmla="*/ 1000 w 10000"/>
              <a:gd name="connsiteY291" fmla="*/ 1192 h 10741"/>
              <a:gd name="connsiteX292" fmla="*/ 1033 w 10000"/>
              <a:gd name="connsiteY292" fmla="*/ 1496 h 10741"/>
              <a:gd name="connsiteX293" fmla="*/ 1108 w 10000"/>
              <a:gd name="connsiteY293" fmla="*/ 1800 h 10741"/>
              <a:gd name="connsiteX294" fmla="*/ 1221 w 10000"/>
              <a:gd name="connsiteY294" fmla="*/ 2098 h 10741"/>
              <a:gd name="connsiteX295" fmla="*/ 1358 w 10000"/>
              <a:gd name="connsiteY295" fmla="*/ 2372 h 10741"/>
              <a:gd name="connsiteX296" fmla="*/ 1508 w 10000"/>
              <a:gd name="connsiteY296" fmla="*/ 2628 h 10741"/>
              <a:gd name="connsiteX297" fmla="*/ 1646 w 10000"/>
              <a:gd name="connsiteY297" fmla="*/ 2795 h 10741"/>
              <a:gd name="connsiteX298" fmla="*/ 1629 w 10000"/>
              <a:gd name="connsiteY298" fmla="*/ 2801 h 10741"/>
              <a:gd name="connsiteX299" fmla="*/ 1629 w 10000"/>
              <a:gd name="connsiteY299" fmla="*/ 2807 h 10741"/>
              <a:gd name="connsiteX300" fmla="*/ 1638 w 10000"/>
              <a:gd name="connsiteY300" fmla="*/ 2813 h 10741"/>
              <a:gd name="connsiteX301" fmla="*/ 1646 w 10000"/>
              <a:gd name="connsiteY301" fmla="*/ 2816 h 10741"/>
              <a:gd name="connsiteX302" fmla="*/ 1663 w 10000"/>
              <a:gd name="connsiteY302" fmla="*/ 2822 h 10741"/>
              <a:gd name="connsiteX303" fmla="*/ 1667 w 10000"/>
              <a:gd name="connsiteY303" fmla="*/ 2834 h 10741"/>
              <a:gd name="connsiteX304" fmla="*/ 1675 w 10000"/>
              <a:gd name="connsiteY304" fmla="*/ 2840 h 10741"/>
              <a:gd name="connsiteX305" fmla="*/ 1683 w 10000"/>
              <a:gd name="connsiteY305" fmla="*/ 2849 h 10741"/>
              <a:gd name="connsiteX306" fmla="*/ 1683 w 10000"/>
              <a:gd name="connsiteY306" fmla="*/ 2843 h 10741"/>
              <a:gd name="connsiteX307" fmla="*/ 1675 w 10000"/>
              <a:gd name="connsiteY307" fmla="*/ 2840 h 10741"/>
              <a:gd name="connsiteX308" fmla="*/ 1675 w 10000"/>
              <a:gd name="connsiteY308" fmla="*/ 2840 h 10741"/>
              <a:gd name="connsiteX309" fmla="*/ 1646 w 10000"/>
              <a:gd name="connsiteY309" fmla="*/ 2795 h 10741"/>
              <a:gd name="connsiteX310" fmla="*/ 1746 w 10000"/>
              <a:gd name="connsiteY310" fmla="*/ 2741 h 10741"/>
              <a:gd name="connsiteX311" fmla="*/ 1842 w 10000"/>
              <a:gd name="connsiteY311" fmla="*/ 2649 h 10741"/>
              <a:gd name="connsiteX312" fmla="*/ 1933 w 10000"/>
              <a:gd name="connsiteY312" fmla="*/ 2542 h 10741"/>
              <a:gd name="connsiteX313" fmla="*/ 2017 w 10000"/>
              <a:gd name="connsiteY313" fmla="*/ 2411 h 10741"/>
              <a:gd name="connsiteX314" fmla="*/ 2092 w 10000"/>
              <a:gd name="connsiteY314" fmla="*/ 2265 h 10741"/>
              <a:gd name="connsiteX315" fmla="*/ 2163 w 10000"/>
              <a:gd name="connsiteY315" fmla="*/ 2113 h 10741"/>
              <a:gd name="connsiteX316" fmla="*/ 2221 w 10000"/>
              <a:gd name="connsiteY316" fmla="*/ 1955 h 10741"/>
              <a:gd name="connsiteX317" fmla="*/ 2275 w 10000"/>
              <a:gd name="connsiteY317" fmla="*/ 1803 h 10741"/>
              <a:gd name="connsiteX318" fmla="*/ 2321 w 10000"/>
              <a:gd name="connsiteY318" fmla="*/ 1657 h 10741"/>
              <a:gd name="connsiteX319" fmla="*/ 2329 w 10000"/>
              <a:gd name="connsiteY319" fmla="*/ 1853 h 10741"/>
              <a:gd name="connsiteX320" fmla="*/ 2321 w 10000"/>
              <a:gd name="connsiteY320" fmla="*/ 2032 h 10741"/>
              <a:gd name="connsiteX321" fmla="*/ 2283 w 10000"/>
              <a:gd name="connsiteY321" fmla="*/ 2199 h 10741"/>
              <a:gd name="connsiteX322" fmla="*/ 2229 w 10000"/>
              <a:gd name="connsiteY322" fmla="*/ 2366 h 10741"/>
              <a:gd name="connsiteX323" fmla="*/ 2154 w 10000"/>
              <a:gd name="connsiteY323" fmla="*/ 2524 h 10741"/>
              <a:gd name="connsiteX324" fmla="*/ 2046 w 10000"/>
              <a:gd name="connsiteY324" fmla="*/ 2682 h 10741"/>
              <a:gd name="connsiteX325" fmla="*/ 1796 w 10000"/>
              <a:gd name="connsiteY325" fmla="*/ 3027 h 10741"/>
              <a:gd name="connsiteX326" fmla="*/ 2054 w 10000"/>
              <a:gd name="connsiteY326" fmla="*/ 3305 h 10741"/>
              <a:gd name="connsiteX327" fmla="*/ 2333 w 10000"/>
              <a:gd name="connsiteY327" fmla="*/ 3564 h 10741"/>
              <a:gd name="connsiteX328" fmla="*/ 2638 w 10000"/>
              <a:gd name="connsiteY328" fmla="*/ 3808 h 10741"/>
              <a:gd name="connsiteX329" fmla="*/ 2963 w 10000"/>
              <a:gd name="connsiteY329" fmla="*/ 4032 h 10741"/>
              <a:gd name="connsiteX330" fmla="*/ 4129 w 10000"/>
              <a:gd name="connsiteY330" fmla="*/ 4610 h 10741"/>
              <a:gd name="connsiteX331" fmla="*/ 4167 w 10000"/>
              <a:gd name="connsiteY331" fmla="*/ 4589 h 10741"/>
              <a:gd name="connsiteX332" fmla="*/ 4071 w 10000"/>
              <a:gd name="connsiteY332" fmla="*/ 4333 h 10741"/>
              <a:gd name="connsiteX333" fmla="*/ 3996 w 10000"/>
              <a:gd name="connsiteY333" fmla="*/ 4058 h 10741"/>
              <a:gd name="connsiteX334" fmla="*/ 3933 w 10000"/>
              <a:gd name="connsiteY334" fmla="*/ 3760 h 10741"/>
              <a:gd name="connsiteX335" fmla="*/ 3904 w 10000"/>
              <a:gd name="connsiteY335" fmla="*/ 3456 h 10741"/>
              <a:gd name="connsiteX336" fmla="*/ 3879 w 10000"/>
              <a:gd name="connsiteY336" fmla="*/ 3138 h 10741"/>
              <a:gd name="connsiteX337" fmla="*/ 3879 w 10000"/>
              <a:gd name="connsiteY337" fmla="*/ 2813 h 10741"/>
              <a:gd name="connsiteX338" fmla="*/ 3896 w 10000"/>
              <a:gd name="connsiteY338" fmla="*/ 2485 h 10741"/>
              <a:gd name="connsiteX339" fmla="*/ 3933 w 10000"/>
              <a:gd name="connsiteY339" fmla="*/ 2160 h 10741"/>
              <a:gd name="connsiteX340" fmla="*/ 3988 w 10000"/>
              <a:gd name="connsiteY340" fmla="*/ 1836 h 10741"/>
              <a:gd name="connsiteX341" fmla="*/ 4046 w 10000"/>
              <a:gd name="connsiteY341" fmla="*/ 1523 h 10741"/>
              <a:gd name="connsiteX342" fmla="*/ 4129 w 10000"/>
              <a:gd name="connsiteY342" fmla="*/ 1219 h 10741"/>
              <a:gd name="connsiteX343" fmla="*/ 4229 w 10000"/>
              <a:gd name="connsiteY343" fmla="*/ 933 h 10741"/>
              <a:gd name="connsiteX344" fmla="*/ 4333 w 10000"/>
              <a:gd name="connsiteY344" fmla="*/ 662 h 10741"/>
              <a:gd name="connsiteX345" fmla="*/ 4454 w 10000"/>
              <a:gd name="connsiteY345" fmla="*/ 417 h 10741"/>
              <a:gd name="connsiteX346" fmla="*/ 4583 w 10000"/>
              <a:gd name="connsiteY346" fmla="*/ 194 h 10741"/>
              <a:gd name="connsiteX347" fmla="*/ 4738 w 10000"/>
              <a:gd name="connsiteY347" fmla="*/ 0 h 10741"/>
              <a:gd name="connsiteX0" fmla="*/ 4738 w 10000"/>
              <a:gd name="connsiteY0" fmla="*/ 0 h 10686"/>
              <a:gd name="connsiteX1" fmla="*/ 4721 w 10000"/>
              <a:gd name="connsiteY1" fmla="*/ 48 h 10686"/>
              <a:gd name="connsiteX2" fmla="*/ 4713 w 10000"/>
              <a:gd name="connsiteY2" fmla="*/ 80 h 10686"/>
              <a:gd name="connsiteX3" fmla="*/ 4704 w 10000"/>
              <a:gd name="connsiteY3" fmla="*/ 101 h 10686"/>
              <a:gd name="connsiteX4" fmla="*/ 4704 w 10000"/>
              <a:gd name="connsiteY4" fmla="*/ 113 h 10686"/>
              <a:gd name="connsiteX5" fmla="*/ 4713 w 10000"/>
              <a:gd name="connsiteY5" fmla="*/ 119 h 10686"/>
              <a:gd name="connsiteX6" fmla="*/ 4713 w 10000"/>
              <a:gd name="connsiteY6" fmla="*/ 125 h 10686"/>
              <a:gd name="connsiteX7" fmla="*/ 4721 w 10000"/>
              <a:gd name="connsiteY7" fmla="*/ 125 h 10686"/>
              <a:gd name="connsiteX8" fmla="*/ 4721 w 10000"/>
              <a:gd name="connsiteY8" fmla="*/ 125 h 10686"/>
              <a:gd name="connsiteX9" fmla="*/ 4721 w 10000"/>
              <a:gd name="connsiteY9" fmla="*/ 134 h 10686"/>
              <a:gd name="connsiteX10" fmla="*/ 4713 w 10000"/>
              <a:gd name="connsiteY10" fmla="*/ 152 h 10686"/>
              <a:gd name="connsiteX11" fmla="*/ 4704 w 10000"/>
              <a:gd name="connsiteY11" fmla="*/ 179 h 10686"/>
              <a:gd name="connsiteX12" fmla="*/ 4692 w 10000"/>
              <a:gd name="connsiteY12" fmla="*/ 221 h 10686"/>
              <a:gd name="connsiteX13" fmla="*/ 4667 w 10000"/>
              <a:gd name="connsiteY13" fmla="*/ 280 h 10686"/>
              <a:gd name="connsiteX14" fmla="*/ 4629 w 10000"/>
              <a:gd name="connsiteY14" fmla="*/ 364 h 10686"/>
              <a:gd name="connsiteX15" fmla="*/ 4592 w 10000"/>
              <a:gd name="connsiteY15" fmla="*/ 465 h 10686"/>
              <a:gd name="connsiteX16" fmla="*/ 4533 w 10000"/>
              <a:gd name="connsiteY16" fmla="*/ 596 h 10686"/>
              <a:gd name="connsiteX17" fmla="*/ 4463 w 10000"/>
              <a:gd name="connsiteY17" fmla="*/ 754 h 10686"/>
              <a:gd name="connsiteX18" fmla="*/ 4379 w 10000"/>
              <a:gd name="connsiteY18" fmla="*/ 1001 h 10686"/>
              <a:gd name="connsiteX19" fmla="*/ 4321 w 10000"/>
              <a:gd name="connsiteY19" fmla="*/ 1266 h 10686"/>
              <a:gd name="connsiteX20" fmla="*/ 4275 w 10000"/>
              <a:gd name="connsiteY20" fmla="*/ 1538 h 10686"/>
              <a:gd name="connsiteX21" fmla="*/ 4213 w 10000"/>
              <a:gd name="connsiteY21" fmla="*/ 1827 h 10686"/>
              <a:gd name="connsiteX22" fmla="*/ 4204 w 10000"/>
              <a:gd name="connsiteY22" fmla="*/ 1889 h 10686"/>
              <a:gd name="connsiteX23" fmla="*/ 4192 w 10000"/>
              <a:gd name="connsiteY23" fmla="*/ 1982 h 10686"/>
              <a:gd name="connsiteX24" fmla="*/ 4183 w 10000"/>
              <a:gd name="connsiteY24" fmla="*/ 2080 h 10686"/>
              <a:gd name="connsiteX25" fmla="*/ 4175 w 10000"/>
              <a:gd name="connsiteY25" fmla="*/ 2187 h 10686"/>
              <a:gd name="connsiteX26" fmla="*/ 4175 w 10000"/>
              <a:gd name="connsiteY26" fmla="*/ 2297 h 10686"/>
              <a:gd name="connsiteX27" fmla="*/ 4192 w 10000"/>
              <a:gd name="connsiteY27" fmla="*/ 2396 h 10686"/>
              <a:gd name="connsiteX28" fmla="*/ 4213 w 10000"/>
              <a:gd name="connsiteY28" fmla="*/ 2482 h 10686"/>
              <a:gd name="connsiteX29" fmla="*/ 4250 w 10000"/>
              <a:gd name="connsiteY29" fmla="*/ 2542 h 10686"/>
              <a:gd name="connsiteX30" fmla="*/ 4450 w 10000"/>
              <a:gd name="connsiteY30" fmla="*/ 2530 h 10686"/>
              <a:gd name="connsiteX31" fmla="*/ 4646 w 10000"/>
              <a:gd name="connsiteY31" fmla="*/ 2482 h 10686"/>
              <a:gd name="connsiteX32" fmla="*/ 4833 w 10000"/>
              <a:gd name="connsiteY32" fmla="*/ 2405 h 10686"/>
              <a:gd name="connsiteX33" fmla="*/ 5025 w 10000"/>
              <a:gd name="connsiteY33" fmla="*/ 2297 h 10686"/>
              <a:gd name="connsiteX34" fmla="*/ 5200 w 10000"/>
              <a:gd name="connsiteY34" fmla="*/ 2172 h 10686"/>
              <a:gd name="connsiteX35" fmla="*/ 5371 w 10000"/>
              <a:gd name="connsiteY35" fmla="*/ 2020 h 10686"/>
              <a:gd name="connsiteX36" fmla="*/ 5533 w 10000"/>
              <a:gd name="connsiteY36" fmla="*/ 1859 h 10686"/>
              <a:gd name="connsiteX37" fmla="*/ 5683 w 10000"/>
              <a:gd name="connsiteY37" fmla="*/ 1690 h 10686"/>
              <a:gd name="connsiteX38" fmla="*/ 5829 w 10000"/>
              <a:gd name="connsiteY38" fmla="*/ 1511 h 10686"/>
              <a:gd name="connsiteX39" fmla="*/ 5954 w 10000"/>
              <a:gd name="connsiteY39" fmla="*/ 1326 h 10686"/>
              <a:gd name="connsiteX40" fmla="*/ 6071 w 10000"/>
              <a:gd name="connsiteY40" fmla="*/ 1147 h 10686"/>
              <a:gd name="connsiteX41" fmla="*/ 6167 w 10000"/>
              <a:gd name="connsiteY41" fmla="*/ 974 h 10686"/>
              <a:gd name="connsiteX42" fmla="*/ 6213 w 10000"/>
              <a:gd name="connsiteY42" fmla="*/ 974 h 10686"/>
              <a:gd name="connsiteX43" fmla="*/ 6213 w 10000"/>
              <a:gd name="connsiteY43" fmla="*/ 992 h 10686"/>
              <a:gd name="connsiteX44" fmla="*/ 6138 w 10000"/>
              <a:gd name="connsiteY44" fmla="*/ 1165 h 10686"/>
              <a:gd name="connsiteX45" fmla="*/ 6054 w 10000"/>
              <a:gd name="connsiteY45" fmla="*/ 1344 h 10686"/>
              <a:gd name="connsiteX46" fmla="*/ 5963 w 10000"/>
              <a:gd name="connsiteY46" fmla="*/ 1517 h 10686"/>
              <a:gd name="connsiteX47" fmla="*/ 5871 w 10000"/>
              <a:gd name="connsiteY47" fmla="*/ 1684 h 10686"/>
              <a:gd name="connsiteX48" fmla="*/ 5775 w 10000"/>
              <a:gd name="connsiteY48" fmla="*/ 1847 h 10686"/>
              <a:gd name="connsiteX49" fmla="*/ 5667 w 10000"/>
              <a:gd name="connsiteY49" fmla="*/ 1999 h 10686"/>
              <a:gd name="connsiteX50" fmla="*/ 5554 w 10000"/>
              <a:gd name="connsiteY50" fmla="*/ 2145 h 10686"/>
              <a:gd name="connsiteX51" fmla="*/ 5417 w 10000"/>
              <a:gd name="connsiteY51" fmla="*/ 2279 h 10686"/>
              <a:gd name="connsiteX52" fmla="*/ 5275 w 10000"/>
              <a:gd name="connsiteY52" fmla="*/ 2411 h 10686"/>
              <a:gd name="connsiteX53" fmla="*/ 5108 w 10000"/>
              <a:gd name="connsiteY53" fmla="*/ 2518 h 10686"/>
              <a:gd name="connsiteX54" fmla="*/ 4917 w 10000"/>
              <a:gd name="connsiteY54" fmla="*/ 2616 h 10686"/>
              <a:gd name="connsiteX55" fmla="*/ 4704 w 10000"/>
              <a:gd name="connsiteY55" fmla="*/ 2703 h 10686"/>
              <a:gd name="connsiteX56" fmla="*/ 4479 w 10000"/>
              <a:gd name="connsiteY56" fmla="*/ 2768 h 10686"/>
              <a:gd name="connsiteX57" fmla="*/ 4213 w 10000"/>
              <a:gd name="connsiteY57" fmla="*/ 2813 h 10686"/>
              <a:gd name="connsiteX58" fmla="*/ 4221 w 10000"/>
              <a:gd name="connsiteY58" fmla="*/ 3126 h 10686"/>
              <a:gd name="connsiteX59" fmla="*/ 4258 w 10000"/>
              <a:gd name="connsiteY59" fmla="*/ 3424 h 10686"/>
              <a:gd name="connsiteX60" fmla="*/ 4321 w 10000"/>
              <a:gd name="connsiteY60" fmla="*/ 3707 h 10686"/>
              <a:gd name="connsiteX61" fmla="*/ 4404 w 10000"/>
              <a:gd name="connsiteY61" fmla="*/ 3975 h 10686"/>
              <a:gd name="connsiteX62" fmla="*/ 4508 w 10000"/>
              <a:gd name="connsiteY62" fmla="*/ 4231 h 10686"/>
              <a:gd name="connsiteX63" fmla="*/ 4621 w 10000"/>
              <a:gd name="connsiteY63" fmla="*/ 4476 h 10686"/>
              <a:gd name="connsiteX64" fmla="*/ 4750 w 10000"/>
              <a:gd name="connsiteY64" fmla="*/ 4708 h 10686"/>
              <a:gd name="connsiteX65" fmla="*/ 4879 w 10000"/>
              <a:gd name="connsiteY65" fmla="*/ 4934 h 10686"/>
              <a:gd name="connsiteX66" fmla="*/ 4917 w 10000"/>
              <a:gd name="connsiteY66" fmla="*/ 4988 h 10686"/>
              <a:gd name="connsiteX67" fmla="*/ 4950 w 10000"/>
              <a:gd name="connsiteY67" fmla="*/ 5054 h 10686"/>
              <a:gd name="connsiteX68" fmla="*/ 4996 w 10000"/>
              <a:gd name="connsiteY68" fmla="*/ 5125 h 10686"/>
              <a:gd name="connsiteX69" fmla="*/ 5038 w 10000"/>
              <a:gd name="connsiteY69" fmla="*/ 5200 h 10686"/>
              <a:gd name="connsiteX70" fmla="*/ 5092 w 10000"/>
              <a:gd name="connsiteY70" fmla="*/ 5271 h 10686"/>
              <a:gd name="connsiteX71" fmla="*/ 5154 w 10000"/>
              <a:gd name="connsiteY71" fmla="*/ 5331 h 10686"/>
              <a:gd name="connsiteX72" fmla="*/ 5229 w 10000"/>
              <a:gd name="connsiteY72" fmla="*/ 5384 h 10686"/>
              <a:gd name="connsiteX73" fmla="*/ 5313 w 10000"/>
              <a:gd name="connsiteY73" fmla="*/ 5423 h 10686"/>
              <a:gd name="connsiteX74" fmla="*/ 5413 w 10000"/>
              <a:gd name="connsiteY74" fmla="*/ 5438 h 10686"/>
              <a:gd name="connsiteX75" fmla="*/ 5517 w 10000"/>
              <a:gd name="connsiteY75" fmla="*/ 5435 h 10686"/>
              <a:gd name="connsiteX76" fmla="*/ 5704 w 10000"/>
              <a:gd name="connsiteY76" fmla="*/ 5390 h 10686"/>
              <a:gd name="connsiteX77" fmla="*/ 5871 w 10000"/>
              <a:gd name="connsiteY77" fmla="*/ 5316 h 10686"/>
              <a:gd name="connsiteX78" fmla="*/ 6033 w 10000"/>
              <a:gd name="connsiteY78" fmla="*/ 5223 h 10686"/>
              <a:gd name="connsiteX79" fmla="*/ 6167 w 10000"/>
              <a:gd name="connsiteY79" fmla="*/ 5113 h 10686"/>
              <a:gd name="connsiteX80" fmla="*/ 6296 w 10000"/>
              <a:gd name="connsiteY80" fmla="*/ 4994 h 10686"/>
              <a:gd name="connsiteX81" fmla="*/ 6417 w 10000"/>
              <a:gd name="connsiteY81" fmla="*/ 4869 h 10686"/>
              <a:gd name="connsiteX82" fmla="*/ 6525 w 10000"/>
              <a:gd name="connsiteY82" fmla="*/ 4750 h 10686"/>
              <a:gd name="connsiteX83" fmla="*/ 6617 w 10000"/>
              <a:gd name="connsiteY83" fmla="*/ 4636 h 10686"/>
              <a:gd name="connsiteX84" fmla="*/ 6821 w 10000"/>
              <a:gd name="connsiteY84" fmla="*/ 4377 h 10686"/>
              <a:gd name="connsiteX85" fmla="*/ 7017 w 10000"/>
              <a:gd name="connsiteY85" fmla="*/ 4085 h 10686"/>
              <a:gd name="connsiteX86" fmla="*/ 7213 w 10000"/>
              <a:gd name="connsiteY86" fmla="*/ 3766 h 10686"/>
              <a:gd name="connsiteX87" fmla="*/ 7396 w 10000"/>
              <a:gd name="connsiteY87" fmla="*/ 3418 h 10686"/>
              <a:gd name="connsiteX88" fmla="*/ 7563 w 10000"/>
              <a:gd name="connsiteY88" fmla="*/ 3051 h 10686"/>
              <a:gd name="connsiteX89" fmla="*/ 7713 w 10000"/>
              <a:gd name="connsiteY89" fmla="*/ 2661 h 10686"/>
              <a:gd name="connsiteX90" fmla="*/ 7850 w 10000"/>
              <a:gd name="connsiteY90" fmla="*/ 2253 h 10686"/>
              <a:gd name="connsiteX91" fmla="*/ 7950 w 10000"/>
              <a:gd name="connsiteY91" fmla="*/ 1830 h 10686"/>
              <a:gd name="connsiteX92" fmla="*/ 8025 w 10000"/>
              <a:gd name="connsiteY92" fmla="*/ 1397 h 10686"/>
              <a:gd name="connsiteX93" fmla="*/ 8071 w 10000"/>
              <a:gd name="connsiteY93" fmla="*/ 954 h 10686"/>
              <a:gd name="connsiteX94" fmla="*/ 8108 w 10000"/>
              <a:gd name="connsiteY94" fmla="*/ 974 h 10686"/>
              <a:gd name="connsiteX95" fmla="*/ 8138 w 10000"/>
              <a:gd name="connsiteY95" fmla="*/ 1025 h 10686"/>
              <a:gd name="connsiteX96" fmla="*/ 8163 w 10000"/>
              <a:gd name="connsiteY96" fmla="*/ 1100 h 10686"/>
              <a:gd name="connsiteX97" fmla="*/ 8175 w 10000"/>
              <a:gd name="connsiteY97" fmla="*/ 1198 h 10686"/>
              <a:gd name="connsiteX98" fmla="*/ 8183 w 10000"/>
              <a:gd name="connsiteY98" fmla="*/ 1311 h 10686"/>
              <a:gd name="connsiteX99" fmla="*/ 8183 w 10000"/>
              <a:gd name="connsiteY99" fmla="*/ 1442 h 10686"/>
              <a:gd name="connsiteX100" fmla="*/ 8183 w 10000"/>
              <a:gd name="connsiteY100" fmla="*/ 1582 h 10686"/>
              <a:gd name="connsiteX101" fmla="*/ 8175 w 10000"/>
              <a:gd name="connsiteY101" fmla="*/ 1734 h 10686"/>
              <a:gd name="connsiteX102" fmla="*/ 8163 w 10000"/>
              <a:gd name="connsiteY102" fmla="*/ 1889 h 10686"/>
              <a:gd name="connsiteX103" fmla="*/ 8146 w 10000"/>
              <a:gd name="connsiteY103" fmla="*/ 2047 h 10686"/>
              <a:gd name="connsiteX104" fmla="*/ 8121 w 10000"/>
              <a:gd name="connsiteY104" fmla="*/ 2205 h 10686"/>
              <a:gd name="connsiteX105" fmla="*/ 8108 w 10000"/>
              <a:gd name="connsiteY105" fmla="*/ 2357 h 10686"/>
              <a:gd name="connsiteX106" fmla="*/ 8083 w 10000"/>
              <a:gd name="connsiteY106" fmla="*/ 2497 h 10686"/>
              <a:gd name="connsiteX107" fmla="*/ 8063 w 10000"/>
              <a:gd name="connsiteY107" fmla="*/ 2628 h 10686"/>
              <a:gd name="connsiteX108" fmla="*/ 8038 w 10000"/>
              <a:gd name="connsiteY108" fmla="*/ 2741 h 10686"/>
              <a:gd name="connsiteX109" fmla="*/ 8017 w 10000"/>
              <a:gd name="connsiteY109" fmla="*/ 2834 h 10686"/>
              <a:gd name="connsiteX110" fmla="*/ 8000 w 10000"/>
              <a:gd name="connsiteY110" fmla="*/ 2908 h 10686"/>
              <a:gd name="connsiteX111" fmla="*/ 7700 w 10000"/>
              <a:gd name="connsiteY111" fmla="*/ 3754 h 10686"/>
              <a:gd name="connsiteX112" fmla="*/ 7942 w 10000"/>
              <a:gd name="connsiteY112" fmla="*/ 3737 h 10686"/>
              <a:gd name="connsiteX113" fmla="*/ 8167 w 10000"/>
              <a:gd name="connsiteY113" fmla="*/ 3695 h 10686"/>
              <a:gd name="connsiteX114" fmla="*/ 8379 w 10000"/>
              <a:gd name="connsiteY114" fmla="*/ 3635 h 10686"/>
              <a:gd name="connsiteX115" fmla="*/ 8583 w 10000"/>
              <a:gd name="connsiteY115" fmla="*/ 3558 h 10686"/>
              <a:gd name="connsiteX116" fmla="*/ 8767 w 10000"/>
              <a:gd name="connsiteY116" fmla="*/ 3471 h 10686"/>
              <a:gd name="connsiteX117" fmla="*/ 8933 w 10000"/>
              <a:gd name="connsiteY117" fmla="*/ 3376 h 10686"/>
              <a:gd name="connsiteX118" fmla="*/ 9092 w 10000"/>
              <a:gd name="connsiteY118" fmla="*/ 3278 h 10686"/>
              <a:gd name="connsiteX119" fmla="*/ 9238 w 10000"/>
              <a:gd name="connsiteY119" fmla="*/ 3185 h 10686"/>
              <a:gd name="connsiteX120" fmla="*/ 9250 w 10000"/>
              <a:gd name="connsiteY120" fmla="*/ 3230 h 10686"/>
              <a:gd name="connsiteX121" fmla="*/ 9117 w 10000"/>
              <a:gd name="connsiteY121" fmla="*/ 3376 h 10686"/>
              <a:gd name="connsiteX122" fmla="*/ 8954 w 10000"/>
              <a:gd name="connsiteY122" fmla="*/ 3516 h 10686"/>
              <a:gd name="connsiteX123" fmla="*/ 8758 w 10000"/>
              <a:gd name="connsiteY123" fmla="*/ 3641 h 10686"/>
              <a:gd name="connsiteX124" fmla="*/ 8538 w 10000"/>
              <a:gd name="connsiteY124" fmla="*/ 3754 h 10686"/>
              <a:gd name="connsiteX125" fmla="*/ 8304 w 10000"/>
              <a:gd name="connsiteY125" fmla="*/ 3856 h 10686"/>
              <a:gd name="connsiteX126" fmla="*/ 8054 w 10000"/>
              <a:gd name="connsiteY126" fmla="*/ 3945 h 10686"/>
              <a:gd name="connsiteX127" fmla="*/ 7796 w 10000"/>
              <a:gd name="connsiteY127" fmla="*/ 4014 h 10686"/>
              <a:gd name="connsiteX128" fmla="*/ 7533 w 10000"/>
              <a:gd name="connsiteY128" fmla="*/ 4064 h 10686"/>
              <a:gd name="connsiteX129" fmla="*/ 7479 w 10000"/>
              <a:gd name="connsiteY129" fmla="*/ 4184 h 10686"/>
              <a:gd name="connsiteX130" fmla="*/ 7404 w 10000"/>
              <a:gd name="connsiteY130" fmla="*/ 4324 h 10686"/>
              <a:gd name="connsiteX131" fmla="*/ 7321 w 10000"/>
              <a:gd name="connsiteY131" fmla="*/ 4470 h 10686"/>
              <a:gd name="connsiteX132" fmla="*/ 7213 w 10000"/>
              <a:gd name="connsiteY132" fmla="*/ 4628 h 10686"/>
              <a:gd name="connsiteX133" fmla="*/ 7100 w 10000"/>
              <a:gd name="connsiteY133" fmla="*/ 4794 h 10686"/>
              <a:gd name="connsiteX134" fmla="*/ 6979 w 10000"/>
              <a:gd name="connsiteY134" fmla="*/ 4958 h 10686"/>
              <a:gd name="connsiteX135" fmla="*/ 6850 w 10000"/>
              <a:gd name="connsiteY135" fmla="*/ 5113 h 10686"/>
              <a:gd name="connsiteX136" fmla="*/ 6721 w 10000"/>
              <a:gd name="connsiteY136" fmla="*/ 5265 h 10686"/>
              <a:gd name="connsiteX137" fmla="*/ 6600 w 10000"/>
              <a:gd name="connsiteY137" fmla="*/ 5405 h 10686"/>
              <a:gd name="connsiteX138" fmla="*/ 6471 w 10000"/>
              <a:gd name="connsiteY138" fmla="*/ 5530 h 10686"/>
              <a:gd name="connsiteX139" fmla="*/ 6358 w 10000"/>
              <a:gd name="connsiteY139" fmla="*/ 5641 h 10686"/>
              <a:gd name="connsiteX140" fmla="*/ 6250 w 10000"/>
              <a:gd name="connsiteY140" fmla="*/ 5721 h 10686"/>
              <a:gd name="connsiteX141" fmla="*/ 6267 w 10000"/>
              <a:gd name="connsiteY141" fmla="*/ 5781 h 10686"/>
              <a:gd name="connsiteX142" fmla="*/ 6296 w 10000"/>
              <a:gd name="connsiteY142" fmla="*/ 5793 h 10686"/>
              <a:gd name="connsiteX143" fmla="*/ 6479 w 10000"/>
              <a:gd name="connsiteY143" fmla="*/ 5754 h 10686"/>
              <a:gd name="connsiteX144" fmla="*/ 6663 w 10000"/>
              <a:gd name="connsiteY144" fmla="*/ 5736 h 10686"/>
              <a:gd name="connsiteX145" fmla="*/ 6858 w 10000"/>
              <a:gd name="connsiteY145" fmla="*/ 5736 h 10686"/>
              <a:gd name="connsiteX146" fmla="*/ 7046 w 10000"/>
              <a:gd name="connsiteY146" fmla="*/ 5742 h 10686"/>
              <a:gd name="connsiteX147" fmla="*/ 7246 w 10000"/>
              <a:gd name="connsiteY147" fmla="*/ 5748 h 10686"/>
              <a:gd name="connsiteX148" fmla="*/ 7425 w 10000"/>
              <a:gd name="connsiteY148" fmla="*/ 5748 h 10686"/>
              <a:gd name="connsiteX149" fmla="*/ 7600 w 10000"/>
              <a:gd name="connsiteY149" fmla="*/ 5733 h 10686"/>
              <a:gd name="connsiteX150" fmla="*/ 7950 w 10000"/>
              <a:gd name="connsiteY150" fmla="*/ 5673 h 10686"/>
              <a:gd name="connsiteX151" fmla="*/ 8275 w 10000"/>
              <a:gd name="connsiteY151" fmla="*/ 5596 h 10686"/>
              <a:gd name="connsiteX152" fmla="*/ 8579 w 10000"/>
              <a:gd name="connsiteY152" fmla="*/ 5504 h 10686"/>
              <a:gd name="connsiteX153" fmla="*/ 8858 w 10000"/>
              <a:gd name="connsiteY153" fmla="*/ 5390 h 10686"/>
              <a:gd name="connsiteX154" fmla="*/ 9117 w 10000"/>
              <a:gd name="connsiteY154" fmla="*/ 5265 h 10686"/>
              <a:gd name="connsiteX155" fmla="*/ 9350 w 10000"/>
              <a:gd name="connsiteY155" fmla="*/ 5119 h 10686"/>
              <a:gd name="connsiteX156" fmla="*/ 9563 w 10000"/>
              <a:gd name="connsiteY156" fmla="*/ 4967 h 10686"/>
              <a:gd name="connsiteX157" fmla="*/ 9758 w 10000"/>
              <a:gd name="connsiteY157" fmla="*/ 4794 h 10686"/>
              <a:gd name="connsiteX158" fmla="*/ 9933 w 10000"/>
              <a:gd name="connsiteY158" fmla="*/ 4610 h 10686"/>
              <a:gd name="connsiteX159" fmla="*/ 10000 w 10000"/>
              <a:gd name="connsiteY159" fmla="*/ 4648 h 10686"/>
              <a:gd name="connsiteX160" fmla="*/ 10000 w 10000"/>
              <a:gd name="connsiteY160" fmla="*/ 4660 h 10686"/>
              <a:gd name="connsiteX161" fmla="*/ 9904 w 10000"/>
              <a:gd name="connsiteY161" fmla="*/ 4827 h 10686"/>
              <a:gd name="connsiteX162" fmla="*/ 9767 w 10000"/>
              <a:gd name="connsiteY162" fmla="*/ 5000 h 10686"/>
              <a:gd name="connsiteX163" fmla="*/ 9600 w 10000"/>
              <a:gd name="connsiteY163" fmla="*/ 5173 h 10686"/>
              <a:gd name="connsiteX164" fmla="*/ 9404 w 10000"/>
              <a:gd name="connsiteY164" fmla="*/ 5343 h 10686"/>
              <a:gd name="connsiteX165" fmla="*/ 9183 w 10000"/>
              <a:gd name="connsiteY165" fmla="*/ 5504 h 10686"/>
              <a:gd name="connsiteX166" fmla="*/ 8950 w 10000"/>
              <a:gd name="connsiteY166" fmla="*/ 5662 h 10686"/>
              <a:gd name="connsiteX167" fmla="*/ 8704 w 10000"/>
              <a:gd name="connsiteY167" fmla="*/ 5802 h 10686"/>
              <a:gd name="connsiteX168" fmla="*/ 8463 w 10000"/>
              <a:gd name="connsiteY168" fmla="*/ 5927 h 10686"/>
              <a:gd name="connsiteX169" fmla="*/ 8229 w 10000"/>
              <a:gd name="connsiteY169" fmla="*/ 6025 h 10686"/>
              <a:gd name="connsiteX170" fmla="*/ 8000 w 10000"/>
              <a:gd name="connsiteY170" fmla="*/ 6105 h 10686"/>
              <a:gd name="connsiteX171" fmla="*/ 7879 w 10000"/>
              <a:gd name="connsiteY171" fmla="*/ 6132 h 10686"/>
              <a:gd name="connsiteX172" fmla="*/ 7729 w 10000"/>
              <a:gd name="connsiteY172" fmla="*/ 6153 h 10686"/>
              <a:gd name="connsiteX173" fmla="*/ 7563 w 10000"/>
              <a:gd name="connsiteY173" fmla="*/ 6177 h 10686"/>
              <a:gd name="connsiteX174" fmla="*/ 7388 w 10000"/>
              <a:gd name="connsiteY174" fmla="*/ 6198 h 10686"/>
              <a:gd name="connsiteX175" fmla="*/ 7204 w 10000"/>
              <a:gd name="connsiteY175" fmla="*/ 6219 h 10686"/>
              <a:gd name="connsiteX176" fmla="*/ 7017 w 10000"/>
              <a:gd name="connsiteY176" fmla="*/ 6240 h 10686"/>
              <a:gd name="connsiteX177" fmla="*/ 6842 w 10000"/>
              <a:gd name="connsiteY177" fmla="*/ 6263 h 10686"/>
              <a:gd name="connsiteX178" fmla="*/ 6675 w 10000"/>
              <a:gd name="connsiteY178" fmla="*/ 6290 h 10686"/>
              <a:gd name="connsiteX179" fmla="*/ 6517 w 10000"/>
              <a:gd name="connsiteY179" fmla="*/ 6329 h 10686"/>
              <a:gd name="connsiteX180" fmla="*/ 6388 w 10000"/>
              <a:gd name="connsiteY180" fmla="*/ 6365 h 10686"/>
              <a:gd name="connsiteX181" fmla="*/ 6288 w 10000"/>
              <a:gd name="connsiteY181" fmla="*/ 6415 h 10686"/>
              <a:gd name="connsiteX182" fmla="*/ 6213 w 10000"/>
              <a:gd name="connsiteY182" fmla="*/ 6475 h 10686"/>
              <a:gd name="connsiteX183" fmla="*/ 6092 w 10000"/>
              <a:gd name="connsiteY183" fmla="*/ 6648 h 10686"/>
              <a:gd name="connsiteX184" fmla="*/ 6008 w 10000"/>
              <a:gd name="connsiteY184" fmla="*/ 6836 h 10686"/>
              <a:gd name="connsiteX185" fmla="*/ 5942 w 10000"/>
              <a:gd name="connsiteY185" fmla="*/ 7032 h 10686"/>
              <a:gd name="connsiteX186" fmla="*/ 5904 w 10000"/>
              <a:gd name="connsiteY186" fmla="*/ 7232 h 10686"/>
              <a:gd name="connsiteX187" fmla="*/ 5888 w 10000"/>
              <a:gd name="connsiteY187" fmla="*/ 7443 h 10686"/>
              <a:gd name="connsiteX188" fmla="*/ 5879 w 10000"/>
              <a:gd name="connsiteY188" fmla="*/ 7655 h 10686"/>
              <a:gd name="connsiteX189" fmla="*/ 5888 w 10000"/>
              <a:gd name="connsiteY189" fmla="*/ 7867 h 10686"/>
              <a:gd name="connsiteX190" fmla="*/ 5904 w 10000"/>
              <a:gd name="connsiteY190" fmla="*/ 8084 h 10686"/>
              <a:gd name="connsiteX191" fmla="*/ 5925 w 10000"/>
              <a:gd name="connsiteY191" fmla="*/ 8299 h 10686"/>
              <a:gd name="connsiteX192" fmla="*/ 5950 w 10000"/>
              <a:gd name="connsiteY192" fmla="*/ 8510 h 10686"/>
              <a:gd name="connsiteX193" fmla="*/ 5954 w 10000"/>
              <a:gd name="connsiteY193" fmla="*/ 8820 h 10686"/>
              <a:gd name="connsiteX194" fmla="*/ 5933 w 10000"/>
              <a:gd name="connsiteY194" fmla="*/ 9130 h 10686"/>
              <a:gd name="connsiteX195" fmla="*/ 5896 w 10000"/>
              <a:gd name="connsiteY195" fmla="*/ 9428 h 10686"/>
              <a:gd name="connsiteX196" fmla="*/ 5850 w 10000"/>
              <a:gd name="connsiteY196" fmla="*/ 9720 h 10686"/>
              <a:gd name="connsiteX197" fmla="*/ 5794 w 10000"/>
              <a:gd name="connsiteY197" fmla="*/ 10686 h 10686"/>
              <a:gd name="connsiteX198" fmla="*/ 4117 w 10000"/>
              <a:gd name="connsiteY198" fmla="*/ 10686 h 10686"/>
              <a:gd name="connsiteX199" fmla="*/ 4309 w 10000"/>
              <a:gd name="connsiteY199" fmla="*/ 10293 h 10686"/>
              <a:gd name="connsiteX200" fmla="*/ 4546 w 10000"/>
              <a:gd name="connsiteY200" fmla="*/ 9848 h 10686"/>
              <a:gd name="connsiteX201" fmla="*/ 4629 w 10000"/>
              <a:gd name="connsiteY201" fmla="*/ 9687 h 10686"/>
              <a:gd name="connsiteX202" fmla="*/ 4700 w 10000"/>
              <a:gd name="connsiteY202" fmla="*/ 9508 h 10686"/>
              <a:gd name="connsiteX203" fmla="*/ 4767 w 10000"/>
              <a:gd name="connsiteY203" fmla="*/ 9309 h 10686"/>
              <a:gd name="connsiteX204" fmla="*/ 4829 w 10000"/>
              <a:gd name="connsiteY204" fmla="*/ 9097 h 10686"/>
              <a:gd name="connsiteX205" fmla="*/ 4879 w 10000"/>
              <a:gd name="connsiteY205" fmla="*/ 8868 h 10686"/>
              <a:gd name="connsiteX206" fmla="*/ 4917 w 10000"/>
              <a:gd name="connsiteY206" fmla="*/ 8635 h 10686"/>
              <a:gd name="connsiteX207" fmla="*/ 4954 w 10000"/>
              <a:gd name="connsiteY207" fmla="*/ 8391 h 10686"/>
              <a:gd name="connsiteX208" fmla="*/ 4979 w 10000"/>
              <a:gd name="connsiteY208" fmla="*/ 8144 h 10686"/>
              <a:gd name="connsiteX209" fmla="*/ 5000 w 10000"/>
              <a:gd name="connsiteY209" fmla="*/ 7887 h 10686"/>
              <a:gd name="connsiteX210" fmla="*/ 5000 w 10000"/>
              <a:gd name="connsiteY210" fmla="*/ 7634 h 10686"/>
              <a:gd name="connsiteX211" fmla="*/ 5000 w 10000"/>
              <a:gd name="connsiteY211" fmla="*/ 7384 h 10686"/>
              <a:gd name="connsiteX212" fmla="*/ 4979 w 10000"/>
              <a:gd name="connsiteY212" fmla="*/ 7133 h 10686"/>
              <a:gd name="connsiteX213" fmla="*/ 4950 w 10000"/>
              <a:gd name="connsiteY213" fmla="*/ 6892 h 10686"/>
              <a:gd name="connsiteX214" fmla="*/ 4913 w 10000"/>
              <a:gd name="connsiteY214" fmla="*/ 6657 h 10686"/>
              <a:gd name="connsiteX215" fmla="*/ 4858 w 10000"/>
              <a:gd name="connsiteY215" fmla="*/ 6430 h 10686"/>
              <a:gd name="connsiteX216" fmla="*/ 4783 w 10000"/>
              <a:gd name="connsiteY216" fmla="*/ 6219 h 10686"/>
              <a:gd name="connsiteX217" fmla="*/ 4700 w 10000"/>
              <a:gd name="connsiteY217" fmla="*/ 6019 h 10686"/>
              <a:gd name="connsiteX218" fmla="*/ 4600 w 10000"/>
              <a:gd name="connsiteY218" fmla="*/ 5840 h 10686"/>
              <a:gd name="connsiteX219" fmla="*/ 4488 w 10000"/>
              <a:gd name="connsiteY219" fmla="*/ 5682 h 10686"/>
              <a:gd name="connsiteX220" fmla="*/ 4358 w 10000"/>
              <a:gd name="connsiteY220" fmla="*/ 5542 h 10686"/>
              <a:gd name="connsiteX221" fmla="*/ 4213 w 10000"/>
              <a:gd name="connsiteY221" fmla="*/ 5429 h 10686"/>
              <a:gd name="connsiteX222" fmla="*/ 4046 w 10000"/>
              <a:gd name="connsiteY222" fmla="*/ 5343 h 10686"/>
              <a:gd name="connsiteX223" fmla="*/ 3904 w 10000"/>
              <a:gd name="connsiteY223" fmla="*/ 5292 h 10686"/>
              <a:gd name="connsiteX224" fmla="*/ 3746 w 10000"/>
              <a:gd name="connsiteY224" fmla="*/ 5271 h 10686"/>
              <a:gd name="connsiteX225" fmla="*/ 3583 w 10000"/>
              <a:gd name="connsiteY225" fmla="*/ 5271 h 10686"/>
              <a:gd name="connsiteX226" fmla="*/ 3413 w 10000"/>
              <a:gd name="connsiteY226" fmla="*/ 5286 h 10686"/>
              <a:gd name="connsiteX227" fmla="*/ 3246 w 10000"/>
              <a:gd name="connsiteY227" fmla="*/ 5310 h 10686"/>
              <a:gd name="connsiteX228" fmla="*/ 3079 w 10000"/>
              <a:gd name="connsiteY228" fmla="*/ 5343 h 10686"/>
              <a:gd name="connsiteX229" fmla="*/ 2913 w 10000"/>
              <a:gd name="connsiteY229" fmla="*/ 5369 h 10686"/>
              <a:gd name="connsiteX230" fmla="*/ 2750 w 10000"/>
              <a:gd name="connsiteY230" fmla="*/ 5396 h 10686"/>
              <a:gd name="connsiteX231" fmla="*/ 2600 w 10000"/>
              <a:gd name="connsiteY231" fmla="*/ 5411 h 10686"/>
              <a:gd name="connsiteX232" fmla="*/ 2258 w 10000"/>
              <a:gd name="connsiteY232" fmla="*/ 5423 h 10686"/>
              <a:gd name="connsiteX233" fmla="*/ 1925 w 10000"/>
              <a:gd name="connsiteY233" fmla="*/ 5411 h 10686"/>
              <a:gd name="connsiteX234" fmla="*/ 1617 w 10000"/>
              <a:gd name="connsiteY234" fmla="*/ 5384 h 10686"/>
              <a:gd name="connsiteX235" fmla="*/ 1321 w 10000"/>
              <a:gd name="connsiteY235" fmla="*/ 5346 h 10686"/>
              <a:gd name="connsiteX236" fmla="*/ 1033 w 10000"/>
              <a:gd name="connsiteY236" fmla="*/ 5298 h 10686"/>
              <a:gd name="connsiteX237" fmla="*/ 758 w 10000"/>
              <a:gd name="connsiteY237" fmla="*/ 5250 h 10686"/>
              <a:gd name="connsiteX238" fmla="*/ 500 w 10000"/>
              <a:gd name="connsiteY238" fmla="*/ 5197 h 10686"/>
              <a:gd name="connsiteX239" fmla="*/ 517 w 10000"/>
              <a:gd name="connsiteY239" fmla="*/ 5137 h 10686"/>
              <a:gd name="connsiteX240" fmla="*/ 871 w 10000"/>
              <a:gd name="connsiteY240" fmla="*/ 5173 h 10686"/>
              <a:gd name="connsiteX241" fmla="*/ 1221 w 10000"/>
              <a:gd name="connsiteY241" fmla="*/ 5197 h 10686"/>
              <a:gd name="connsiteX242" fmla="*/ 1563 w 10000"/>
              <a:gd name="connsiteY242" fmla="*/ 5206 h 10686"/>
              <a:gd name="connsiteX243" fmla="*/ 1896 w 10000"/>
              <a:gd name="connsiteY243" fmla="*/ 5197 h 10686"/>
              <a:gd name="connsiteX244" fmla="*/ 2221 w 10000"/>
              <a:gd name="connsiteY244" fmla="*/ 5164 h 10686"/>
              <a:gd name="connsiteX245" fmla="*/ 2538 w 10000"/>
              <a:gd name="connsiteY245" fmla="*/ 5113 h 10686"/>
              <a:gd name="connsiteX246" fmla="*/ 2842 w 10000"/>
              <a:gd name="connsiteY246" fmla="*/ 5045 h 10686"/>
              <a:gd name="connsiteX247" fmla="*/ 3129 w 10000"/>
              <a:gd name="connsiteY247" fmla="*/ 4946 h 10686"/>
              <a:gd name="connsiteX248" fmla="*/ 3500 w 10000"/>
              <a:gd name="connsiteY248" fmla="*/ 4815 h 10686"/>
              <a:gd name="connsiteX249" fmla="*/ 2821 w 10000"/>
              <a:gd name="connsiteY249" fmla="*/ 4389 h 10686"/>
              <a:gd name="connsiteX250" fmla="*/ 2213 w 10000"/>
              <a:gd name="connsiteY250" fmla="*/ 3912 h 10686"/>
              <a:gd name="connsiteX251" fmla="*/ 1879 w 10000"/>
              <a:gd name="connsiteY251" fmla="*/ 3939 h 10686"/>
              <a:gd name="connsiteX252" fmla="*/ 1554 w 10000"/>
              <a:gd name="connsiteY252" fmla="*/ 3939 h 10686"/>
              <a:gd name="connsiteX253" fmla="*/ 1258 w 10000"/>
              <a:gd name="connsiteY253" fmla="*/ 3912 h 10686"/>
              <a:gd name="connsiteX254" fmla="*/ 979 w 10000"/>
              <a:gd name="connsiteY254" fmla="*/ 3856 h 10686"/>
              <a:gd name="connsiteX255" fmla="*/ 721 w 10000"/>
              <a:gd name="connsiteY255" fmla="*/ 3775 h 10686"/>
              <a:gd name="connsiteX256" fmla="*/ 496 w 10000"/>
              <a:gd name="connsiteY256" fmla="*/ 3674 h 10686"/>
              <a:gd name="connsiteX257" fmla="*/ 296 w 10000"/>
              <a:gd name="connsiteY257" fmla="*/ 3549 h 10686"/>
              <a:gd name="connsiteX258" fmla="*/ 129 w 10000"/>
              <a:gd name="connsiteY258" fmla="*/ 3403 h 10686"/>
              <a:gd name="connsiteX259" fmla="*/ 0 w 10000"/>
              <a:gd name="connsiteY259" fmla="*/ 3245 h 10686"/>
              <a:gd name="connsiteX260" fmla="*/ 17 w 10000"/>
              <a:gd name="connsiteY260" fmla="*/ 3218 h 10686"/>
              <a:gd name="connsiteX261" fmla="*/ 71 w 10000"/>
              <a:gd name="connsiteY261" fmla="*/ 3245 h 10686"/>
              <a:gd name="connsiteX262" fmla="*/ 138 w 10000"/>
              <a:gd name="connsiteY262" fmla="*/ 3349 h 10686"/>
              <a:gd name="connsiteX263" fmla="*/ 246 w 10000"/>
              <a:gd name="connsiteY263" fmla="*/ 3439 h 10686"/>
              <a:gd name="connsiteX264" fmla="*/ 379 w 10000"/>
              <a:gd name="connsiteY264" fmla="*/ 3528 h 10686"/>
              <a:gd name="connsiteX265" fmla="*/ 538 w 10000"/>
              <a:gd name="connsiteY265" fmla="*/ 3597 h 10686"/>
              <a:gd name="connsiteX266" fmla="*/ 721 w 10000"/>
              <a:gd name="connsiteY266" fmla="*/ 3656 h 10686"/>
              <a:gd name="connsiteX267" fmla="*/ 913 w 10000"/>
              <a:gd name="connsiteY267" fmla="*/ 3701 h 10686"/>
              <a:gd name="connsiteX268" fmla="*/ 1117 w 10000"/>
              <a:gd name="connsiteY268" fmla="*/ 3728 h 10686"/>
              <a:gd name="connsiteX269" fmla="*/ 1329 w 10000"/>
              <a:gd name="connsiteY269" fmla="*/ 3737 h 10686"/>
              <a:gd name="connsiteX270" fmla="*/ 1533 w 10000"/>
              <a:gd name="connsiteY270" fmla="*/ 3734 h 10686"/>
              <a:gd name="connsiteX271" fmla="*/ 1646 w 10000"/>
              <a:gd name="connsiteY271" fmla="*/ 3722 h 10686"/>
              <a:gd name="connsiteX272" fmla="*/ 1746 w 10000"/>
              <a:gd name="connsiteY272" fmla="*/ 3722 h 10686"/>
              <a:gd name="connsiteX273" fmla="*/ 1833 w 10000"/>
              <a:gd name="connsiteY273" fmla="*/ 3710 h 10686"/>
              <a:gd name="connsiteX274" fmla="*/ 1917 w 10000"/>
              <a:gd name="connsiteY274" fmla="*/ 3695 h 10686"/>
              <a:gd name="connsiteX275" fmla="*/ 1988 w 10000"/>
              <a:gd name="connsiteY275" fmla="*/ 3662 h 10686"/>
              <a:gd name="connsiteX276" fmla="*/ 1788 w 10000"/>
              <a:gd name="connsiteY276" fmla="*/ 3391 h 10686"/>
              <a:gd name="connsiteX277" fmla="*/ 1617 w 10000"/>
              <a:gd name="connsiteY277" fmla="*/ 3126 h 10686"/>
              <a:gd name="connsiteX278" fmla="*/ 1454 w 10000"/>
              <a:gd name="connsiteY278" fmla="*/ 2849 h 10686"/>
              <a:gd name="connsiteX279" fmla="*/ 1313 w 10000"/>
              <a:gd name="connsiteY279" fmla="*/ 2563 h 10686"/>
              <a:gd name="connsiteX280" fmla="*/ 1175 w 10000"/>
              <a:gd name="connsiteY280" fmla="*/ 2253 h 10686"/>
              <a:gd name="connsiteX281" fmla="*/ 1046 w 10000"/>
              <a:gd name="connsiteY281" fmla="*/ 1919 h 10686"/>
              <a:gd name="connsiteX282" fmla="*/ 1033 w 10000"/>
              <a:gd name="connsiteY282" fmla="*/ 1859 h 10686"/>
              <a:gd name="connsiteX283" fmla="*/ 1000 w 10000"/>
              <a:gd name="connsiteY283" fmla="*/ 1776 h 10686"/>
              <a:gd name="connsiteX284" fmla="*/ 979 w 10000"/>
              <a:gd name="connsiteY284" fmla="*/ 1684 h 10686"/>
              <a:gd name="connsiteX285" fmla="*/ 950 w 10000"/>
              <a:gd name="connsiteY285" fmla="*/ 1591 h 10686"/>
              <a:gd name="connsiteX286" fmla="*/ 925 w 10000"/>
              <a:gd name="connsiteY286" fmla="*/ 1490 h 10686"/>
              <a:gd name="connsiteX287" fmla="*/ 917 w 10000"/>
              <a:gd name="connsiteY287" fmla="*/ 1397 h 10686"/>
              <a:gd name="connsiteX288" fmla="*/ 917 w 10000"/>
              <a:gd name="connsiteY288" fmla="*/ 1311 h 10686"/>
              <a:gd name="connsiteX289" fmla="*/ 933 w 10000"/>
              <a:gd name="connsiteY289" fmla="*/ 1234 h 10686"/>
              <a:gd name="connsiteX290" fmla="*/ 963 w 10000"/>
              <a:gd name="connsiteY290" fmla="*/ 1180 h 10686"/>
              <a:gd name="connsiteX291" fmla="*/ 1000 w 10000"/>
              <a:gd name="connsiteY291" fmla="*/ 1192 h 10686"/>
              <a:gd name="connsiteX292" fmla="*/ 1033 w 10000"/>
              <a:gd name="connsiteY292" fmla="*/ 1496 h 10686"/>
              <a:gd name="connsiteX293" fmla="*/ 1108 w 10000"/>
              <a:gd name="connsiteY293" fmla="*/ 1800 h 10686"/>
              <a:gd name="connsiteX294" fmla="*/ 1221 w 10000"/>
              <a:gd name="connsiteY294" fmla="*/ 2098 h 10686"/>
              <a:gd name="connsiteX295" fmla="*/ 1358 w 10000"/>
              <a:gd name="connsiteY295" fmla="*/ 2372 h 10686"/>
              <a:gd name="connsiteX296" fmla="*/ 1508 w 10000"/>
              <a:gd name="connsiteY296" fmla="*/ 2628 h 10686"/>
              <a:gd name="connsiteX297" fmla="*/ 1646 w 10000"/>
              <a:gd name="connsiteY297" fmla="*/ 2795 h 10686"/>
              <a:gd name="connsiteX298" fmla="*/ 1629 w 10000"/>
              <a:gd name="connsiteY298" fmla="*/ 2801 h 10686"/>
              <a:gd name="connsiteX299" fmla="*/ 1629 w 10000"/>
              <a:gd name="connsiteY299" fmla="*/ 2807 h 10686"/>
              <a:gd name="connsiteX300" fmla="*/ 1638 w 10000"/>
              <a:gd name="connsiteY300" fmla="*/ 2813 h 10686"/>
              <a:gd name="connsiteX301" fmla="*/ 1646 w 10000"/>
              <a:gd name="connsiteY301" fmla="*/ 2816 h 10686"/>
              <a:gd name="connsiteX302" fmla="*/ 1663 w 10000"/>
              <a:gd name="connsiteY302" fmla="*/ 2822 h 10686"/>
              <a:gd name="connsiteX303" fmla="*/ 1667 w 10000"/>
              <a:gd name="connsiteY303" fmla="*/ 2834 h 10686"/>
              <a:gd name="connsiteX304" fmla="*/ 1675 w 10000"/>
              <a:gd name="connsiteY304" fmla="*/ 2840 h 10686"/>
              <a:gd name="connsiteX305" fmla="*/ 1683 w 10000"/>
              <a:gd name="connsiteY305" fmla="*/ 2849 h 10686"/>
              <a:gd name="connsiteX306" fmla="*/ 1683 w 10000"/>
              <a:gd name="connsiteY306" fmla="*/ 2843 h 10686"/>
              <a:gd name="connsiteX307" fmla="*/ 1675 w 10000"/>
              <a:gd name="connsiteY307" fmla="*/ 2840 h 10686"/>
              <a:gd name="connsiteX308" fmla="*/ 1675 w 10000"/>
              <a:gd name="connsiteY308" fmla="*/ 2840 h 10686"/>
              <a:gd name="connsiteX309" fmla="*/ 1646 w 10000"/>
              <a:gd name="connsiteY309" fmla="*/ 2795 h 10686"/>
              <a:gd name="connsiteX310" fmla="*/ 1746 w 10000"/>
              <a:gd name="connsiteY310" fmla="*/ 2741 h 10686"/>
              <a:gd name="connsiteX311" fmla="*/ 1842 w 10000"/>
              <a:gd name="connsiteY311" fmla="*/ 2649 h 10686"/>
              <a:gd name="connsiteX312" fmla="*/ 1933 w 10000"/>
              <a:gd name="connsiteY312" fmla="*/ 2542 h 10686"/>
              <a:gd name="connsiteX313" fmla="*/ 2017 w 10000"/>
              <a:gd name="connsiteY313" fmla="*/ 2411 h 10686"/>
              <a:gd name="connsiteX314" fmla="*/ 2092 w 10000"/>
              <a:gd name="connsiteY314" fmla="*/ 2265 h 10686"/>
              <a:gd name="connsiteX315" fmla="*/ 2163 w 10000"/>
              <a:gd name="connsiteY315" fmla="*/ 2113 h 10686"/>
              <a:gd name="connsiteX316" fmla="*/ 2221 w 10000"/>
              <a:gd name="connsiteY316" fmla="*/ 1955 h 10686"/>
              <a:gd name="connsiteX317" fmla="*/ 2275 w 10000"/>
              <a:gd name="connsiteY317" fmla="*/ 1803 h 10686"/>
              <a:gd name="connsiteX318" fmla="*/ 2321 w 10000"/>
              <a:gd name="connsiteY318" fmla="*/ 1657 h 10686"/>
              <a:gd name="connsiteX319" fmla="*/ 2329 w 10000"/>
              <a:gd name="connsiteY319" fmla="*/ 1853 h 10686"/>
              <a:gd name="connsiteX320" fmla="*/ 2321 w 10000"/>
              <a:gd name="connsiteY320" fmla="*/ 2032 h 10686"/>
              <a:gd name="connsiteX321" fmla="*/ 2283 w 10000"/>
              <a:gd name="connsiteY321" fmla="*/ 2199 h 10686"/>
              <a:gd name="connsiteX322" fmla="*/ 2229 w 10000"/>
              <a:gd name="connsiteY322" fmla="*/ 2366 h 10686"/>
              <a:gd name="connsiteX323" fmla="*/ 2154 w 10000"/>
              <a:gd name="connsiteY323" fmla="*/ 2524 h 10686"/>
              <a:gd name="connsiteX324" fmla="*/ 2046 w 10000"/>
              <a:gd name="connsiteY324" fmla="*/ 2682 h 10686"/>
              <a:gd name="connsiteX325" fmla="*/ 1796 w 10000"/>
              <a:gd name="connsiteY325" fmla="*/ 3027 h 10686"/>
              <a:gd name="connsiteX326" fmla="*/ 2054 w 10000"/>
              <a:gd name="connsiteY326" fmla="*/ 3305 h 10686"/>
              <a:gd name="connsiteX327" fmla="*/ 2333 w 10000"/>
              <a:gd name="connsiteY327" fmla="*/ 3564 h 10686"/>
              <a:gd name="connsiteX328" fmla="*/ 2638 w 10000"/>
              <a:gd name="connsiteY328" fmla="*/ 3808 h 10686"/>
              <a:gd name="connsiteX329" fmla="*/ 2963 w 10000"/>
              <a:gd name="connsiteY329" fmla="*/ 4032 h 10686"/>
              <a:gd name="connsiteX330" fmla="*/ 4129 w 10000"/>
              <a:gd name="connsiteY330" fmla="*/ 4610 h 10686"/>
              <a:gd name="connsiteX331" fmla="*/ 4167 w 10000"/>
              <a:gd name="connsiteY331" fmla="*/ 4589 h 10686"/>
              <a:gd name="connsiteX332" fmla="*/ 4071 w 10000"/>
              <a:gd name="connsiteY332" fmla="*/ 4333 h 10686"/>
              <a:gd name="connsiteX333" fmla="*/ 3996 w 10000"/>
              <a:gd name="connsiteY333" fmla="*/ 4058 h 10686"/>
              <a:gd name="connsiteX334" fmla="*/ 3933 w 10000"/>
              <a:gd name="connsiteY334" fmla="*/ 3760 h 10686"/>
              <a:gd name="connsiteX335" fmla="*/ 3904 w 10000"/>
              <a:gd name="connsiteY335" fmla="*/ 3456 h 10686"/>
              <a:gd name="connsiteX336" fmla="*/ 3879 w 10000"/>
              <a:gd name="connsiteY336" fmla="*/ 3138 h 10686"/>
              <a:gd name="connsiteX337" fmla="*/ 3879 w 10000"/>
              <a:gd name="connsiteY337" fmla="*/ 2813 h 10686"/>
              <a:gd name="connsiteX338" fmla="*/ 3896 w 10000"/>
              <a:gd name="connsiteY338" fmla="*/ 2485 h 10686"/>
              <a:gd name="connsiteX339" fmla="*/ 3933 w 10000"/>
              <a:gd name="connsiteY339" fmla="*/ 2160 h 10686"/>
              <a:gd name="connsiteX340" fmla="*/ 3988 w 10000"/>
              <a:gd name="connsiteY340" fmla="*/ 1836 h 10686"/>
              <a:gd name="connsiteX341" fmla="*/ 4046 w 10000"/>
              <a:gd name="connsiteY341" fmla="*/ 1523 h 10686"/>
              <a:gd name="connsiteX342" fmla="*/ 4129 w 10000"/>
              <a:gd name="connsiteY342" fmla="*/ 1219 h 10686"/>
              <a:gd name="connsiteX343" fmla="*/ 4229 w 10000"/>
              <a:gd name="connsiteY343" fmla="*/ 933 h 10686"/>
              <a:gd name="connsiteX344" fmla="*/ 4333 w 10000"/>
              <a:gd name="connsiteY344" fmla="*/ 662 h 10686"/>
              <a:gd name="connsiteX345" fmla="*/ 4454 w 10000"/>
              <a:gd name="connsiteY345" fmla="*/ 417 h 10686"/>
              <a:gd name="connsiteX346" fmla="*/ 4583 w 10000"/>
              <a:gd name="connsiteY346" fmla="*/ 194 h 10686"/>
              <a:gd name="connsiteX347" fmla="*/ 4738 w 10000"/>
              <a:gd name="connsiteY347" fmla="*/ 0 h 1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0000" h="10686">
                <a:moveTo>
                  <a:pt x="4738" y="0"/>
                </a:moveTo>
                <a:cubicBezTo>
                  <a:pt x="4732" y="16"/>
                  <a:pt x="4727" y="32"/>
                  <a:pt x="4721" y="48"/>
                </a:cubicBezTo>
                <a:cubicBezTo>
                  <a:pt x="4718" y="59"/>
                  <a:pt x="4716" y="69"/>
                  <a:pt x="4713" y="80"/>
                </a:cubicBezTo>
                <a:lnTo>
                  <a:pt x="4704" y="101"/>
                </a:lnTo>
                <a:lnTo>
                  <a:pt x="4704" y="113"/>
                </a:lnTo>
                <a:lnTo>
                  <a:pt x="4713" y="119"/>
                </a:lnTo>
                <a:lnTo>
                  <a:pt x="4713" y="125"/>
                </a:lnTo>
                <a:lnTo>
                  <a:pt x="4721" y="125"/>
                </a:lnTo>
                <a:lnTo>
                  <a:pt x="4721" y="125"/>
                </a:lnTo>
                <a:lnTo>
                  <a:pt x="4721" y="134"/>
                </a:lnTo>
                <a:cubicBezTo>
                  <a:pt x="4718" y="140"/>
                  <a:pt x="4716" y="146"/>
                  <a:pt x="4713" y="152"/>
                </a:cubicBezTo>
                <a:lnTo>
                  <a:pt x="4704" y="179"/>
                </a:lnTo>
                <a:lnTo>
                  <a:pt x="4692" y="221"/>
                </a:lnTo>
                <a:cubicBezTo>
                  <a:pt x="4684" y="241"/>
                  <a:pt x="4675" y="260"/>
                  <a:pt x="4667" y="280"/>
                </a:cubicBezTo>
                <a:cubicBezTo>
                  <a:pt x="4654" y="308"/>
                  <a:pt x="4642" y="336"/>
                  <a:pt x="4629" y="364"/>
                </a:cubicBezTo>
                <a:cubicBezTo>
                  <a:pt x="4617" y="398"/>
                  <a:pt x="4604" y="431"/>
                  <a:pt x="4592" y="465"/>
                </a:cubicBezTo>
                <a:cubicBezTo>
                  <a:pt x="4572" y="509"/>
                  <a:pt x="4553" y="552"/>
                  <a:pt x="4533" y="596"/>
                </a:cubicBezTo>
                <a:cubicBezTo>
                  <a:pt x="4510" y="649"/>
                  <a:pt x="4486" y="701"/>
                  <a:pt x="4463" y="754"/>
                </a:cubicBezTo>
                <a:cubicBezTo>
                  <a:pt x="4435" y="836"/>
                  <a:pt x="4407" y="919"/>
                  <a:pt x="4379" y="1001"/>
                </a:cubicBezTo>
                <a:cubicBezTo>
                  <a:pt x="4360" y="1089"/>
                  <a:pt x="4340" y="1178"/>
                  <a:pt x="4321" y="1266"/>
                </a:cubicBezTo>
                <a:cubicBezTo>
                  <a:pt x="4306" y="1357"/>
                  <a:pt x="4290" y="1447"/>
                  <a:pt x="4275" y="1538"/>
                </a:cubicBezTo>
                <a:cubicBezTo>
                  <a:pt x="4254" y="1634"/>
                  <a:pt x="4234" y="1731"/>
                  <a:pt x="4213" y="1827"/>
                </a:cubicBezTo>
                <a:cubicBezTo>
                  <a:pt x="4210" y="1848"/>
                  <a:pt x="4207" y="1868"/>
                  <a:pt x="4204" y="1889"/>
                </a:cubicBezTo>
                <a:lnTo>
                  <a:pt x="4192" y="1982"/>
                </a:lnTo>
                <a:cubicBezTo>
                  <a:pt x="4189" y="2015"/>
                  <a:pt x="4186" y="2047"/>
                  <a:pt x="4183" y="2080"/>
                </a:cubicBezTo>
                <a:cubicBezTo>
                  <a:pt x="4180" y="2116"/>
                  <a:pt x="4178" y="2151"/>
                  <a:pt x="4175" y="2187"/>
                </a:cubicBezTo>
                <a:lnTo>
                  <a:pt x="4175" y="2297"/>
                </a:lnTo>
                <a:cubicBezTo>
                  <a:pt x="4181" y="2330"/>
                  <a:pt x="4186" y="2363"/>
                  <a:pt x="4192" y="2396"/>
                </a:cubicBezTo>
                <a:cubicBezTo>
                  <a:pt x="4199" y="2425"/>
                  <a:pt x="4206" y="2453"/>
                  <a:pt x="4213" y="2482"/>
                </a:cubicBezTo>
                <a:cubicBezTo>
                  <a:pt x="4225" y="2502"/>
                  <a:pt x="4238" y="2522"/>
                  <a:pt x="4250" y="2542"/>
                </a:cubicBezTo>
                <a:lnTo>
                  <a:pt x="4450" y="2530"/>
                </a:lnTo>
                <a:lnTo>
                  <a:pt x="4646" y="2482"/>
                </a:lnTo>
                <a:lnTo>
                  <a:pt x="4833" y="2405"/>
                </a:lnTo>
                <a:lnTo>
                  <a:pt x="5025" y="2297"/>
                </a:lnTo>
                <a:lnTo>
                  <a:pt x="5200" y="2172"/>
                </a:lnTo>
                <a:lnTo>
                  <a:pt x="5371" y="2020"/>
                </a:lnTo>
                <a:lnTo>
                  <a:pt x="5533" y="1859"/>
                </a:lnTo>
                <a:lnTo>
                  <a:pt x="5683" y="1690"/>
                </a:lnTo>
                <a:lnTo>
                  <a:pt x="5829" y="1511"/>
                </a:lnTo>
                <a:lnTo>
                  <a:pt x="5954" y="1326"/>
                </a:lnTo>
                <a:lnTo>
                  <a:pt x="6071" y="1147"/>
                </a:lnTo>
                <a:cubicBezTo>
                  <a:pt x="6103" y="1089"/>
                  <a:pt x="6135" y="1032"/>
                  <a:pt x="6167" y="974"/>
                </a:cubicBezTo>
                <a:lnTo>
                  <a:pt x="6213" y="974"/>
                </a:lnTo>
                <a:lnTo>
                  <a:pt x="6213" y="992"/>
                </a:lnTo>
                <a:cubicBezTo>
                  <a:pt x="6188" y="1050"/>
                  <a:pt x="6163" y="1107"/>
                  <a:pt x="6138" y="1165"/>
                </a:cubicBezTo>
                <a:cubicBezTo>
                  <a:pt x="6110" y="1225"/>
                  <a:pt x="6082" y="1284"/>
                  <a:pt x="6054" y="1344"/>
                </a:cubicBezTo>
                <a:cubicBezTo>
                  <a:pt x="6024" y="1402"/>
                  <a:pt x="5993" y="1459"/>
                  <a:pt x="5963" y="1517"/>
                </a:cubicBezTo>
                <a:lnTo>
                  <a:pt x="5871" y="1684"/>
                </a:lnTo>
                <a:cubicBezTo>
                  <a:pt x="5839" y="1738"/>
                  <a:pt x="5807" y="1793"/>
                  <a:pt x="5775" y="1847"/>
                </a:cubicBezTo>
                <a:lnTo>
                  <a:pt x="5667" y="1999"/>
                </a:lnTo>
                <a:lnTo>
                  <a:pt x="5554" y="2145"/>
                </a:lnTo>
                <a:lnTo>
                  <a:pt x="5417" y="2279"/>
                </a:lnTo>
                <a:lnTo>
                  <a:pt x="5275" y="2411"/>
                </a:lnTo>
                <a:lnTo>
                  <a:pt x="5108" y="2518"/>
                </a:lnTo>
                <a:lnTo>
                  <a:pt x="4917" y="2616"/>
                </a:lnTo>
                <a:lnTo>
                  <a:pt x="4704" y="2703"/>
                </a:lnTo>
                <a:lnTo>
                  <a:pt x="4479" y="2768"/>
                </a:lnTo>
                <a:lnTo>
                  <a:pt x="4213" y="2813"/>
                </a:lnTo>
                <a:cubicBezTo>
                  <a:pt x="4216" y="2917"/>
                  <a:pt x="4218" y="3022"/>
                  <a:pt x="4221" y="3126"/>
                </a:cubicBezTo>
                <a:cubicBezTo>
                  <a:pt x="4233" y="3225"/>
                  <a:pt x="4246" y="3325"/>
                  <a:pt x="4258" y="3424"/>
                </a:cubicBezTo>
                <a:cubicBezTo>
                  <a:pt x="4279" y="3518"/>
                  <a:pt x="4300" y="3613"/>
                  <a:pt x="4321" y="3707"/>
                </a:cubicBezTo>
                <a:cubicBezTo>
                  <a:pt x="4349" y="3796"/>
                  <a:pt x="4376" y="3886"/>
                  <a:pt x="4404" y="3975"/>
                </a:cubicBezTo>
                <a:cubicBezTo>
                  <a:pt x="4439" y="4060"/>
                  <a:pt x="4473" y="4146"/>
                  <a:pt x="4508" y="4231"/>
                </a:cubicBezTo>
                <a:cubicBezTo>
                  <a:pt x="4546" y="4313"/>
                  <a:pt x="4583" y="4394"/>
                  <a:pt x="4621" y="4476"/>
                </a:cubicBezTo>
                <a:lnTo>
                  <a:pt x="4750" y="4708"/>
                </a:lnTo>
                <a:lnTo>
                  <a:pt x="4879" y="4934"/>
                </a:lnTo>
                <a:cubicBezTo>
                  <a:pt x="4892" y="4952"/>
                  <a:pt x="4904" y="4970"/>
                  <a:pt x="4917" y="4988"/>
                </a:cubicBezTo>
                <a:lnTo>
                  <a:pt x="4950" y="5054"/>
                </a:lnTo>
                <a:cubicBezTo>
                  <a:pt x="4965" y="5078"/>
                  <a:pt x="4981" y="5101"/>
                  <a:pt x="4996" y="5125"/>
                </a:cubicBezTo>
                <a:lnTo>
                  <a:pt x="5038" y="5200"/>
                </a:lnTo>
                <a:cubicBezTo>
                  <a:pt x="5056" y="5224"/>
                  <a:pt x="5074" y="5247"/>
                  <a:pt x="5092" y="5271"/>
                </a:cubicBezTo>
                <a:cubicBezTo>
                  <a:pt x="5113" y="5291"/>
                  <a:pt x="5133" y="5311"/>
                  <a:pt x="5154" y="5331"/>
                </a:cubicBezTo>
                <a:cubicBezTo>
                  <a:pt x="5179" y="5349"/>
                  <a:pt x="5204" y="5366"/>
                  <a:pt x="5229" y="5384"/>
                </a:cubicBezTo>
                <a:lnTo>
                  <a:pt x="5313" y="5423"/>
                </a:lnTo>
                <a:lnTo>
                  <a:pt x="5413" y="5438"/>
                </a:lnTo>
                <a:lnTo>
                  <a:pt x="5517" y="5435"/>
                </a:lnTo>
                <a:lnTo>
                  <a:pt x="5704" y="5390"/>
                </a:lnTo>
                <a:lnTo>
                  <a:pt x="5871" y="5316"/>
                </a:lnTo>
                <a:lnTo>
                  <a:pt x="6033" y="5223"/>
                </a:lnTo>
                <a:lnTo>
                  <a:pt x="6167" y="5113"/>
                </a:lnTo>
                <a:lnTo>
                  <a:pt x="6296" y="4994"/>
                </a:lnTo>
                <a:cubicBezTo>
                  <a:pt x="6336" y="4952"/>
                  <a:pt x="6377" y="4911"/>
                  <a:pt x="6417" y="4869"/>
                </a:cubicBezTo>
                <a:lnTo>
                  <a:pt x="6525" y="4750"/>
                </a:lnTo>
                <a:cubicBezTo>
                  <a:pt x="6556" y="4712"/>
                  <a:pt x="6586" y="4674"/>
                  <a:pt x="6617" y="4636"/>
                </a:cubicBezTo>
                <a:lnTo>
                  <a:pt x="6821" y="4377"/>
                </a:lnTo>
                <a:lnTo>
                  <a:pt x="7017" y="4085"/>
                </a:lnTo>
                <a:lnTo>
                  <a:pt x="7213" y="3766"/>
                </a:lnTo>
                <a:lnTo>
                  <a:pt x="7396" y="3418"/>
                </a:lnTo>
                <a:cubicBezTo>
                  <a:pt x="7452" y="3296"/>
                  <a:pt x="7507" y="3173"/>
                  <a:pt x="7563" y="3051"/>
                </a:cubicBezTo>
                <a:lnTo>
                  <a:pt x="7713" y="2661"/>
                </a:lnTo>
                <a:cubicBezTo>
                  <a:pt x="7759" y="2525"/>
                  <a:pt x="7804" y="2389"/>
                  <a:pt x="7850" y="2253"/>
                </a:cubicBezTo>
                <a:cubicBezTo>
                  <a:pt x="7883" y="2112"/>
                  <a:pt x="7917" y="1971"/>
                  <a:pt x="7950" y="1830"/>
                </a:cubicBezTo>
                <a:cubicBezTo>
                  <a:pt x="7975" y="1686"/>
                  <a:pt x="8000" y="1541"/>
                  <a:pt x="8025" y="1397"/>
                </a:cubicBezTo>
                <a:cubicBezTo>
                  <a:pt x="8040" y="1249"/>
                  <a:pt x="8056" y="1102"/>
                  <a:pt x="8071" y="954"/>
                </a:cubicBezTo>
                <a:cubicBezTo>
                  <a:pt x="8083" y="961"/>
                  <a:pt x="8096" y="967"/>
                  <a:pt x="8108" y="974"/>
                </a:cubicBezTo>
                <a:lnTo>
                  <a:pt x="8138" y="1025"/>
                </a:lnTo>
                <a:cubicBezTo>
                  <a:pt x="8146" y="1050"/>
                  <a:pt x="8155" y="1075"/>
                  <a:pt x="8163" y="1100"/>
                </a:cubicBezTo>
                <a:cubicBezTo>
                  <a:pt x="8167" y="1133"/>
                  <a:pt x="8171" y="1165"/>
                  <a:pt x="8175" y="1198"/>
                </a:cubicBezTo>
                <a:cubicBezTo>
                  <a:pt x="8178" y="1236"/>
                  <a:pt x="8180" y="1273"/>
                  <a:pt x="8183" y="1311"/>
                </a:cubicBezTo>
                <a:lnTo>
                  <a:pt x="8183" y="1442"/>
                </a:lnTo>
                <a:lnTo>
                  <a:pt x="8183" y="1582"/>
                </a:lnTo>
                <a:cubicBezTo>
                  <a:pt x="8180" y="1633"/>
                  <a:pt x="8178" y="1683"/>
                  <a:pt x="8175" y="1734"/>
                </a:cubicBezTo>
                <a:cubicBezTo>
                  <a:pt x="8171" y="1786"/>
                  <a:pt x="8167" y="1837"/>
                  <a:pt x="8163" y="1889"/>
                </a:cubicBezTo>
                <a:cubicBezTo>
                  <a:pt x="8157" y="1942"/>
                  <a:pt x="8152" y="1994"/>
                  <a:pt x="8146" y="2047"/>
                </a:cubicBezTo>
                <a:cubicBezTo>
                  <a:pt x="8138" y="2100"/>
                  <a:pt x="8129" y="2152"/>
                  <a:pt x="8121" y="2205"/>
                </a:cubicBezTo>
                <a:cubicBezTo>
                  <a:pt x="8117" y="2256"/>
                  <a:pt x="8112" y="2306"/>
                  <a:pt x="8108" y="2357"/>
                </a:cubicBezTo>
                <a:cubicBezTo>
                  <a:pt x="8100" y="2404"/>
                  <a:pt x="8091" y="2450"/>
                  <a:pt x="8083" y="2497"/>
                </a:cubicBezTo>
                <a:cubicBezTo>
                  <a:pt x="8076" y="2541"/>
                  <a:pt x="8070" y="2584"/>
                  <a:pt x="8063" y="2628"/>
                </a:cubicBezTo>
                <a:cubicBezTo>
                  <a:pt x="8055" y="2666"/>
                  <a:pt x="8046" y="2703"/>
                  <a:pt x="8038" y="2741"/>
                </a:cubicBezTo>
                <a:lnTo>
                  <a:pt x="8017" y="2834"/>
                </a:lnTo>
                <a:cubicBezTo>
                  <a:pt x="8011" y="2859"/>
                  <a:pt x="8006" y="2883"/>
                  <a:pt x="8000" y="2908"/>
                </a:cubicBezTo>
                <a:lnTo>
                  <a:pt x="7700" y="3754"/>
                </a:lnTo>
                <a:lnTo>
                  <a:pt x="7942" y="3737"/>
                </a:lnTo>
                <a:lnTo>
                  <a:pt x="8167" y="3695"/>
                </a:lnTo>
                <a:lnTo>
                  <a:pt x="8379" y="3635"/>
                </a:lnTo>
                <a:lnTo>
                  <a:pt x="8583" y="3558"/>
                </a:lnTo>
                <a:lnTo>
                  <a:pt x="8767" y="3471"/>
                </a:lnTo>
                <a:lnTo>
                  <a:pt x="8933" y="3376"/>
                </a:lnTo>
                <a:lnTo>
                  <a:pt x="9092" y="3278"/>
                </a:lnTo>
                <a:lnTo>
                  <a:pt x="9238" y="3185"/>
                </a:lnTo>
                <a:lnTo>
                  <a:pt x="9250" y="3230"/>
                </a:lnTo>
                <a:cubicBezTo>
                  <a:pt x="9206" y="3279"/>
                  <a:pt x="9161" y="3327"/>
                  <a:pt x="9117" y="3376"/>
                </a:cubicBezTo>
                <a:cubicBezTo>
                  <a:pt x="9063" y="3423"/>
                  <a:pt x="9008" y="3469"/>
                  <a:pt x="8954" y="3516"/>
                </a:cubicBezTo>
                <a:lnTo>
                  <a:pt x="8758" y="3641"/>
                </a:lnTo>
                <a:lnTo>
                  <a:pt x="8538" y="3754"/>
                </a:lnTo>
                <a:lnTo>
                  <a:pt x="8304" y="3856"/>
                </a:lnTo>
                <a:lnTo>
                  <a:pt x="8054" y="3945"/>
                </a:lnTo>
                <a:lnTo>
                  <a:pt x="7796" y="4014"/>
                </a:lnTo>
                <a:lnTo>
                  <a:pt x="7533" y="4064"/>
                </a:lnTo>
                <a:lnTo>
                  <a:pt x="7479" y="4184"/>
                </a:lnTo>
                <a:cubicBezTo>
                  <a:pt x="7454" y="4231"/>
                  <a:pt x="7429" y="4277"/>
                  <a:pt x="7404" y="4324"/>
                </a:cubicBezTo>
                <a:lnTo>
                  <a:pt x="7321" y="4470"/>
                </a:lnTo>
                <a:lnTo>
                  <a:pt x="7213" y="4628"/>
                </a:lnTo>
                <a:cubicBezTo>
                  <a:pt x="7175" y="4683"/>
                  <a:pt x="7138" y="4739"/>
                  <a:pt x="7100" y="4794"/>
                </a:cubicBezTo>
                <a:cubicBezTo>
                  <a:pt x="7060" y="4849"/>
                  <a:pt x="7019" y="4903"/>
                  <a:pt x="6979" y="4958"/>
                </a:cubicBezTo>
                <a:lnTo>
                  <a:pt x="6850" y="5113"/>
                </a:lnTo>
                <a:lnTo>
                  <a:pt x="6721" y="5265"/>
                </a:lnTo>
                <a:cubicBezTo>
                  <a:pt x="6681" y="5312"/>
                  <a:pt x="6640" y="5358"/>
                  <a:pt x="6600" y="5405"/>
                </a:cubicBezTo>
                <a:lnTo>
                  <a:pt x="6471" y="5530"/>
                </a:lnTo>
                <a:lnTo>
                  <a:pt x="6358" y="5641"/>
                </a:lnTo>
                <a:lnTo>
                  <a:pt x="6250" y="5721"/>
                </a:lnTo>
                <a:cubicBezTo>
                  <a:pt x="6256" y="5741"/>
                  <a:pt x="6261" y="5761"/>
                  <a:pt x="6267" y="5781"/>
                </a:cubicBezTo>
                <a:cubicBezTo>
                  <a:pt x="6277" y="5785"/>
                  <a:pt x="6286" y="5789"/>
                  <a:pt x="6296" y="5793"/>
                </a:cubicBezTo>
                <a:lnTo>
                  <a:pt x="6479" y="5754"/>
                </a:lnTo>
                <a:lnTo>
                  <a:pt x="6663" y="5736"/>
                </a:lnTo>
                <a:lnTo>
                  <a:pt x="6858" y="5736"/>
                </a:lnTo>
                <a:lnTo>
                  <a:pt x="7046" y="5742"/>
                </a:lnTo>
                <a:lnTo>
                  <a:pt x="7246" y="5748"/>
                </a:lnTo>
                <a:lnTo>
                  <a:pt x="7425" y="5748"/>
                </a:lnTo>
                <a:lnTo>
                  <a:pt x="7600" y="5733"/>
                </a:lnTo>
                <a:lnTo>
                  <a:pt x="7950" y="5673"/>
                </a:lnTo>
                <a:lnTo>
                  <a:pt x="8275" y="5596"/>
                </a:lnTo>
                <a:lnTo>
                  <a:pt x="8579" y="5504"/>
                </a:lnTo>
                <a:lnTo>
                  <a:pt x="8858" y="5390"/>
                </a:lnTo>
                <a:lnTo>
                  <a:pt x="9117" y="5265"/>
                </a:lnTo>
                <a:lnTo>
                  <a:pt x="9350" y="5119"/>
                </a:lnTo>
                <a:lnTo>
                  <a:pt x="9563" y="4967"/>
                </a:lnTo>
                <a:lnTo>
                  <a:pt x="9758" y="4794"/>
                </a:lnTo>
                <a:lnTo>
                  <a:pt x="9933" y="4610"/>
                </a:lnTo>
                <a:cubicBezTo>
                  <a:pt x="9955" y="4623"/>
                  <a:pt x="9978" y="4635"/>
                  <a:pt x="10000" y="4648"/>
                </a:cubicBezTo>
                <a:lnTo>
                  <a:pt x="10000" y="4660"/>
                </a:lnTo>
                <a:cubicBezTo>
                  <a:pt x="9968" y="4716"/>
                  <a:pt x="9936" y="4771"/>
                  <a:pt x="9904" y="4827"/>
                </a:cubicBezTo>
                <a:lnTo>
                  <a:pt x="9767" y="5000"/>
                </a:lnTo>
                <a:lnTo>
                  <a:pt x="9600" y="5173"/>
                </a:lnTo>
                <a:lnTo>
                  <a:pt x="9404" y="5343"/>
                </a:lnTo>
                <a:lnTo>
                  <a:pt x="9183" y="5504"/>
                </a:lnTo>
                <a:lnTo>
                  <a:pt x="8950" y="5662"/>
                </a:lnTo>
                <a:lnTo>
                  <a:pt x="8704" y="5802"/>
                </a:lnTo>
                <a:lnTo>
                  <a:pt x="8463" y="5927"/>
                </a:lnTo>
                <a:lnTo>
                  <a:pt x="8229" y="6025"/>
                </a:lnTo>
                <a:lnTo>
                  <a:pt x="8000" y="6105"/>
                </a:lnTo>
                <a:lnTo>
                  <a:pt x="7879" y="6132"/>
                </a:lnTo>
                <a:lnTo>
                  <a:pt x="7729" y="6153"/>
                </a:lnTo>
                <a:lnTo>
                  <a:pt x="7563" y="6177"/>
                </a:lnTo>
                <a:lnTo>
                  <a:pt x="7388" y="6198"/>
                </a:lnTo>
                <a:lnTo>
                  <a:pt x="7204" y="6219"/>
                </a:lnTo>
                <a:lnTo>
                  <a:pt x="7017" y="6240"/>
                </a:lnTo>
                <a:lnTo>
                  <a:pt x="6842" y="6263"/>
                </a:lnTo>
                <a:lnTo>
                  <a:pt x="6675" y="6290"/>
                </a:lnTo>
                <a:lnTo>
                  <a:pt x="6517" y="6329"/>
                </a:lnTo>
                <a:lnTo>
                  <a:pt x="6388" y="6365"/>
                </a:lnTo>
                <a:cubicBezTo>
                  <a:pt x="6355" y="6382"/>
                  <a:pt x="6321" y="6398"/>
                  <a:pt x="6288" y="6415"/>
                </a:cubicBezTo>
                <a:lnTo>
                  <a:pt x="6213" y="6475"/>
                </a:lnTo>
                <a:cubicBezTo>
                  <a:pt x="6173" y="6533"/>
                  <a:pt x="6132" y="6590"/>
                  <a:pt x="6092" y="6648"/>
                </a:cubicBezTo>
                <a:cubicBezTo>
                  <a:pt x="6064" y="6711"/>
                  <a:pt x="6036" y="6773"/>
                  <a:pt x="6008" y="6836"/>
                </a:cubicBezTo>
                <a:cubicBezTo>
                  <a:pt x="5986" y="6901"/>
                  <a:pt x="5964" y="6967"/>
                  <a:pt x="5942" y="7032"/>
                </a:cubicBezTo>
                <a:cubicBezTo>
                  <a:pt x="5929" y="7099"/>
                  <a:pt x="5917" y="7165"/>
                  <a:pt x="5904" y="7232"/>
                </a:cubicBezTo>
                <a:cubicBezTo>
                  <a:pt x="5899" y="7302"/>
                  <a:pt x="5893" y="7373"/>
                  <a:pt x="5888" y="7443"/>
                </a:cubicBezTo>
                <a:cubicBezTo>
                  <a:pt x="5885" y="7514"/>
                  <a:pt x="5882" y="7584"/>
                  <a:pt x="5879" y="7655"/>
                </a:cubicBezTo>
                <a:cubicBezTo>
                  <a:pt x="5882" y="7726"/>
                  <a:pt x="5885" y="7796"/>
                  <a:pt x="5888" y="7867"/>
                </a:cubicBezTo>
                <a:cubicBezTo>
                  <a:pt x="5893" y="7939"/>
                  <a:pt x="5899" y="8012"/>
                  <a:pt x="5904" y="8084"/>
                </a:cubicBezTo>
                <a:cubicBezTo>
                  <a:pt x="5911" y="8156"/>
                  <a:pt x="5918" y="8227"/>
                  <a:pt x="5925" y="8299"/>
                </a:cubicBezTo>
                <a:cubicBezTo>
                  <a:pt x="5933" y="8369"/>
                  <a:pt x="5942" y="8440"/>
                  <a:pt x="5950" y="8510"/>
                </a:cubicBezTo>
                <a:cubicBezTo>
                  <a:pt x="5951" y="8613"/>
                  <a:pt x="5953" y="8717"/>
                  <a:pt x="5954" y="8820"/>
                </a:cubicBezTo>
                <a:cubicBezTo>
                  <a:pt x="5947" y="8923"/>
                  <a:pt x="5940" y="9027"/>
                  <a:pt x="5933" y="9130"/>
                </a:cubicBezTo>
                <a:cubicBezTo>
                  <a:pt x="5921" y="9229"/>
                  <a:pt x="5908" y="9329"/>
                  <a:pt x="5896" y="9428"/>
                </a:cubicBezTo>
                <a:cubicBezTo>
                  <a:pt x="5881" y="9525"/>
                  <a:pt x="5865" y="9623"/>
                  <a:pt x="5850" y="9720"/>
                </a:cubicBezTo>
                <a:cubicBezTo>
                  <a:pt x="5819" y="10051"/>
                  <a:pt x="5825" y="10355"/>
                  <a:pt x="5794" y="10686"/>
                </a:cubicBezTo>
                <a:lnTo>
                  <a:pt x="4117" y="10686"/>
                </a:lnTo>
                <a:lnTo>
                  <a:pt x="4309" y="10293"/>
                </a:lnTo>
                <a:lnTo>
                  <a:pt x="4546" y="9848"/>
                </a:lnTo>
                <a:cubicBezTo>
                  <a:pt x="4574" y="9794"/>
                  <a:pt x="4601" y="9741"/>
                  <a:pt x="4629" y="9687"/>
                </a:cubicBezTo>
                <a:cubicBezTo>
                  <a:pt x="4653" y="9627"/>
                  <a:pt x="4676" y="9568"/>
                  <a:pt x="4700" y="9508"/>
                </a:cubicBezTo>
                <a:cubicBezTo>
                  <a:pt x="4722" y="9442"/>
                  <a:pt x="4745" y="9375"/>
                  <a:pt x="4767" y="9309"/>
                </a:cubicBezTo>
                <a:cubicBezTo>
                  <a:pt x="4788" y="9238"/>
                  <a:pt x="4808" y="9168"/>
                  <a:pt x="4829" y="9097"/>
                </a:cubicBezTo>
                <a:cubicBezTo>
                  <a:pt x="4846" y="9021"/>
                  <a:pt x="4862" y="8944"/>
                  <a:pt x="4879" y="8868"/>
                </a:cubicBezTo>
                <a:cubicBezTo>
                  <a:pt x="4892" y="8790"/>
                  <a:pt x="4904" y="8713"/>
                  <a:pt x="4917" y="8635"/>
                </a:cubicBezTo>
                <a:cubicBezTo>
                  <a:pt x="4929" y="8554"/>
                  <a:pt x="4942" y="8472"/>
                  <a:pt x="4954" y="8391"/>
                </a:cubicBezTo>
                <a:cubicBezTo>
                  <a:pt x="4962" y="8309"/>
                  <a:pt x="4971" y="8226"/>
                  <a:pt x="4979" y="8144"/>
                </a:cubicBezTo>
                <a:cubicBezTo>
                  <a:pt x="4986" y="8058"/>
                  <a:pt x="4993" y="7973"/>
                  <a:pt x="5000" y="7887"/>
                </a:cubicBezTo>
                <a:lnTo>
                  <a:pt x="5000" y="7634"/>
                </a:lnTo>
                <a:lnTo>
                  <a:pt x="5000" y="7384"/>
                </a:lnTo>
                <a:cubicBezTo>
                  <a:pt x="4993" y="7300"/>
                  <a:pt x="4986" y="7217"/>
                  <a:pt x="4979" y="7133"/>
                </a:cubicBezTo>
                <a:cubicBezTo>
                  <a:pt x="4969" y="7053"/>
                  <a:pt x="4960" y="6972"/>
                  <a:pt x="4950" y="6892"/>
                </a:cubicBezTo>
                <a:cubicBezTo>
                  <a:pt x="4938" y="6814"/>
                  <a:pt x="4925" y="6735"/>
                  <a:pt x="4913" y="6657"/>
                </a:cubicBezTo>
                <a:cubicBezTo>
                  <a:pt x="4895" y="6581"/>
                  <a:pt x="4876" y="6506"/>
                  <a:pt x="4858" y="6430"/>
                </a:cubicBezTo>
                <a:cubicBezTo>
                  <a:pt x="4833" y="6360"/>
                  <a:pt x="4808" y="6289"/>
                  <a:pt x="4783" y="6219"/>
                </a:cubicBezTo>
                <a:cubicBezTo>
                  <a:pt x="4755" y="6152"/>
                  <a:pt x="4728" y="6086"/>
                  <a:pt x="4700" y="6019"/>
                </a:cubicBezTo>
                <a:cubicBezTo>
                  <a:pt x="4667" y="5959"/>
                  <a:pt x="4633" y="5900"/>
                  <a:pt x="4600" y="5840"/>
                </a:cubicBezTo>
                <a:cubicBezTo>
                  <a:pt x="4563" y="5787"/>
                  <a:pt x="4525" y="5735"/>
                  <a:pt x="4488" y="5682"/>
                </a:cubicBezTo>
                <a:cubicBezTo>
                  <a:pt x="4445" y="5635"/>
                  <a:pt x="4401" y="5589"/>
                  <a:pt x="4358" y="5542"/>
                </a:cubicBezTo>
                <a:cubicBezTo>
                  <a:pt x="4310" y="5504"/>
                  <a:pt x="4261" y="5467"/>
                  <a:pt x="4213" y="5429"/>
                </a:cubicBezTo>
                <a:lnTo>
                  <a:pt x="4046" y="5343"/>
                </a:lnTo>
                <a:lnTo>
                  <a:pt x="3904" y="5292"/>
                </a:lnTo>
                <a:lnTo>
                  <a:pt x="3746" y="5271"/>
                </a:lnTo>
                <a:lnTo>
                  <a:pt x="3583" y="5271"/>
                </a:lnTo>
                <a:lnTo>
                  <a:pt x="3413" y="5286"/>
                </a:lnTo>
                <a:lnTo>
                  <a:pt x="3246" y="5310"/>
                </a:lnTo>
                <a:lnTo>
                  <a:pt x="3079" y="5343"/>
                </a:lnTo>
                <a:lnTo>
                  <a:pt x="2913" y="5369"/>
                </a:lnTo>
                <a:lnTo>
                  <a:pt x="2750" y="5396"/>
                </a:lnTo>
                <a:lnTo>
                  <a:pt x="2600" y="5411"/>
                </a:lnTo>
                <a:lnTo>
                  <a:pt x="2258" y="5423"/>
                </a:lnTo>
                <a:lnTo>
                  <a:pt x="1925" y="5411"/>
                </a:lnTo>
                <a:lnTo>
                  <a:pt x="1617" y="5384"/>
                </a:lnTo>
                <a:lnTo>
                  <a:pt x="1321" y="5346"/>
                </a:lnTo>
                <a:lnTo>
                  <a:pt x="1033" y="5298"/>
                </a:lnTo>
                <a:lnTo>
                  <a:pt x="758" y="5250"/>
                </a:lnTo>
                <a:lnTo>
                  <a:pt x="500" y="5197"/>
                </a:lnTo>
                <a:cubicBezTo>
                  <a:pt x="506" y="5177"/>
                  <a:pt x="511" y="5157"/>
                  <a:pt x="517" y="5137"/>
                </a:cubicBezTo>
                <a:lnTo>
                  <a:pt x="871" y="5173"/>
                </a:lnTo>
                <a:lnTo>
                  <a:pt x="1221" y="5197"/>
                </a:lnTo>
                <a:lnTo>
                  <a:pt x="1563" y="5206"/>
                </a:lnTo>
                <a:lnTo>
                  <a:pt x="1896" y="5197"/>
                </a:lnTo>
                <a:lnTo>
                  <a:pt x="2221" y="5164"/>
                </a:lnTo>
                <a:lnTo>
                  <a:pt x="2538" y="5113"/>
                </a:lnTo>
                <a:lnTo>
                  <a:pt x="2842" y="5045"/>
                </a:lnTo>
                <a:lnTo>
                  <a:pt x="3129" y="4946"/>
                </a:lnTo>
                <a:lnTo>
                  <a:pt x="3500" y="4815"/>
                </a:lnTo>
                <a:lnTo>
                  <a:pt x="2821" y="4389"/>
                </a:lnTo>
                <a:lnTo>
                  <a:pt x="2213" y="3912"/>
                </a:lnTo>
                <a:lnTo>
                  <a:pt x="1879" y="3939"/>
                </a:lnTo>
                <a:lnTo>
                  <a:pt x="1554" y="3939"/>
                </a:lnTo>
                <a:lnTo>
                  <a:pt x="1258" y="3912"/>
                </a:lnTo>
                <a:lnTo>
                  <a:pt x="979" y="3856"/>
                </a:lnTo>
                <a:lnTo>
                  <a:pt x="721" y="3775"/>
                </a:lnTo>
                <a:lnTo>
                  <a:pt x="496" y="3674"/>
                </a:lnTo>
                <a:lnTo>
                  <a:pt x="296" y="3549"/>
                </a:lnTo>
                <a:lnTo>
                  <a:pt x="129" y="3403"/>
                </a:lnTo>
                <a:lnTo>
                  <a:pt x="0" y="3245"/>
                </a:lnTo>
                <a:cubicBezTo>
                  <a:pt x="6" y="3236"/>
                  <a:pt x="11" y="3227"/>
                  <a:pt x="17" y="3218"/>
                </a:cubicBezTo>
                <a:lnTo>
                  <a:pt x="71" y="3245"/>
                </a:lnTo>
                <a:cubicBezTo>
                  <a:pt x="93" y="3280"/>
                  <a:pt x="116" y="3314"/>
                  <a:pt x="138" y="3349"/>
                </a:cubicBezTo>
                <a:lnTo>
                  <a:pt x="246" y="3439"/>
                </a:lnTo>
                <a:cubicBezTo>
                  <a:pt x="290" y="3469"/>
                  <a:pt x="335" y="3498"/>
                  <a:pt x="379" y="3528"/>
                </a:cubicBezTo>
                <a:lnTo>
                  <a:pt x="538" y="3597"/>
                </a:lnTo>
                <a:lnTo>
                  <a:pt x="721" y="3656"/>
                </a:lnTo>
                <a:lnTo>
                  <a:pt x="913" y="3701"/>
                </a:lnTo>
                <a:lnTo>
                  <a:pt x="1117" y="3728"/>
                </a:lnTo>
                <a:lnTo>
                  <a:pt x="1329" y="3737"/>
                </a:lnTo>
                <a:lnTo>
                  <a:pt x="1533" y="3734"/>
                </a:lnTo>
                <a:lnTo>
                  <a:pt x="1646" y="3722"/>
                </a:lnTo>
                <a:lnTo>
                  <a:pt x="1746" y="3722"/>
                </a:lnTo>
                <a:lnTo>
                  <a:pt x="1833" y="3710"/>
                </a:lnTo>
                <a:lnTo>
                  <a:pt x="1917" y="3695"/>
                </a:lnTo>
                <a:lnTo>
                  <a:pt x="1988" y="3662"/>
                </a:lnTo>
                <a:cubicBezTo>
                  <a:pt x="1921" y="3572"/>
                  <a:pt x="1855" y="3481"/>
                  <a:pt x="1788" y="3391"/>
                </a:cubicBezTo>
                <a:lnTo>
                  <a:pt x="1617" y="3126"/>
                </a:lnTo>
                <a:lnTo>
                  <a:pt x="1454" y="2849"/>
                </a:lnTo>
                <a:lnTo>
                  <a:pt x="1313" y="2563"/>
                </a:lnTo>
                <a:lnTo>
                  <a:pt x="1175" y="2253"/>
                </a:lnTo>
                <a:lnTo>
                  <a:pt x="1046" y="1919"/>
                </a:lnTo>
                <a:cubicBezTo>
                  <a:pt x="1042" y="1899"/>
                  <a:pt x="1037" y="1879"/>
                  <a:pt x="1033" y="1859"/>
                </a:cubicBezTo>
                <a:cubicBezTo>
                  <a:pt x="1022" y="1831"/>
                  <a:pt x="1011" y="1804"/>
                  <a:pt x="1000" y="1776"/>
                </a:cubicBezTo>
                <a:cubicBezTo>
                  <a:pt x="993" y="1745"/>
                  <a:pt x="986" y="1715"/>
                  <a:pt x="979" y="1684"/>
                </a:cubicBezTo>
                <a:cubicBezTo>
                  <a:pt x="969" y="1653"/>
                  <a:pt x="960" y="1622"/>
                  <a:pt x="950" y="1591"/>
                </a:cubicBezTo>
                <a:cubicBezTo>
                  <a:pt x="942" y="1557"/>
                  <a:pt x="933" y="1524"/>
                  <a:pt x="925" y="1490"/>
                </a:cubicBezTo>
                <a:cubicBezTo>
                  <a:pt x="922" y="1459"/>
                  <a:pt x="920" y="1428"/>
                  <a:pt x="917" y="1397"/>
                </a:cubicBezTo>
                <a:lnTo>
                  <a:pt x="917" y="1311"/>
                </a:lnTo>
                <a:cubicBezTo>
                  <a:pt x="922" y="1285"/>
                  <a:pt x="928" y="1260"/>
                  <a:pt x="933" y="1234"/>
                </a:cubicBezTo>
                <a:lnTo>
                  <a:pt x="963" y="1180"/>
                </a:lnTo>
                <a:lnTo>
                  <a:pt x="1000" y="1192"/>
                </a:lnTo>
                <a:cubicBezTo>
                  <a:pt x="1011" y="1293"/>
                  <a:pt x="1022" y="1395"/>
                  <a:pt x="1033" y="1496"/>
                </a:cubicBezTo>
                <a:cubicBezTo>
                  <a:pt x="1058" y="1597"/>
                  <a:pt x="1083" y="1699"/>
                  <a:pt x="1108" y="1800"/>
                </a:cubicBezTo>
                <a:cubicBezTo>
                  <a:pt x="1146" y="1899"/>
                  <a:pt x="1183" y="1999"/>
                  <a:pt x="1221" y="2098"/>
                </a:cubicBezTo>
                <a:cubicBezTo>
                  <a:pt x="1267" y="2189"/>
                  <a:pt x="1312" y="2281"/>
                  <a:pt x="1358" y="2372"/>
                </a:cubicBezTo>
                <a:lnTo>
                  <a:pt x="1508" y="2628"/>
                </a:lnTo>
                <a:lnTo>
                  <a:pt x="1646" y="2795"/>
                </a:lnTo>
                <a:cubicBezTo>
                  <a:pt x="1640" y="2797"/>
                  <a:pt x="1635" y="2799"/>
                  <a:pt x="1629" y="2801"/>
                </a:cubicBezTo>
                <a:lnTo>
                  <a:pt x="1629" y="2807"/>
                </a:lnTo>
                <a:lnTo>
                  <a:pt x="1638" y="2813"/>
                </a:lnTo>
                <a:cubicBezTo>
                  <a:pt x="1641" y="2814"/>
                  <a:pt x="1643" y="2815"/>
                  <a:pt x="1646" y="2816"/>
                </a:cubicBezTo>
                <a:cubicBezTo>
                  <a:pt x="1652" y="2818"/>
                  <a:pt x="1657" y="2820"/>
                  <a:pt x="1663" y="2822"/>
                </a:cubicBezTo>
                <a:cubicBezTo>
                  <a:pt x="1664" y="2826"/>
                  <a:pt x="1666" y="2830"/>
                  <a:pt x="1667" y="2834"/>
                </a:cubicBezTo>
                <a:cubicBezTo>
                  <a:pt x="1670" y="2836"/>
                  <a:pt x="1672" y="2838"/>
                  <a:pt x="1675" y="2840"/>
                </a:cubicBezTo>
                <a:cubicBezTo>
                  <a:pt x="1678" y="2843"/>
                  <a:pt x="1680" y="2846"/>
                  <a:pt x="1683" y="2849"/>
                </a:cubicBezTo>
                <a:lnTo>
                  <a:pt x="1683" y="2843"/>
                </a:lnTo>
                <a:cubicBezTo>
                  <a:pt x="1680" y="2842"/>
                  <a:pt x="1678" y="2841"/>
                  <a:pt x="1675" y="2840"/>
                </a:cubicBezTo>
                <a:lnTo>
                  <a:pt x="1675" y="2840"/>
                </a:lnTo>
                <a:cubicBezTo>
                  <a:pt x="1665" y="2825"/>
                  <a:pt x="1656" y="2810"/>
                  <a:pt x="1646" y="2795"/>
                </a:cubicBezTo>
                <a:lnTo>
                  <a:pt x="1746" y="2741"/>
                </a:lnTo>
                <a:cubicBezTo>
                  <a:pt x="1778" y="2710"/>
                  <a:pt x="1810" y="2680"/>
                  <a:pt x="1842" y="2649"/>
                </a:cubicBezTo>
                <a:cubicBezTo>
                  <a:pt x="1872" y="2613"/>
                  <a:pt x="1903" y="2578"/>
                  <a:pt x="1933" y="2542"/>
                </a:cubicBezTo>
                <a:cubicBezTo>
                  <a:pt x="1961" y="2498"/>
                  <a:pt x="1989" y="2455"/>
                  <a:pt x="2017" y="2411"/>
                </a:cubicBezTo>
                <a:cubicBezTo>
                  <a:pt x="2042" y="2362"/>
                  <a:pt x="2067" y="2314"/>
                  <a:pt x="2092" y="2265"/>
                </a:cubicBezTo>
                <a:cubicBezTo>
                  <a:pt x="2116" y="2214"/>
                  <a:pt x="2139" y="2164"/>
                  <a:pt x="2163" y="2113"/>
                </a:cubicBezTo>
                <a:cubicBezTo>
                  <a:pt x="2182" y="2060"/>
                  <a:pt x="2202" y="2008"/>
                  <a:pt x="2221" y="1955"/>
                </a:cubicBezTo>
                <a:cubicBezTo>
                  <a:pt x="2239" y="1904"/>
                  <a:pt x="2257" y="1854"/>
                  <a:pt x="2275" y="1803"/>
                </a:cubicBezTo>
                <a:cubicBezTo>
                  <a:pt x="2290" y="1754"/>
                  <a:pt x="2306" y="1706"/>
                  <a:pt x="2321" y="1657"/>
                </a:cubicBezTo>
                <a:cubicBezTo>
                  <a:pt x="2324" y="1722"/>
                  <a:pt x="2326" y="1788"/>
                  <a:pt x="2329" y="1853"/>
                </a:cubicBezTo>
                <a:cubicBezTo>
                  <a:pt x="2326" y="1913"/>
                  <a:pt x="2324" y="1972"/>
                  <a:pt x="2321" y="2032"/>
                </a:cubicBezTo>
                <a:cubicBezTo>
                  <a:pt x="2308" y="2088"/>
                  <a:pt x="2296" y="2143"/>
                  <a:pt x="2283" y="2199"/>
                </a:cubicBezTo>
                <a:cubicBezTo>
                  <a:pt x="2265" y="2255"/>
                  <a:pt x="2247" y="2310"/>
                  <a:pt x="2229" y="2366"/>
                </a:cubicBezTo>
                <a:cubicBezTo>
                  <a:pt x="2204" y="2419"/>
                  <a:pt x="2179" y="2471"/>
                  <a:pt x="2154" y="2524"/>
                </a:cubicBezTo>
                <a:lnTo>
                  <a:pt x="2046" y="2682"/>
                </a:lnTo>
                <a:lnTo>
                  <a:pt x="1796" y="3027"/>
                </a:lnTo>
                <a:lnTo>
                  <a:pt x="2054" y="3305"/>
                </a:lnTo>
                <a:lnTo>
                  <a:pt x="2333" y="3564"/>
                </a:lnTo>
                <a:lnTo>
                  <a:pt x="2638" y="3808"/>
                </a:lnTo>
                <a:lnTo>
                  <a:pt x="2963" y="4032"/>
                </a:lnTo>
                <a:lnTo>
                  <a:pt x="4129" y="4610"/>
                </a:lnTo>
                <a:cubicBezTo>
                  <a:pt x="4142" y="4603"/>
                  <a:pt x="4154" y="4596"/>
                  <a:pt x="4167" y="4589"/>
                </a:cubicBezTo>
                <a:cubicBezTo>
                  <a:pt x="4135" y="4504"/>
                  <a:pt x="4103" y="4418"/>
                  <a:pt x="4071" y="4333"/>
                </a:cubicBezTo>
                <a:cubicBezTo>
                  <a:pt x="4046" y="4241"/>
                  <a:pt x="4021" y="4150"/>
                  <a:pt x="3996" y="4058"/>
                </a:cubicBezTo>
                <a:cubicBezTo>
                  <a:pt x="3975" y="3959"/>
                  <a:pt x="3954" y="3859"/>
                  <a:pt x="3933" y="3760"/>
                </a:cubicBezTo>
                <a:cubicBezTo>
                  <a:pt x="3923" y="3659"/>
                  <a:pt x="3914" y="3557"/>
                  <a:pt x="3904" y="3456"/>
                </a:cubicBezTo>
                <a:cubicBezTo>
                  <a:pt x="3896" y="3350"/>
                  <a:pt x="3887" y="3244"/>
                  <a:pt x="3879" y="3138"/>
                </a:cubicBezTo>
                <a:lnTo>
                  <a:pt x="3879" y="2813"/>
                </a:lnTo>
                <a:cubicBezTo>
                  <a:pt x="3885" y="2704"/>
                  <a:pt x="3890" y="2594"/>
                  <a:pt x="3896" y="2485"/>
                </a:cubicBezTo>
                <a:cubicBezTo>
                  <a:pt x="3908" y="2377"/>
                  <a:pt x="3921" y="2268"/>
                  <a:pt x="3933" y="2160"/>
                </a:cubicBezTo>
                <a:cubicBezTo>
                  <a:pt x="3951" y="2052"/>
                  <a:pt x="3970" y="1944"/>
                  <a:pt x="3988" y="1836"/>
                </a:cubicBezTo>
                <a:cubicBezTo>
                  <a:pt x="4007" y="1732"/>
                  <a:pt x="4027" y="1627"/>
                  <a:pt x="4046" y="1523"/>
                </a:cubicBezTo>
                <a:cubicBezTo>
                  <a:pt x="4074" y="1422"/>
                  <a:pt x="4101" y="1320"/>
                  <a:pt x="4129" y="1219"/>
                </a:cubicBezTo>
                <a:cubicBezTo>
                  <a:pt x="4162" y="1124"/>
                  <a:pt x="4196" y="1028"/>
                  <a:pt x="4229" y="933"/>
                </a:cubicBezTo>
                <a:cubicBezTo>
                  <a:pt x="4264" y="843"/>
                  <a:pt x="4298" y="752"/>
                  <a:pt x="4333" y="662"/>
                </a:cubicBezTo>
                <a:cubicBezTo>
                  <a:pt x="4373" y="580"/>
                  <a:pt x="4414" y="499"/>
                  <a:pt x="4454" y="417"/>
                </a:cubicBezTo>
                <a:lnTo>
                  <a:pt x="4583" y="194"/>
                </a:lnTo>
                <a:lnTo>
                  <a:pt x="47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52" name="Freeform 9">
            <a:extLst>
              <a:ext uri="{FF2B5EF4-FFF2-40B4-BE49-F238E27FC236}">
                <a16:creationId xmlns:a16="http://schemas.microsoft.com/office/drawing/2014/main" id="{8F15DA3F-074F-4ACD-8C73-08EA9D0D1DFD}"/>
              </a:ext>
            </a:extLst>
          </p:cNvPr>
          <p:cNvSpPr>
            <a:spLocks noEditPoints="1"/>
          </p:cNvSpPr>
          <p:nvPr/>
        </p:nvSpPr>
        <p:spPr bwMode="auto">
          <a:xfrm>
            <a:off x="-22417" y="3929833"/>
            <a:ext cx="6134924" cy="66893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2E166F8-024F-41C7-B00B-A47BCB46E6A3}"/>
              </a:ext>
            </a:extLst>
          </p:cNvPr>
          <p:cNvGrpSpPr/>
          <p:nvPr/>
        </p:nvGrpSpPr>
        <p:grpSpPr>
          <a:xfrm>
            <a:off x="4681973" y="757402"/>
            <a:ext cx="2144372" cy="3241943"/>
            <a:chOff x="4144231" y="176813"/>
            <a:chExt cx="4117709" cy="6225306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282D7FE-B0C3-44B9-BB07-5A5C1236F660}"/>
                </a:ext>
              </a:extLst>
            </p:cNvPr>
            <p:cNvSpPr/>
            <p:nvPr/>
          </p:nvSpPr>
          <p:spPr>
            <a:xfrm>
              <a:off x="5290700" y="3539494"/>
              <a:ext cx="1855304" cy="1689608"/>
            </a:xfrm>
            <a:custGeom>
              <a:avLst/>
              <a:gdLst>
                <a:gd name="connsiteX0" fmla="*/ 759215 w 1855304"/>
                <a:gd name="connsiteY0" fmla="*/ 210 h 1689608"/>
                <a:gd name="connsiteX1" fmla="*/ 927652 w 1855304"/>
                <a:gd name="connsiteY1" fmla="*/ 1840 h 1689608"/>
                <a:gd name="connsiteX2" fmla="*/ 1096089 w 1855304"/>
                <a:gd name="connsiteY2" fmla="*/ 210 h 1689608"/>
                <a:gd name="connsiteX3" fmla="*/ 1268322 w 1855304"/>
                <a:gd name="connsiteY3" fmla="*/ 42635 h 1689608"/>
                <a:gd name="connsiteX4" fmla="*/ 1314783 w 1855304"/>
                <a:gd name="connsiteY4" fmla="*/ 68201 h 1689608"/>
                <a:gd name="connsiteX5" fmla="*/ 1347587 w 1855304"/>
                <a:gd name="connsiteY5" fmla="*/ 84088 h 1689608"/>
                <a:gd name="connsiteX6" fmla="*/ 1419643 w 1855304"/>
                <a:gd name="connsiteY6" fmla="*/ 145301 h 1689608"/>
                <a:gd name="connsiteX7" fmla="*/ 1458484 w 1855304"/>
                <a:gd name="connsiteY7" fmla="*/ 267544 h 1689608"/>
                <a:gd name="connsiteX8" fmla="*/ 1468722 w 1855304"/>
                <a:gd name="connsiteY8" fmla="*/ 372803 h 1689608"/>
                <a:gd name="connsiteX9" fmla="*/ 1573527 w 1855304"/>
                <a:gd name="connsiteY9" fmla="*/ 953821 h 1689608"/>
                <a:gd name="connsiteX10" fmla="*/ 1855304 w 1855304"/>
                <a:gd name="connsiteY10" fmla="*/ 1689608 h 1689608"/>
                <a:gd name="connsiteX11" fmla="*/ 1742594 w 1855304"/>
                <a:gd name="connsiteY11" fmla="*/ 1665546 h 1689608"/>
                <a:gd name="connsiteX12" fmla="*/ 1455117 w 1855304"/>
                <a:gd name="connsiteY12" fmla="*/ 1603492 h 1689608"/>
                <a:gd name="connsiteX13" fmla="*/ 1429156 w 1855304"/>
                <a:gd name="connsiteY13" fmla="*/ 1601592 h 1689608"/>
                <a:gd name="connsiteX14" fmla="*/ 927652 w 1855304"/>
                <a:gd name="connsiteY14" fmla="*/ 1602232 h 1689608"/>
                <a:gd name="connsiteX15" fmla="*/ 426148 w 1855304"/>
                <a:gd name="connsiteY15" fmla="*/ 1601592 h 1689608"/>
                <a:gd name="connsiteX16" fmla="*/ 400187 w 1855304"/>
                <a:gd name="connsiteY16" fmla="*/ 1603492 h 1689608"/>
                <a:gd name="connsiteX17" fmla="*/ 112710 w 1855304"/>
                <a:gd name="connsiteY17" fmla="*/ 1665546 h 1689608"/>
                <a:gd name="connsiteX18" fmla="*/ 0 w 1855304"/>
                <a:gd name="connsiteY18" fmla="*/ 1689608 h 1689608"/>
                <a:gd name="connsiteX19" fmla="*/ 281777 w 1855304"/>
                <a:gd name="connsiteY19" fmla="*/ 953821 h 1689608"/>
                <a:gd name="connsiteX20" fmla="*/ 386582 w 1855304"/>
                <a:gd name="connsiteY20" fmla="*/ 372803 h 1689608"/>
                <a:gd name="connsiteX21" fmla="*/ 396820 w 1855304"/>
                <a:gd name="connsiteY21" fmla="*/ 267544 h 1689608"/>
                <a:gd name="connsiteX22" fmla="*/ 435661 w 1855304"/>
                <a:gd name="connsiteY22" fmla="*/ 145301 h 1689608"/>
                <a:gd name="connsiteX23" fmla="*/ 507717 w 1855304"/>
                <a:gd name="connsiteY23" fmla="*/ 84088 h 1689608"/>
                <a:gd name="connsiteX24" fmla="*/ 540521 w 1855304"/>
                <a:gd name="connsiteY24" fmla="*/ 68201 h 1689608"/>
                <a:gd name="connsiteX25" fmla="*/ 586982 w 1855304"/>
                <a:gd name="connsiteY25" fmla="*/ 42635 h 1689608"/>
                <a:gd name="connsiteX26" fmla="*/ 759215 w 1855304"/>
                <a:gd name="connsiteY26" fmla="*/ 210 h 16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55304" h="1689608">
                  <a:moveTo>
                    <a:pt x="759215" y="210"/>
                  </a:moveTo>
                  <a:lnTo>
                    <a:pt x="927652" y="1840"/>
                  </a:lnTo>
                  <a:lnTo>
                    <a:pt x="1096089" y="210"/>
                  </a:lnTo>
                  <a:cubicBezTo>
                    <a:pt x="1158775" y="-1690"/>
                    <a:pt x="1215131" y="9074"/>
                    <a:pt x="1268322" y="42635"/>
                  </a:cubicBezTo>
                  <a:cubicBezTo>
                    <a:pt x="1283202" y="52133"/>
                    <a:pt x="1298874" y="60365"/>
                    <a:pt x="1314783" y="68201"/>
                  </a:cubicBezTo>
                  <a:lnTo>
                    <a:pt x="1347587" y="84088"/>
                  </a:lnTo>
                  <a:lnTo>
                    <a:pt x="1419643" y="145301"/>
                  </a:lnTo>
                  <a:lnTo>
                    <a:pt x="1458484" y="267544"/>
                  </a:lnTo>
                  <a:lnTo>
                    <a:pt x="1468722" y="372803"/>
                  </a:lnTo>
                  <a:cubicBezTo>
                    <a:pt x="1491725" y="569859"/>
                    <a:pt x="1526037" y="762909"/>
                    <a:pt x="1573527" y="953821"/>
                  </a:cubicBezTo>
                  <a:cubicBezTo>
                    <a:pt x="1637481" y="1209003"/>
                    <a:pt x="1720432" y="1457221"/>
                    <a:pt x="1855304" y="1689608"/>
                  </a:cubicBezTo>
                  <a:cubicBezTo>
                    <a:pt x="1816047" y="1681377"/>
                    <a:pt x="1779321" y="1673777"/>
                    <a:pt x="1742594" y="1665546"/>
                  </a:cubicBezTo>
                  <a:cubicBezTo>
                    <a:pt x="1646979" y="1644651"/>
                    <a:pt x="1550732" y="1624387"/>
                    <a:pt x="1455117" y="1603492"/>
                  </a:cubicBezTo>
                  <a:cubicBezTo>
                    <a:pt x="1446886" y="1601592"/>
                    <a:pt x="1438020" y="1601592"/>
                    <a:pt x="1429156" y="1601592"/>
                  </a:cubicBezTo>
                  <a:lnTo>
                    <a:pt x="927652" y="1602232"/>
                  </a:lnTo>
                  <a:lnTo>
                    <a:pt x="426148" y="1601592"/>
                  </a:lnTo>
                  <a:cubicBezTo>
                    <a:pt x="417284" y="1601592"/>
                    <a:pt x="408418" y="1601592"/>
                    <a:pt x="400187" y="1603492"/>
                  </a:cubicBezTo>
                  <a:cubicBezTo>
                    <a:pt x="304572" y="1624387"/>
                    <a:pt x="208325" y="1644651"/>
                    <a:pt x="112710" y="1665546"/>
                  </a:cubicBezTo>
                  <a:cubicBezTo>
                    <a:pt x="75983" y="1673777"/>
                    <a:pt x="39257" y="1681377"/>
                    <a:pt x="0" y="1689608"/>
                  </a:cubicBezTo>
                  <a:cubicBezTo>
                    <a:pt x="134872" y="1457221"/>
                    <a:pt x="217823" y="1209003"/>
                    <a:pt x="281777" y="953821"/>
                  </a:cubicBezTo>
                  <a:cubicBezTo>
                    <a:pt x="329267" y="762909"/>
                    <a:pt x="363579" y="569859"/>
                    <a:pt x="386582" y="372803"/>
                  </a:cubicBezTo>
                  <a:lnTo>
                    <a:pt x="396820" y="267544"/>
                  </a:lnTo>
                  <a:lnTo>
                    <a:pt x="435661" y="145301"/>
                  </a:lnTo>
                  <a:lnTo>
                    <a:pt x="507717" y="84088"/>
                  </a:lnTo>
                  <a:lnTo>
                    <a:pt x="540521" y="68201"/>
                  </a:lnTo>
                  <a:cubicBezTo>
                    <a:pt x="556430" y="60365"/>
                    <a:pt x="572102" y="52133"/>
                    <a:pt x="586982" y="42635"/>
                  </a:cubicBezTo>
                  <a:cubicBezTo>
                    <a:pt x="640173" y="9074"/>
                    <a:pt x="696529" y="-1690"/>
                    <a:pt x="759215" y="210"/>
                  </a:cubicBezTo>
                  <a:close/>
                </a:path>
              </a:pathLst>
            </a:custGeom>
            <a:solidFill>
              <a:schemeClr val="accent5"/>
            </a:solidFill>
            <a:ln w="329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5B03216-E1F0-484D-953F-7691A9702D26}"/>
                </a:ext>
              </a:extLst>
            </p:cNvPr>
            <p:cNvSpPr/>
            <p:nvPr/>
          </p:nvSpPr>
          <p:spPr>
            <a:xfrm>
              <a:off x="5230548" y="5319333"/>
              <a:ext cx="1975608" cy="1082786"/>
            </a:xfrm>
            <a:custGeom>
              <a:avLst/>
              <a:gdLst>
                <a:gd name="connsiteX0" fmla="*/ 1030573 w 1027280"/>
                <a:gd name="connsiteY0" fmla="*/ 54821 h 563028"/>
                <a:gd name="connsiteX1" fmla="*/ 1030573 w 1027280"/>
                <a:gd name="connsiteY1" fmla="*/ 518414 h 563028"/>
                <a:gd name="connsiteX2" fmla="*/ 943320 w 1027280"/>
                <a:gd name="connsiteY2" fmla="*/ 537182 h 563028"/>
                <a:gd name="connsiteX3" fmla="*/ 827751 w 1027280"/>
                <a:gd name="connsiteY3" fmla="*/ 561547 h 563028"/>
                <a:gd name="connsiteX4" fmla="*/ 798776 w 1027280"/>
                <a:gd name="connsiteY4" fmla="*/ 564181 h 563028"/>
                <a:gd name="connsiteX5" fmla="*/ 709548 w 1027280"/>
                <a:gd name="connsiteY5" fmla="*/ 564181 h 563028"/>
                <a:gd name="connsiteX6" fmla="*/ 709548 w 1027280"/>
                <a:gd name="connsiteY6" fmla="*/ 549035 h 563028"/>
                <a:gd name="connsiteX7" fmla="*/ 709877 w 1027280"/>
                <a:gd name="connsiteY7" fmla="*/ 234266 h 563028"/>
                <a:gd name="connsiteX8" fmla="*/ 698024 w 1027280"/>
                <a:gd name="connsiteY8" fmla="*/ 213194 h 563028"/>
                <a:gd name="connsiteX9" fmla="*/ 315428 w 1027280"/>
                <a:gd name="connsiteY9" fmla="*/ 224718 h 563028"/>
                <a:gd name="connsiteX10" fmla="*/ 306209 w 1027280"/>
                <a:gd name="connsiteY10" fmla="*/ 241839 h 563028"/>
                <a:gd name="connsiteX11" fmla="*/ 306538 w 1027280"/>
                <a:gd name="connsiteY11" fmla="*/ 549694 h 563028"/>
                <a:gd name="connsiteX12" fmla="*/ 306538 w 1027280"/>
                <a:gd name="connsiteY12" fmla="*/ 564510 h 563028"/>
                <a:gd name="connsiteX13" fmla="*/ 190969 w 1027280"/>
                <a:gd name="connsiteY13" fmla="*/ 559242 h 563028"/>
                <a:gd name="connsiteX14" fmla="*/ 12841 w 1027280"/>
                <a:gd name="connsiteY14" fmla="*/ 521378 h 563028"/>
                <a:gd name="connsiteX15" fmla="*/ 329 w 1027280"/>
                <a:gd name="connsiteY15" fmla="*/ 518414 h 563028"/>
                <a:gd name="connsiteX16" fmla="*/ 329 w 1027280"/>
                <a:gd name="connsiteY16" fmla="*/ 506890 h 563028"/>
                <a:gd name="connsiteX17" fmla="*/ 0 w 1027280"/>
                <a:gd name="connsiteY17" fmla="*/ 66016 h 563028"/>
                <a:gd name="connsiteX18" fmla="*/ 12182 w 1027280"/>
                <a:gd name="connsiteY18" fmla="*/ 51858 h 563028"/>
                <a:gd name="connsiteX19" fmla="*/ 243979 w 1027280"/>
                <a:gd name="connsiteY19" fmla="*/ 1482 h 563028"/>
                <a:gd name="connsiteX20" fmla="*/ 259783 w 1027280"/>
                <a:gd name="connsiteY20" fmla="*/ 165 h 563028"/>
                <a:gd name="connsiteX21" fmla="*/ 774082 w 1027280"/>
                <a:gd name="connsiteY21" fmla="*/ 823 h 563028"/>
                <a:gd name="connsiteX22" fmla="*/ 850140 w 1027280"/>
                <a:gd name="connsiteY22" fmla="*/ 14652 h 563028"/>
                <a:gd name="connsiteX23" fmla="*/ 1024646 w 1027280"/>
                <a:gd name="connsiteY23" fmla="*/ 53175 h 563028"/>
                <a:gd name="connsiteX24" fmla="*/ 1030573 w 1027280"/>
                <a:gd name="connsiteY24" fmla="*/ 54821 h 56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27280" h="563028">
                  <a:moveTo>
                    <a:pt x="1030573" y="54821"/>
                  </a:moveTo>
                  <a:cubicBezTo>
                    <a:pt x="1030573" y="209242"/>
                    <a:pt x="1030573" y="363335"/>
                    <a:pt x="1030573" y="518414"/>
                  </a:cubicBezTo>
                  <a:cubicBezTo>
                    <a:pt x="1001598" y="524670"/>
                    <a:pt x="972295" y="530926"/>
                    <a:pt x="943320" y="537182"/>
                  </a:cubicBezTo>
                  <a:cubicBezTo>
                    <a:pt x="904797" y="545413"/>
                    <a:pt x="866274" y="553645"/>
                    <a:pt x="827751" y="561547"/>
                  </a:cubicBezTo>
                  <a:cubicBezTo>
                    <a:pt x="818202" y="563522"/>
                    <a:pt x="808325" y="564181"/>
                    <a:pt x="798776" y="564181"/>
                  </a:cubicBezTo>
                  <a:cubicBezTo>
                    <a:pt x="769472" y="564510"/>
                    <a:pt x="740169" y="564181"/>
                    <a:pt x="709548" y="564181"/>
                  </a:cubicBezTo>
                  <a:cubicBezTo>
                    <a:pt x="709548" y="558584"/>
                    <a:pt x="709548" y="553645"/>
                    <a:pt x="709548" y="549035"/>
                  </a:cubicBezTo>
                  <a:cubicBezTo>
                    <a:pt x="709548" y="444002"/>
                    <a:pt x="709548" y="339299"/>
                    <a:pt x="709877" y="234266"/>
                  </a:cubicBezTo>
                  <a:cubicBezTo>
                    <a:pt x="709877" y="224059"/>
                    <a:pt x="707243" y="218132"/>
                    <a:pt x="698024" y="213194"/>
                  </a:cubicBezTo>
                  <a:cubicBezTo>
                    <a:pt x="568297" y="144708"/>
                    <a:pt x="440875" y="148001"/>
                    <a:pt x="315428" y="224718"/>
                  </a:cubicBezTo>
                  <a:cubicBezTo>
                    <a:pt x="308513" y="228998"/>
                    <a:pt x="306209" y="233937"/>
                    <a:pt x="306209" y="241839"/>
                  </a:cubicBezTo>
                  <a:cubicBezTo>
                    <a:pt x="306538" y="344567"/>
                    <a:pt x="306538" y="446966"/>
                    <a:pt x="306538" y="549694"/>
                  </a:cubicBezTo>
                  <a:cubicBezTo>
                    <a:pt x="306538" y="553974"/>
                    <a:pt x="306538" y="558584"/>
                    <a:pt x="306538" y="564510"/>
                  </a:cubicBezTo>
                  <a:cubicBezTo>
                    <a:pt x="267356" y="562205"/>
                    <a:pt x="229163" y="567803"/>
                    <a:pt x="190969" y="559242"/>
                  </a:cubicBezTo>
                  <a:cubicBezTo>
                    <a:pt x="131703" y="545743"/>
                    <a:pt x="72107" y="533889"/>
                    <a:pt x="12841" y="521378"/>
                  </a:cubicBezTo>
                  <a:cubicBezTo>
                    <a:pt x="8890" y="520390"/>
                    <a:pt x="4939" y="519402"/>
                    <a:pt x="329" y="518414"/>
                  </a:cubicBezTo>
                  <a:cubicBezTo>
                    <a:pt x="329" y="514463"/>
                    <a:pt x="329" y="510841"/>
                    <a:pt x="329" y="506890"/>
                  </a:cubicBezTo>
                  <a:cubicBezTo>
                    <a:pt x="329" y="360042"/>
                    <a:pt x="329" y="212864"/>
                    <a:pt x="0" y="66016"/>
                  </a:cubicBezTo>
                  <a:cubicBezTo>
                    <a:pt x="0" y="56468"/>
                    <a:pt x="2963" y="53834"/>
                    <a:pt x="12182" y="51858"/>
                  </a:cubicBezTo>
                  <a:cubicBezTo>
                    <a:pt x="89558" y="35395"/>
                    <a:pt x="166604" y="18274"/>
                    <a:pt x="243979" y="1482"/>
                  </a:cubicBezTo>
                  <a:cubicBezTo>
                    <a:pt x="248918" y="494"/>
                    <a:pt x="254515" y="165"/>
                    <a:pt x="259783" y="165"/>
                  </a:cubicBezTo>
                  <a:cubicBezTo>
                    <a:pt x="431326" y="165"/>
                    <a:pt x="602539" y="-494"/>
                    <a:pt x="774082" y="823"/>
                  </a:cubicBezTo>
                  <a:cubicBezTo>
                    <a:pt x="799435" y="1152"/>
                    <a:pt x="824788" y="9384"/>
                    <a:pt x="850140" y="14652"/>
                  </a:cubicBezTo>
                  <a:cubicBezTo>
                    <a:pt x="908419" y="27164"/>
                    <a:pt x="966697" y="40334"/>
                    <a:pt x="1024646" y="53175"/>
                  </a:cubicBezTo>
                  <a:cubicBezTo>
                    <a:pt x="1026293" y="52846"/>
                    <a:pt x="1028268" y="53834"/>
                    <a:pt x="1030573" y="54821"/>
                  </a:cubicBezTo>
                  <a:close/>
                </a:path>
              </a:pathLst>
            </a:custGeom>
            <a:solidFill>
              <a:schemeClr val="accent5"/>
            </a:solidFill>
            <a:ln w="3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14F2B756-B631-476F-A974-06B0D0C0FA38}"/>
                </a:ext>
              </a:extLst>
            </p:cNvPr>
            <p:cNvSpPr/>
            <p:nvPr/>
          </p:nvSpPr>
          <p:spPr>
            <a:xfrm rot="18909359">
              <a:off x="6111693" y="176813"/>
              <a:ext cx="168078" cy="56630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59F887B5-ED66-42FF-AA25-818D62D84629}"/>
                </a:ext>
              </a:extLst>
            </p:cNvPr>
            <p:cNvSpPr/>
            <p:nvPr/>
          </p:nvSpPr>
          <p:spPr>
            <a:xfrm rot="2690641" flipH="1">
              <a:off x="6161809" y="176813"/>
              <a:ext cx="168078" cy="56630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059473AE-48F2-4191-863C-316DC8640F7E}"/>
                </a:ext>
              </a:extLst>
            </p:cNvPr>
            <p:cNvSpPr/>
            <p:nvPr/>
          </p:nvSpPr>
          <p:spPr>
            <a:xfrm rot="2727619">
              <a:off x="3943522" y="1671545"/>
              <a:ext cx="2020026" cy="5886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0EB473F-BFED-4A15-A82D-A1BA13217889}"/>
                </a:ext>
              </a:extLst>
            </p:cNvPr>
            <p:cNvSpPr/>
            <p:nvPr/>
          </p:nvSpPr>
          <p:spPr>
            <a:xfrm rot="2727619">
              <a:off x="6434756" y="3777754"/>
              <a:ext cx="2020026" cy="5886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6E5E9CF-D3CF-4AEC-9434-B6BC7E60ADD4}"/>
                </a:ext>
              </a:extLst>
            </p:cNvPr>
            <p:cNvSpPr/>
            <p:nvPr/>
          </p:nvSpPr>
          <p:spPr>
            <a:xfrm rot="18900000">
              <a:off x="6241914" y="1475911"/>
              <a:ext cx="2020026" cy="5886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5EB6774-9C45-4400-A2EE-7CE2706C8D74}"/>
                </a:ext>
              </a:extLst>
            </p:cNvPr>
            <p:cNvSpPr/>
            <p:nvPr/>
          </p:nvSpPr>
          <p:spPr>
            <a:xfrm rot="18900000">
              <a:off x="4144231" y="3970243"/>
              <a:ext cx="2020026" cy="5886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06802C9-E704-471E-8FFE-17F8E37879C2}"/>
                </a:ext>
              </a:extLst>
            </p:cNvPr>
            <p:cNvSpPr/>
            <p:nvPr/>
          </p:nvSpPr>
          <p:spPr>
            <a:xfrm>
              <a:off x="5821443" y="2739357"/>
              <a:ext cx="793819" cy="602902"/>
            </a:xfrm>
            <a:custGeom>
              <a:avLst/>
              <a:gdLst>
                <a:gd name="connsiteX0" fmla="*/ 128115 w 793819"/>
                <a:gd name="connsiteY0" fmla="*/ 211016 h 602902"/>
                <a:gd name="connsiteX1" fmla="*/ 665704 w 793819"/>
                <a:gd name="connsiteY1" fmla="*/ 211016 h 602902"/>
                <a:gd name="connsiteX2" fmla="*/ 793819 w 793819"/>
                <a:gd name="connsiteY2" fmla="*/ 602902 h 602902"/>
                <a:gd name="connsiteX3" fmla="*/ 0 w 793819"/>
                <a:gd name="connsiteY3" fmla="*/ 602902 h 602902"/>
                <a:gd name="connsiteX4" fmla="*/ 398779 w 793819"/>
                <a:gd name="connsiteY4" fmla="*/ 0 h 602902"/>
                <a:gd name="connsiteX5" fmla="*/ 668123 w 793819"/>
                <a:gd name="connsiteY5" fmla="*/ 211015 h 602902"/>
                <a:gd name="connsiteX6" fmla="*/ 129434 w 793819"/>
                <a:gd name="connsiteY6" fmla="*/ 211015 h 60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819" h="602902">
                  <a:moveTo>
                    <a:pt x="128115" y="211016"/>
                  </a:moveTo>
                  <a:lnTo>
                    <a:pt x="665704" y="211016"/>
                  </a:lnTo>
                  <a:lnTo>
                    <a:pt x="793819" y="602902"/>
                  </a:lnTo>
                  <a:lnTo>
                    <a:pt x="0" y="602902"/>
                  </a:lnTo>
                  <a:close/>
                  <a:moveTo>
                    <a:pt x="398779" y="0"/>
                  </a:moveTo>
                  <a:lnTo>
                    <a:pt x="668123" y="211015"/>
                  </a:lnTo>
                  <a:lnTo>
                    <a:pt x="129434" y="21101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EA73B4B-D419-4FA6-ADBE-74A8AFEF1859}"/>
              </a:ext>
            </a:extLst>
          </p:cNvPr>
          <p:cNvGrpSpPr/>
          <p:nvPr/>
        </p:nvGrpSpPr>
        <p:grpSpPr>
          <a:xfrm>
            <a:off x="6751558" y="1405232"/>
            <a:ext cx="2398746" cy="2793823"/>
            <a:chOff x="4743450" y="1335205"/>
            <a:chExt cx="3240592" cy="3774323"/>
          </a:xfrm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E5B2E93-9494-45B2-80DA-9107F836A791}"/>
                </a:ext>
              </a:extLst>
            </p:cNvPr>
            <p:cNvSpPr/>
            <p:nvPr/>
          </p:nvSpPr>
          <p:spPr>
            <a:xfrm>
              <a:off x="4743450" y="1335205"/>
              <a:ext cx="2365084" cy="3774323"/>
            </a:xfrm>
            <a:custGeom>
              <a:avLst/>
              <a:gdLst>
                <a:gd name="connsiteX0" fmla="*/ 817516 w 1645921"/>
                <a:gd name="connsiteY0" fmla="*/ 1935988 h 2169949"/>
                <a:gd name="connsiteX1" fmla="*/ 513238 w 1645921"/>
                <a:gd name="connsiteY1" fmla="*/ 2124229 h 2169949"/>
                <a:gd name="connsiteX2" fmla="*/ 820226 w 1645921"/>
                <a:gd name="connsiteY2" fmla="*/ 2124229 h 2169949"/>
                <a:gd name="connsiteX3" fmla="*/ 848006 w 1645921"/>
                <a:gd name="connsiteY3" fmla="*/ 1933084 h 2169949"/>
                <a:gd name="connsiteX4" fmla="*/ 851058 w 1645921"/>
                <a:gd name="connsiteY4" fmla="*/ 2124229 h 2169949"/>
                <a:gd name="connsiteX5" fmla="*/ 1165501 w 1645921"/>
                <a:gd name="connsiteY5" fmla="*/ 2124229 h 2169949"/>
                <a:gd name="connsiteX6" fmla="*/ 483030 w 1645921"/>
                <a:gd name="connsiteY6" fmla="*/ 1713663 h 2169949"/>
                <a:gd name="connsiteX7" fmla="*/ 441567 w 1645921"/>
                <a:gd name="connsiteY7" fmla="*/ 2124229 h 2169949"/>
                <a:gd name="connsiteX8" fmla="*/ 456637 w 1645921"/>
                <a:gd name="connsiteY8" fmla="*/ 2124229 h 2169949"/>
                <a:gd name="connsiteX9" fmla="*/ 806082 w 1645921"/>
                <a:gd name="connsiteY9" fmla="*/ 1908038 h 2169949"/>
                <a:gd name="connsiteX10" fmla="*/ 483030 w 1645921"/>
                <a:gd name="connsiteY10" fmla="*/ 1713663 h 2169949"/>
                <a:gd name="connsiteX11" fmla="*/ 1192837 w 1645921"/>
                <a:gd name="connsiteY11" fmla="*/ 1703681 h 2169949"/>
                <a:gd name="connsiteX12" fmla="*/ 863251 w 1645921"/>
                <a:gd name="connsiteY12" fmla="*/ 1907494 h 2169949"/>
                <a:gd name="connsiteX13" fmla="*/ 1223376 w 1645921"/>
                <a:gd name="connsiteY13" fmla="*/ 2124229 h 2169949"/>
                <a:gd name="connsiteX14" fmla="*/ 1255703 w 1645921"/>
                <a:gd name="connsiteY14" fmla="*/ 2124229 h 2169949"/>
                <a:gd name="connsiteX15" fmla="*/ 813705 w 1645921"/>
                <a:gd name="connsiteY15" fmla="*/ 1701321 h 2169949"/>
                <a:gd name="connsiteX16" fmla="*/ 529673 w 1645921"/>
                <a:gd name="connsiteY16" fmla="*/ 1704407 h 2169949"/>
                <a:gd name="connsiteX17" fmla="*/ 529129 w 1645921"/>
                <a:gd name="connsiteY17" fmla="*/ 1706584 h 2169949"/>
                <a:gd name="connsiteX18" fmla="*/ 816608 w 1645921"/>
                <a:gd name="connsiteY18" fmla="*/ 1879544 h 2169949"/>
                <a:gd name="connsiteX19" fmla="*/ 813705 w 1645921"/>
                <a:gd name="connsiteY19" fmla="*/ 1701321 h 2169949"/>
                <a:gd name="connsiteX20" fmla="*/ 1143109 w 1645921"/>
                <a:gd name="connsiteY20" fmla="*/ 1697147 h 2169949"/>
                <a:gd name="connsiteX21" fmla="*/ 844376 w 1645921"/>
                <a:gd name="connsiteY21" fmla="*/ 1700595 h 2169949"/>
                <a:gd name="connsiteX22" fmla="*/ 847280 w 1645921"/>
                <a:gd name="connsiteY22" fmla="*/ 1882630 h 2169949"/>
                <a:gd name="connsiteX23" fmla="*/ 1143835 w 1645921"/>
                <a:gd name="connsiteY23" fmla="*/ 1699143 h 2169949"/>
                <a:gd name="connsiteX24" fmla="*/ 1143109 w 1645921"/>
                <a:gd name="connsiteY24" fmla="*/ 1697147 h 2169949"/>
                <a:gd name="connsiteX25" fmla="*/ 840565 w 1645921"/>
                <a:gd name="connsiteY25" fmla="*/ 1456129 h 2169949"/>
                <a:gd name="connsiteX26" fmla="*/ 844195 w 1645921"/>
                <a:gd name="connsiteY26" fmla="*/ 1670287 h 2169949"/>
                <a:gd name="connsiteX27" fmla="*/ 1144923 w 1645921"/>
                <a:gd name="connsiteY27" fmla="*/ 1666838 h 2169949"/>
                <a:gd name="connsiteX28" fmla="*/ 1145649 w 1645921"/>
                <a:gd name="connsiteY28" fmla="*/ 1665205 h 2169949"/>
                <a:gd name="connsiteX29" fmla="*/ 840565 w 1645921"/>
                <a:gd name="connsiteY29" fmla="*/ 1456129 h 2169949"/>
                <a:gd name="connsiteX30" fmla="*/ 810075 w 1645921"/>
                <a:gd name="connsiteY30" fmla="*/ 1455403 h 2169949"/>
                <a:gd name="connsiteX31" fmla="*/ 517695 w 1645921"/>
                <a:gd name="connsiteY31" fmla="*/ 1674098 h 2169949"/>
                <a:gd name="connsiteX32" fmla="*/ 813342 w 1645921"/>
                <a:gd name="connsiteY32" fmla="*/ 1670650 h 2169949"/>
                <a:gd name="connsiteX33" fmla="*/ 810075 w 1645921"/>
                <a:gd name="connsiteY33" fmla="*/ 1455403 h 2169949"/>
                <a:gd name="connsiteX34" fmla="*/ 530580 w 1645921"/>
                <a:gd name="connsiteY34" fmla="*/ 1243604 h 2169949"/>
                <a:gd name="connsiteX35" fmla="*/ 488656 w 1645921"/>
                <a:gd name="connsiteY35" fmla="*/ 1658308 h 2169949"/>
                <a:gd name="connsiteX36" fmla="*/ 797915 w 1645921"/>
                <a:gd name="connsiteY36" fmla="*/ 1426909 h 2169949"/>
                <a:gd name="connsiteX37" fmla="*/ 530580 w 1645921"/>
                <a:gd name="connsiteY37" fmla="*/ 1243604 h 2169949"/>
                <a:gd name="connsiteX38" fmla="*/ 836935 w 1645921"/>
                <a:gd name="connsiteY38" fmla="*/ 1223277 h 2169949"/>
                <a:gd name="connsiteX39" fmla="*/ 839658 w 1645921"/>
                <a:gd name="connsiteY39" fmla="*/ 1395693 h 2169949"/>
                <a:gd name="connsiteX40" fmla="*/ 1070150 w 1645921"/>
                <a:gd name="connsiteY40" fmla="*/ 1223277 h 2169949"/>
                <a:gd name="connsiteX41" fmla="*/ 836935 w 1645921"/>
                <a:gd name="connsiteY41" fmla="*/ 1223277 h 2169949"/>
                <a:gd name="connsiteX42" fmla="*/ 553085 w 1645921"/>
                <a:gd name="connsiteY42" fmla="*/ 1223277 h 2169949"/>
                <a:gd name="connsiteX43" fmla="*/ 809167 w 1645921"/>
                <a:gd name="connsiteY43" fmla="*/ 1398778 h 2169949"/>
                <a:gd name="connsiteX44" fmla="*/ 806445 w 1645921"/>
                <a:gd name="connsiteY44" fmla="*/ 1223277 h 2169949"/>
                <a:gd name="connsiteX45" fmla="*/ 553085 w 1645921"/>
                <a:gd name="connsiteY45" fmla="*/ 1223277 h 2169949"/>
                <a:gd name="connsiteX46" fmla="*/ 1121148 w 1645921"/>
                <a:gd name="connsiteY46" fmla="*/ 1222551 h 2169949"/>
                <a:gd name="connsiteX47" fmla="*/ 849095 w 1645921"/>
                <a:gd name="connsiteY47" fmla="*/ 1426001 h 2169949"/>
                <a:gd name="connsiteX48" fmla="*/ 1185940 w 1645921"/>
                <a:gd name="connsiteY48" fmla="*/ 1656856 h 2169949"/>
                <a:gd name="connsiteX49" fmla="*/ 1121148 w 1645921"/>
                <a:gd name="connsiteY49" fmla="*/ 1222551 h 2169949"/>
                <a:gd name="connsiteX50" fmla="*/ 803178 w 1645921"/>
                <a:gd name="connsiteY50" fmla="*/ 1009119 h 2169949"/>
                <a:gd name="connsiteX51" fmla="*/ 570690 w 1645921"/>
                <a:gd name="connsiteY51" fmla="*/ 1191335 h 2169949"/>
                <a:gd name="connsiteX52" fmla="*/ 805901 w 1645921"/>
                <a:gd name="connsiteY52" fmla="*/ 1191335 h 2169949"/>
                <a:gd name="connsiteX53" fmla="*/ 803178 w 1645921"/>
                <a:gd name="connsiteY53" fmla="*/ 1009119 h 2169949"/>
                <a:gd name="connsiteX54" fmla="*/ 833305 w 1645921"/>
                <a:gd name="connsiteY54" fmla="*/ 992422 h 2169949"/>
                <a:gd name="connsiteX55" fmla="*/ 836572 w 1645921"/>
                <a:gd name="connsiteY55" fmla="*/ 1191154 h 2169949"/>
                <a:gd name="connsiteX56" fmla="*/ 1087391 w 1645921"/>
                <a:gd name="connsiteY56" fmla="*/ 1191154 h 2169949"/>
                <a:gd name="connsiteX57" fmla="*/ 833305 w 1645921"/>
                <a:gd name="connsiteY57" fmla="*/ 992422 h 2169949"/>
                <a:gd name="connsiteX58" fmla="*/ 1055404 w 1645921"/>
                <a:gd name="connsiteY58" fmla="*/ 817761 h 2169949"/>
                <a:gd name="connsiteX59" fmla="*/ 1042745 w 1645921"/>
                <a:gd name="connsiteY59" fmla="*/ 821277 h 2169949"/>
                <a:gd name="connsiteX60" fmla="*/ 985031 w 1645921"/>
                <a:gd name="connsiteY60" fmla="*/ 866468 h 2169949"/>
                <a:gd name="connsiteX61" fmla="*/ 853269 w 1645921"/>
                <a:gd name="connsiteY61" fmla="*/ 969918 h 2169949"/>
                <a:gd name="connsiteX62" fmla="*/ 1113707 w 1645921"/>
                <a:gd name="connsiteY62" fmla="*/ 1173549 h 2169949"/>
                <a:gd name="connsiteX63" fmla="*/ 1099007 w 1645921"/>
                <a:gd name="connsiteY63" fmla="*/ 1072459 h 2169949"/>
                <a:gd name="connsiteX64" fmla="*/ 1079587 w 1645921"/>
                <a:gd name="connsiteY64" fmla="*/ 943783 h 2169949"/>
                <a:gd name="connsiteX65" fmla="*/ 1062346 w 1645921"/>
                <a:gd name="connsiteY65" fmla="*/ 828537 h 2169949"/>
                <a:gd name="connsiteX66" fmla="*/ 1055404 w 1645921"/>
                <a:gd name="connsiteY66" fmla="*/ 817761 h 2169949"/>
                <a:gd name="connsiteX67" fmla="*/ 576134 w 1645921"/>
                <a:gd name="connsiteY67" fmla="*/ 791513 h 2169949"/>
                <a:gd name="connsiteX68" fmla="*/ 537114 w 1645921"/>
                <a:gd name="connsiteY68" fmla="*/ 1179357 h 2169949"/>
                <a:gd name="connsiteX69" fmla="*/ 540744 w 1645921"/>
                <a:gd name="connsiteY69" fmla="*/ 1177179 h 2169949"/>
                <a:gd name="connsiteX70" fmla="*/ 796100 w 1645921"/>
                <a:gd name="connsiteY70" fmla="*/ 976996 h 2169949"/>
                <a:gd name="connsiteX71" fmla="*/ 796100 w 1645921"/>
                <a:gd name="connsiteY71" fmla="*/ 963384 h 2169949"/>
                <a:gd name="connsiteX72" fmla="*/ 618240 w 1645921"/>
                <a:gd name="connsiteY72" fmla="*/ 824181 h 2169949"/>
                <a:gd name="connsiteX73" fmla="*/ 576134 w 1645921"/>
                <a:gd name="connsiteY73" fmla="*/ 791513 h 2169949"/>
                <a:gd name="connsiteX74" fmla="*/ 832035 w 1645921"/>
                <a:gd name="connsiteY74" fmla="*/ 779716 h 2169949"/>
                <a:gd name="connsiteX75" fmla="*/ 832035 w 1645921"/>
                <a:gd name="connsiteY75" fmla="*/ 948865 h 2169949"/>
                <a:gd name="connsiteX76" fmla="*/ 1031534 w 1645921"/>
                <a:gd name="connsiteY76" fmla="*/ 792496 h 2169949"/>
                <a:gd name="connsiteX77" fmla="*/ 1031242 w 1645921"/>
                <a:gd name="connsiteY77" fmla="*/ 791569 h 2169949"/>
                <a:gd name="connsiteX78" fmla="*/ 1035405 w 1645921"/>
                <a:gd name="connsiteY78" fmla="*/ 783570 h 2169949"/>
                <a:gd name="connsiteX79" fmla="*/ 607714 w 1645921"/>
                <a:gd name="connsiteY79" fmla="*/ 775723 h 2169949"/>
                <a:gd name="connsiteX80" fmla="*/ 607351 w 1645921"/>
                <a:gd name="connsiteY80" fmla="*/ 777720 h 2169949"/>
                <a:gd name="connsiteX81" fmla="*/ 800637 w 1645921"/>
                <a:gd name="connsiteY81" fmla="*/ 928901 h 2169949"/>
                <a:gd name="connsiteX82" fmla="*/ 800637 w 1645921"/>
                <a:gd name="connsiteY82" fmla="*/ 779353 h 2169949"/>
                <a:gd name="connsiteX83" fmla="*/ 607714 w 1645921"/>
                <a:gd name="connsiteY83" fmla="*/ 775723 h 2169949"/>
                <a:gd name="connsiteX84" fmla="*/ 796931 w 1645921"/>
                <a:gd name="connsiteY84" fmla="*/ 594770 h 2169949"/>
                <a:gd name="connsiteX85" fmla="*/ 605840 w 1645921"/>
                <a:gd name="connsiteY85" fmla="*/ 744540 h 2169949"/>
                <a:gd name="connsiteX86" fmla="*/ 799169 w 1645921"/>
                <a:gd name="connsiteY86" fmla="*/ 744540 h 2169949"/>
                <a:gd name="connsiteX87" fmla="*/ 796931 w 1645921"/>
                <a:gd name="connsiteY87" fmla="*/ 594770 h 2169949"/>
                <a:gd name="connsiteX88" fmla="*/ 821693 w 1645921"/>
                <a:gd name="connsiteY88" fmla="*/ 581046 h 2169949"/>
                <a:gd name="connsiteX89" fmla="*/ 824378 w 1645921"/>
                <a:gd name="connsiteY89" fmla="*/ 744391 h 2169949"/>
                <a:gd name="connsiteX90" fmla="*/ 1030536 w 1645921"/>
                <a:gd name="connsiteY90" fmla="*/ 744391 h 2169949"/>
                <a:gd name="connsiteX91" fmla="*/ 821693 w 1645921"/>
                <a:gd name="connsiteY91" fmla="*/ 581046 h 2169949"/>
                <a:gd name="connsiteX92" fmla="*/ 1004245 w 1645921"/>
                <a:gd name="connsiteY92" fmla="*/ 437486 h 2169949"/>
                <a:gd name="connsiteX93" fmla="*/ 993840 w 1645921"/>
                <a:gd name="connsiteY93" fmla="*/ 440376 h 2169949"/>
                <a:gd name="connsiteX94" fmla="*/ 946402 w 1645921"/>
                <a:gd name="connsiteY94" fmla="*/ 477520 h 2169949"/>
                <a:gd name="connsiteX95" fmla="*/ 838102 w 1645921"/>
                <a:gd name="connsiteY95" fmla="*/ 562549 h 2169949"/>
                <a:gd name="connsiteX96" fmla="*/ 1052166 w 1645921"/>
                <a:gd name="connsiteY96" fmla="*/ 729921 h 2169949"/>
                <a:gd name="connsiteX97" fmla="*/ 1040084 w 1645921"/>
                <a:gd name="connsiteY97" fmla="*/ 646831 h 2169949"/>
                <a:gd name="connsiteX98" fmla="*/ 1024122 w 1645921"/>
                <a:gd name="connsiteY98" fmla="*/ 541068 h 2169949"/>
                <a:gd name="connsiteX99" fmla="*/ 1009951 w 1645921"/>
                <a:gd name="connsiteY99" fmla="*/ 446343 h 2169949"/>
                <a:gd name="connsiteX100" fmla="*/ 1004245 w 1645921"/>
                <a:gd name="connsiteY100" fmla="*/ 437486 h 2169949"/>
                <a:gd name="connsiteX101" fmla="*/ 610315 w 1645921"/>
                <a:gd name="connsiteY101" fmla="*/ 415911 h 2169949"/>
                <a:gd name="connsiteX102" fmla="*/ 578243 w 1645921"/>
                <a:gd name="connsiteY102" fmla="*/ 734695 h 2169949"/>
                <a:gd name="connsiteX103" fmla="*/ 581226 w 1645921"/>
                <a:gd name="connsiteY103" fmla="*/ 732905 h 2169949"/>
                <a:gd name="connsiteX104" fmla="*/ 791113 w 1645921"/>
                <a:gd name="connsiteY104" fmla="*/ 568367 h 2169949"/>
                <a:gd name="connsiteX105" fmla="*/ 791113 w 1645921"/>
                <a:gd name="connsiteY105" fmla="*/ 557179 h 2169949"/>
                <a:gd name="connsiteX106" fmla="*/ 644923 w 1645921"/>
                <a:gd name="connsiteY106" fmla="*/ 442763 h 2169949"/>
                <a:gd name="connsiteX107" fmla="*/ 610315 w 1645921"/>
                <a:gd name="connsiteY107" fmla="*/ 415911 h 2169949"/>
                <a:gd name="connsiteX108" fmla="*/ 1030322 w 1645921"/>
                <a:gd name="connsiteY108" fmla="*/ 412680 h 2169949"/>
                <a:gd name="connsiteX109" fmla="*/ 1030686 w 1645921"/>
                <a:gd name="connsiteY109" fmla="*/ 414569 h 2169949"/>
                <a:gd name="connsiteX110" fmla="*/ 1050973 w 1645921"/>
                <a:gd name="connsiteY110" fmla="*/ 551361 h 2169949"/>
                <a:gd name="connsiteX111" fmla="*/ 1068427 w 1645921"/>
                <a:gd name="connsiteY111" fmla="*/ 666821 h 2169949"/>
                <a:gd name="connsiteX112" fmla="*/ 1079316 w 1645921"/>
                <a:gd name="connsiteY112" fmla="*/ 739618 h 2169949"/>
                <a:gd name="connsiteX113" fmla="*/ 1079763 w 1645921"/>
                <a:gd name="connsiteY113" fmla="*/ 743198 h 2169949"/>
                <a:gd name="connsiteX114" fmla="*/ 1080791 w 1645921"/>
                <a:gd name="connsiteY114" fmla="*/ 744748 h 2169949"/>
                <a:gd name="connsiteX115" fmla="*/ 1476534 w 1645921"/>
                <a:gd name="connsiteY115" fmla="*/ 412680 h 2169949"/>
                <a:gd name="connsiteX116" fmla="*/ 820649 w 1645921"/>
                <a:gd name="connsiteY116" fmla="*/ 412680 h 2169949"/>
                <a:gd name="connsiteX117" fmla="*/ 820649 w 1645921"/>
                <a:gd name="connsiteY117" fmla="*/ 545245 h 2169949"/>
                <a:gd name="connsiteX118" fmla="*/ 989779 w 1645921"/>
                <a:gd name="connsiteY118" fmla="*/ 412680 h 2169949"/>
                <a:gd name="connsiteX119" fmla="*/ 646336 w 1645921"/>
                <a:gd name="connsiteY119" fmla="*/ 412680 h 2169949"/>
                <a:gd name="connsiteX120" fmla="*/ 794842 w 1645921"/>
                <a:gd name="connsiteY120" fmla="*/ 528836 h 2169949"/>
                <a:gd name="connsiteX121" fmla="*/ 794842 w 1645921"/>
                <a:gd name="connsiteY121" fmla="*/ 412680 h 2169949"/>
                <a:gd name="connsiteX122" fmla="*/ 171855 w 1645921"/>
                <a:gd name="connsiteY122" fmla="*/ 412680 h 2169949"/>
                <a:gd name="connsiteX123" fmla="*/ 553095 w 1645921"/>
                <a:gd name="connsiteY123" fmla="*/ 732578 h 2169949"/>
                <a:gd name="connsiteX124" fmla="*/ 562729 w 1645921"/>
                <a:gd name="connsiteY124" fmla="*/ 639075 h 2169949"/>
                <a:gd name="connsiteX125" fmla="*/ 570635 w 1645921"/>
                <a:gd name="connsiteY125" fmla="*/ 559864 h 2169949"/>
                <a:gd name="connsiteX126" fmla="*/ 580630 w 1645921"/>
                <a:gd name="connsiteY126" fmla="*/ 462155 h 2169949"/>
                <a:gd name="connsiteX127" fmla="*/ 585568 w 1645921"/>
                <a:gd name="connsiteY127" fmla="*/ 412680 h 2169949"/>
                <a:gd name="connsiteX128" fmla="*/ 789920 w 1645921"/>
                <a:gd name="connsiteY128" fmla="*/ 135167 h 2169949"/>
                <a:gd name="connsiteX129" fmla="*/ 630156 w 1645921"/>
                <a:gd name="connsiteY129" fmla="*/ 377723 h 2169949"/>
                <a:gd name="connsiteX130" fmla="*/ 794395 w 1645921"/>
                <a:gd name="connsiteY130" fmla="*/ 380706 h 2169949"/>
                <a:gd name="connsiteX131" fmla="*/ 791411 w 1645921"/>
                <a:gd name="connsiteY131" fmla="*/ 135764 h 2169949"/>
                <a:gd name="connsiteX132" fmla="*/ 789920 w 1645921"/>
                <a:gd name="connsiteY132" fmla="*/ 135167 h 2169949"/>
                <a:gd name="connsiteX133" fmla="*/ 818262 w 1645921"/>
                <a:gd name="connsiteY133" fmla="*/ 127261 h 2169949"/>
                <a:gd name="connsiteX134" fmla="*/ 816622 w 1645921"/>
                <a:gd name="connsiteY134" fmla="*/ 127559 h 2169949"/>
                <a:gd name="connsiteX135" fmla="*/ 819456 w 1645921"/>
                <a:gd name="connsiteY135" fmla="*/ 381303 h 2169949"/>
                <a:gd name="connsiteX136" fmla="*/ 989513 w 1645921"/>
                <a:gd name="connsiteY136" fmla="*/ 384138 h 2169949"/>
                <a:gd name="connsiteX137" fmla="*/ 818262 w 1645921"/>
                <a:gd name="connsiteY137" fmla="*/ 127261 h 2169949"/>
                <a:gd name="connsiteX138" fmla="*/ 762323 w 1645921"/>
                <a:gd name="connsiteY138" fmla="*/ 118161 h 2169949"/>
                <a:gd name="connsiteX139" fmla="*/ 658647 w 1645921"/>
                <a:gd name="connsiteY139" fmla="*/ 118908 h 2169949"/>
                <a:gd name="connsiteX140" fmla="*/ 642089 w 1645921"/>
                <a:gd name="connsiteY140" fmla="*/ 120101 h 2169949"/>
                <a:gd name="connsiteX141" fmla="*/ 638807 w 1645921"/>
                <a:gd name="connsiteY141" fmla="*/ 135914 h 2169949"/>
                <a:gd name="connsiteX142" fmla="*/ 638658 w 1645921"/>
                <a:gd name="connsiteY142" fmla="*/ 136659 h 2169949"/>
                <a:gd name="connsiteX143" fmla="*/ 628812 w 1645921"/>
                <a:gd name="connsiteY143" fmla="*/ 232876 h 2169949"/>
                <a:gd name="connsiteX144" fmla="*/ 620310 w 1645921"/>
                <a:gd name="connsiteY144" fmla="*/ 316562 h 2169949"/>
                <a:gd name="connsiteX145" fmla="*/ 617028 w 1645921"/>
                <a:gd name="connsiteY145" fmla="*/ 350424 h 2169949"/>
                <a:gd name="connsiteX146" fmla="*/ 618371 w 1645921"/>
                <a:gd name="connsiteY146" fmla="*/ 350723 h 2169949"/>
                <a:gd name="connsiteX147" fmla="*/ 771720 w 1645921"/>
                <a:gd name="connsiteY147" fmla="*/ 118161 h 2169949"/>
                <a:gd name="connsiteX148" fmla="*/ 762323 w 1645921"/>
                <a:gd name="connsiteY148" fmla="*/ 118161 h 2169949"/>
                <a:gd name="connsiteX149" fmla="*/ 954457 w 1645921"/>
                <a:gd name="connsiteY149" fmla="*/ 116819 h 2169949"/>
                <a:gd name="connsiteX150" fmla="*/ 886733 w 1645921"/>
                <a:gd name="connsiteY150" fmla="*/ 117416 h 2169949"/>
                <a:gd name="connsiteX151" fmla="*/ 841384 w 1645921"/>
                <a:gd name="connsiteY151" fmla="*/ 117416 h 2169949"/>
                <a:gd name="connsiteX152" fmla="*/ 993392 w 1645921"/>
                <a:gd name="connsiteY152" fmla="*/ 345800 h 2169949"/>
                <a:gd name="connsiteX153" fmla="*/ 994585 w 1645921"/>
                <a:gd name="connsiteY153" fmla="*/ 345352 h 2169949"/>
                <a:gd name="connsiteX154" fmla="*/ 989513 w 1645921"/>
                <a:gd name="connsiteY154" fmla="*/ 308208 h 2169949"/>
                <a:gd name="connsiteX155" fmla="*/ 961767 w 1645921"/>
                <a:gd name="connsiteY155" fmla="*/ 123233 h 2169949"/>
                <a:gd name="connsiteX156" fmla="*/ 954457 w 1645921"/>
                <a:gd name="connsiteY156" fmla="*/ 116819 h 2169949"/>
                <a:gd name="connsiteX157" fmla="*/ 686185 w 1645921"/>
                <a:gd name="connsiteY157" fmla="*/ 0 h 2169949"/>
                <a:gd name="connsiteX158" fmla="*/ 934104 w 1645921"/>
                <a:gd name="connsiteY158" fmla="*/ 0 h 2169949"/>
                <a:gd name="connsiteX159" fmla="*/ 970742 w 1645921"/>
                <a:gd name="connsiteY159" fmla="*/ 36638 h 2169949"/>
                <a:gd name="connsiteX160" fmla="*/ 961098 w 1645921"/>
                <a:gd name="connsiteY160" fmla="*/ 59922 h 2169949"/>
                <a:gd name="connsiteX161" fmla="*/ 1051055 w 1645921"/>
                <a:gd name="connsiteY161" fmla="*/ 59922 h 2169949"/>
                <a:gd name="connsiteX162" fmla="*/ 1073915 w 1645921"/>
                <a:gd name="connsiteY162" fmla="*/ 82782 h 2169949"/>
                <a:gd name="connsiteX163" fmla="*/ 1073914 w 1645921"/>
                <a:gd name="connsiteY163" fmla="*/ 82782 h 2169949"/>
                <a:gd name="connsiteX164" fmla="*/ 1051054 w 1645921"/>
                <a:gd name="connsiteY164" fmla="*/ 105642 h 2169949"/>
                <a:gd name="connsiteX165" fmla="*/ 984543 w 1645921"/>
                <a:gd name="connsiteY165" fmla="*/ 105642 h 2169949"/>
                <a:gd name="connsiteX166" fmla="*/ 1025912 w 1645921"/>
                <a:gd name="connsiteY166" fmla="*/ 382944 h 2169949"/>
                <a:gd name="connsiteX167" fmla="*/ 1029492 w 1645921"/>
                <a:gd name="connsiteY167" fmla="*/ 382348 h 2169949"/>
                <a:gd name="connsiteX168" fmla="*/ 1029641 w 1645921"/>
                <a:gd name="connsiteY168" fmla="*/ 383839 h 2169949"/>
                <a:gd name="connsiteX169" fmla="*/ 1029470 w 1645921"/>
                <a:gd name="connsiteY169" fmla="*/ 385248 h 2169949"/>
                <a:gd name="connsiteX170" fmla="*/ 1157032 w 1645921"/>
                <a:gd name="connsiteY170" fmla="*/ 385248 h 2169949"/>
                <a:gd name="connsiteX171" fmla="*/ 1157032 w 1645921"/>
                <a:gd name="connsiteY171" fmla="*/ 310832 h 2169949"/>
                <a:gd name="connsiteX172" fmla="*/ 1126536 w 1645921"/>
                <a:gd name="connsiteY172" fmla="*/ 310832 h 2169949"/>
                <a:gd name="connsiteX173" fmla="*/ 1117392 w 1645921"/>
                <a:gd name="connsiteY173" fmla="*/ 301688 h 2169949"/>
                <a:gd name="connsiteX174" fmla="*/ 1126536 w 1645921"/>
                <a:gd name="connsiteY174" fmla="*/ 292544 h 2169949"/>
                <a:gd name="connsiteX175" fmla="*/ 1157032 w 1645921"/>
                <a:gd name="connsiteY175" fmla="*/ 292544 h 2169949"/>
                <a:gd name="connsiteX176" fmla="*/ 1157032 w 1645921"/>
                <a:gd name="connsiteY176" fmla="*/ 282034 h 2169949"/>
                <a:gd name="connsiteX177" fmla="*/ 1126536 w 1645921"/>
                <a:gd name="connsiteY177" fmla="*/ 282034 h 2169949"/>
                <a:gd name="connsiteX178" fmla="*/ 1117392 w 1645921"/>
                <a:gd name="connsiteY178" fmla="*/ 272890 h 2169949"/>
                <a:gd name="connsiteX179" fmla="*/ 1126536 w 1645921"/>
                <a:gd name="connsiteY179" fmla="*/ 263746 h 2169949"/>
                <a:gd name="connsiteX180" fmla="*/ 1157032 w 1645921"/>
                <a:gd name="connsiteY180" fmla="*/ 263746 h 2169949"/>
                <a:gd name="connsiteX181" fmla="*/ 1157032 w 1645921"/>
                <a:gd name="connsiteY181" fmla="*/ 253236 h 2169949"/>
                <a:gd name="connsiteX182" fmla="*/ 1126536 w 1645921"/>
                <a:gd name="connsiteY182" fmla="*/ 253236 h 2169949"/>
                <a:gd name="connsiteX183" fmla="*/ 1117392 w 1645921"/>
                <a:gd name="connsiteY183" fmla="*/ 244092 h 2169949"/>
                <a:gd name="connsiteX184" fmla="*/ 1126536 w 1645921"/>
                <a:gd name="connsiteY184" fmla="*/ 234948 h 2169949"/>
                <a:gd name="connsiteX185" fmla="*/ 1157032 w 1645921"/>
                <a:gd name="connsiteY185" fmla="*/ 234948 h 2169949"/>
                <a:gd name="connsiteX186" fmla="*/ 1157032 w 1645921"/>
                <a:gd name="connsiteY186" fmla="*/ 219866 h 2169949"/>
                <a:gd name="connsiteX187" fmla="*/ 1170748 w 1645921"/>
                <a:gd name="connsiteY187" fmla="*/ 206150 h 2169949"/>
                <a:gd name="connsiteX188" fmla="*/ 1184464 w 1645921"/>
                <a:gd name="connsiteY188" fmla="*/ 219866 h 2169949"/>
                <a:gd name="connsiteX189" fmla="*/ 1184464 w 1645921"/>
                <a:gd name="connsiteY189" fmla="*/ 234948 h 2169949"/>
                <a:gd name="connsiteX190" fmla="*/ 1210556 w 1645921"/>
                <a:gd name="connsiteY190" fmla="*/ 234948 h 2169949"/>
                <a:gd name="connsiteX191" fmla="*/ 1219700 w 1645921"/>
                <a:gd name="connsiteY191" fmla="*/ 244092 h 2169949"/>
                <a:gd name="connsiteX192" fmla="*/ 1210556 w 1645921"/>
                <a:gd name="connsiteY192" fmla="*/ 253236 h 2169949"/>
                <a:gd name="connsiteX193" fmla="*/ 1184464 w 1645921"/>
                <a:gd name="connsiteY193" fmla="*/ 253236 h 2169949"/>
                <a:gd name="connsiteX194" fmla="*/ 1184464 w 1645921"/>
                <a:gd name="connsiteY194" fmla="*/ 263746 h 2169949"/>
                <a:gd name="connsiteX195" fmla="*/ 1210556 w 1645921"/>
                <a:gd name="connsiteY195" fmla="*/ 263746 h 2169949"/>
                <a:gd name="connsiteX196" fmla="*/ 1219700 w 1645921"/>
                <a:gd name="connsiteY196" fmla="*/ 272890 h 2169949"/>
                <a:gd name="connsiteX197" fmla="*/ 1210556 w 1645921"/>
                <a:gd name="connsiteY197" fmla="*/ 282034 h 2169949"/>
                <a:gd name="connsiteX198" fmla="*/ 1184464 w 1645921"/>
                <a:gd name="connsiteY198" fmla="*/ 282034 h 2169949"/>
                <a:gd name="connsiteX199" fmla="*/ 1184464 w 1645921"/>
                <a:gd name="connsiteY199" fmla="*/ 292544 h 2169949"/>
                <a:gd name="connsiteX200" fmla="*/ 1210556 w 1645921"/>
                <a:gd name="connsiteY200" fmla="*/ 292544 h 2169949"/>
                <a:gd name="connsiteX201" fmla="*/ 1219700 w 1645921"/>
                <a:gd name="connsiteY201" fmla="*/ 301688 h 2169949"/>
                <a:gd name="connsiteX202" fmla="*/ 1210556 w 1645921"/>
                <a:gd name="connsiteY202" fmla="*/ 310832 h 2169949"/>
                <a:gd name="connsiteX203" fmla="*/ 1184464 w 1645921"/>
                <a:gd name="connsiteY203" fmla="*/ 310832 h 2169949"/>
                <a:gd name="connsiteX204" fmla="*/ 1184464 w 1645921"/>
                <a:gd name="connsiteY204" fmla="*/ 385248 h 2169949"/>
                <a:gd name="connsiteX205" fmla="*/ 1315794 w 1645921"/>
                <a:gd name="connsiteY205" fmla="*/ 385248 h 2169949"/>
                <a:gd name="connsiteX206" fmla="*/ 1315794 w 1645921"/>
                <a:gd name="connsiteY206" fmla="*/ 310832 h 2169949"/>
                <a:gd name="connsiteX207" fmla="*/ 1286537 w 1645921"/>
                <a:gd name="connsiteY207" fmla="*/ 310832 h 2169949"/>
                <a:gd name="connsiteX208" fmla="*/ 1277393 w 1645921"/>
                <a:gd name="connsiteY208" fmla="*/ 301688 h 2169949"/>
                <a:gd name="connsiteX209" fmla="*/ 1286537 w 1645921"/>
                <a:gd name="connsiteY209" fmla="*/ 292544 h 2169949"/>
                <a:gd name="connsiteX210" fmla="*/ 1315794 w 1645921"/>
                <a:gd name="connsiteY210" fmla="*/ 292544 h 2169949"/>
                <a:gd name="connsiteX211" fmla="*/ 1315794 w 1645921"/>
                <a:gd name="connsiteY211" fmla="*/ 282034 h 2169949"/>
                <a:gd name="connsiteX212" fmla="*/ 1286537 w 1645921"/>
                <a:gd name="connsiteY212" fmla="*/ 282034 h 2169949"/>
                <a:gd name="connsiteX213" fmla="*/ 1277393 w 1645921"/>
                <a:gd name="connsiteY213" fmla="*/ 272890 h 2169949"/>
                <a:gd name="connsiteX214" fmla="*/ 1286537 w 1645921"/>
                <a:gd name="connsiteY214" fmla="*/ 263746 h 2169949"/>
                <a:gd name="connsiteX215" fmla="*/ 1315794 w 1645921"/>
                <a:gd name="connsiteY215" fmla="*/ 263746 h 2169949"/>
                <a:gd name="connsiteX216" fmla="*/ 1315794 w 1645921"/>
                <a:gd name="connsiteY216" fmla="*/ 253236 h 2169949"/>
                <a:gd name="connsiteX217" fmla="*/ 1286537 w 1645921"/>
                <a:gd name="connsiteY217" fmla="*/ 253236 h 2169949"/>
                <a:gd name="connsiteX218" fmla="*/ 1277393 w 1645921"/>
                <a:gd name="connsiteY218" fmla="*/ 244092 h 2169949"/>
                <a:gd name="connsiteX219" fmla="*/ 1286537 w 1645921"/>
                <a:gd name="connsiteY219" fmla="*/ 234948 h 2169949"/>
                <a:gd name="connsiteX220" fmla="*/ 1315794 w 1645921"/>
                <a:gd name="connsiteY220" fmla="*/ 234948 h 2169949"/>
                <a:gd name="connsiteX221" fmla="*/ 1315794 w 1645921"/>
                <a:gd name="connsiteY221" fmla="*/ 219866 h 2169949"/>
                <a:gd name="connsiteX222" fmla="*/ 1329510 w 1645921"/>
                <a:gd name="connsiteY222" fmla="*/ 206150 h 2169949"/>
                <a:gd name="connsiteX223" fmla="*/ 1343226 w 1645921"/>
                <a:gd name="connsiteY223" fmla="*/ 219866 h 2169949"/>
                <a:gd name="connsiteX224" fmla="*/ 1343226 w 1645921"/>
                <a:gd name="connsiteY224" fmla="*/ 234948 h 2169949"/>
                <a:gd name="connsiteX225" fmla="*/ 1370557 w 1645921"/>
                <a:gd name="connsiteY225" fmla="*/ 234948 h 2169949"/>
                <a:gd name="connsiteX226" fmla="*/ 1379701 w 1645921"/>
                <a:gd name="connsiteY226" fmla="*/ 244092 h 2169949"/>
                <a:gd name="connsiteX227" fmla="*/ 1370557 w 1645921"/>
                <a:gd name="connsiteY227" fmla="*/ 253236 h 2169949"/>
                <a:gd name="connsiteX228" fmla="*/ 1343226 w 1645921"/>
                <a:gd name="connsiteY228" fmla="*/ 253236 h 2169949"/>
                <a:gd name="connsiteX229" fmla="*/ 1343226 w 1645921"/>
                <a:gd name="connsiteY229" fmla="*/ 263746 h 2169949"/>
                <a:gd name="connsiteX230" fmla="*/ 1370557 w 1645921"/>
                <a:gd name="connsiteY230" fmla="*/ 263746 h 2169949"/>
                <a:gd name="connsiteX231" fmla="*/ 1379701 w 1645921"/>
                <a:gd name="connsiteY231" fmla="*/ 272890 h 2169949"/>
                <a:gd name="connsiteX232" fmla="*/ 1370557 w 1645921"/>
                <a:gd name="connsiteY232" fmla="*/ 282034 h 2169949"/>
                <a:gd name="connsiteX233" fmla="*/ 1343226 w 1645921"/>
                <a:gd name="connsiteY233" fmla="*/ 282034 h 2169949"/>
                <a:gd name="connsiteX234" fmla="*/ 1343226 w 1645921"/>
                <a:gd name="connsiteY234" fmla="*/ 292544 h 2169949"/>
                <a:gd name="connsiteX235" fmla="*/ 1370557 w 1645921"/>
                <a:gd name="connsiteY235" fmla="*/ 292544 h 2169949"/>
                <a:gd name="connsiteX236" fmla="*/ 1379701 w 1645921"/>
                <a:gd name="connsiteY236" fmla="*/ 301688 h 2169949"/>
                <a:gd name="connsiteX237" fmla="*/ 1370557 w 1645921"/>
                <a:gd name="connsiteY237" fmla="*/ 310832 h 2169949"/>
                <a:gd name="connsiteX238" fmla="*/ 1343226 w 1645921"/>
                <a:gd name="connsiteY238" fmla="*/ 310832 h 2169949"/>
                <a:gd name="connsiteX239" fmla="*/ 1343226 w 1645921"/>
                <a:gd name="connsiteY239" fmla="*/ 385248 h 2169949"/>
                <a:gd name="connsiteX240" fmla="*/ 1497488 w 1645921"/>
                <a:gd name="connsiteY240" fmla="*/ 385248 h 2169949"/>
                <a:gd name="connsiteX241" fmla="*/ 1505347 w 1645921"/>
                <a:gd name="connsiteY241" fmla="*/ 388503 h 2169949"/>
                <a:gd name="connsiteX242" fmla="*/ 1505405 w 1645921"/>
                <a:gd name="connsiteY242" fmla="*/ 388454 h 2169949"/>
                <a:gd name="connsiteX243" fmla="*/ 1524728 w 1645921"/>
                <a:gd name="connsiteY243" fmla="*/ 390145 h 2169949"/>
                <a:gd name="connsiteX244" fmla="*/ 1523038 w 1645921"/>
                <a:gd name="connsiteY244" fmla="*/ 409469 h 2169949"/>
                <a:gd name="connsiteX245" fmla="*/ 1085083 w 1645921"/>
                <a:gd name="connsiteY245" fmla="*/ 776956 h 2169949"/>
                <a:gd name="connsiteX246" fmla="*/ 1087573 w 1645921"/>
                <a:gd name="connsiteY246" fmla="*/ 789880 h 2169949"/>
                <a:gd name="connsiteX247" fmla="*/ 1112255 w 1645921"/>
                <a:gd name="connsiteY247" fmla="*/ 956306 h 2169949"/>
                <a:gd name="connsiteX248" fmla="*/ 1133490 w 1645921"/>
                <a:gd name="connsiteY248" fmla="*/ 1096779 h 2169949"/>
                <a:gd name="connsiteX249" fmla="*/ 1146738 w 1645921"/>
                <a:gd name="connsiteY249" fmla="*/ 1185346 h 2169949"/>
                <a:gd name="connsiteX250" fmla="*/ 1147283 w 1645921"/>
                <a:gd name="connsiteY250" fmla="*/ 1189702 h 2169949"/>
                <a:gd name="connsiteX251" fmla="*/ 1153816 w 1645921"/>
                <a:gd name="connsiteY251" fmla="*/ 1215292 h 2169949"/>
                <a:gd name="connsiteX252" fmla="*/ 1156176 w 1645921"/>
                <a:gd name="connsiteY252" fmla="*/ 1249956 h 2169949"/>
                <a:gd name="connsiteX253" fmla="*/ 1190114 w 1645921"/>
                <a:gd name="connsiteY253" fmla="*/ 1475367 h 2169949"/>
                <a:gd name="connsiteX254" fmla="*/ 1217701 w 1645921"/>
                <a:gd name="connsiteY254" fmla="*/ 1659579 h 2169949"/>
                <a:gd name="connsiteX255" fmla="*/ 1221875 w 1645921"/>
                <a:gd name="connsiteY255" fmla="*/ 1665931 h 2169949"/>
                <a:gd name="connsiteX256" fmla="*/ 1224235 w 1645921"/>
                <a:gd name="connsiteY256" fmla="*/ 1671920 h 2169949"/>
                <a:gd name="connsiteX257" fmla="*/ 1235668 w 1645921"/>
                <a:gd name="connsiteY257" fmla="*/ 1781903 h 2169949"/>
                <a:gd name="connsiteX258" fmla="*/ 1258718 w 1645921"/>
                <a:gd name="connsiteY258" fmla="*/ 1935625 h 2169949"/>
                <a:gd name="connsiteX259" fmla="*/ 1281222 w 1645921"/>
                <a:gd name="connsiteY259" fmla="*/ 2087713 h 2169949"/>
                <a:gd name="connsiteX260" fmla="*/ 1286826 w 1645921"/>
                <a:gd name="connsiteY260" fmla="*/ 2124229 h 2169949"/>
                <a:gd name="connsiteX261" fmla="*/ 1623061 w 1645921"/>
                <a:gd name="connsiteY261" fmla="*/ 2124229 h 2169949"/>
                <a:gd name="connsiteX262" fmla="*/ 1636122 w 1645921"/>
                <a:gd name="connsiteY262" fmla="*/ 2129640 h 2169949"/>
                <a:gd name="connsiteX263" fmla="*/ 1640572 w 1645921"/>
                <a:gd name="connsiteY263" fmla="*/ 2129637 h 2169949"/>
                <a:gd name="connsiteX264" fmla="*/ 1640572 w 1645921"/>
                <a:gd name="connsiteY264" fmla="*/ 2134176 h 2169949"/>
                <a:gd name="connsiteX265" fmla="*/ 1645921 w 1645921"/>
                <a:gd name="connsiteY265" fmla="*/ 2147089 h 2169949"/>
                <a:gd name="connsiteX266" fmla="*/ 1645920 w 1645921"/>
                <a:gd name="connsiteY266" fmla="*/ 2147089 h 2169949"/>
                <a:gd name="connsiteX267" fmla="*/ 1640572 w 1645921"/>
                <a:gd name="connsiteY267" fmla="*/ 2160000 h 2169949"/>
                <a:gd name="connsiteX268" fmla="*/ 1640572 w 1645921"/>
                <a:gd name="connsiteY268" fmla="*/ 2166683 h 2169949"/>
                <a:gd name="connsiteX269" fmla="*/ 1630945 w 1645921"/>
                <a:gd name="connsiteY269" fmla="*/ 2166683 h 2169949"/>
                <a:gd name="connsiteX270" fmla="*/ 1623060 w 1645921"/>
                <a:gd name="connsiteY270" fmla="*/ 2169949 h 2169949"/>
                <a:gd name="connsiteX271" fmla="*/ 22860 w 1645921"/>
                <a:gd name="connsiteY271" fmla="*/ 2169948 h 2169949"/>
                <a:gd name="connsiteX272" fmla="*/ 14978 w 1645921"/>
                <a:gd name="connsiteY272" fmla="*/ 2166683 h 2169949"/>
                <a:gd name="connsiteX273" fmla="*/ 5349 w 1645921"/>
                <a:gd name="connsiteY273" fmla="*/ 2166683 h 2169949"/>
                <a:gd name="connsiteX274" fmla="*/ 5349 w 1645921"/>
                <a:gd name="connsiteY274" fmla="*/ 2160002 h 2169949"/>
                <a:gd name="connsiteX275" fmla="*/ 0 w 1645921"/>
                <a:gd name="connsiteY275" fmla="*/ 2147089 h 2169949"/>
                <a:gd name="connsiteX276" fmla="*/ 6696 w 1645921"/>
                <a:gd name="connsiteY276" fmla="*/ 2130925 h 2169949"/>
                <a:gd name="connsiteX277" fmla="*/ 22860 w 1645921"/>
                <a:gd name="connsiteY277" fmla="*/ 2124229 h 2169949"/>
                <a:gd name="connsiteX278" fmla="*/ 410941 w 1645921"/>
                <a:gd name="connsiteY278" fmla="*/ 2124229 h 2169949"/>
                <a:gd name="connsiteX279" fmla="*/ 415334 w 1645921"/>
                <a:gd name="connsiteY279" fmla="*/ 2082631 h 2169949"/>
                <a:gd name="connsiteX280" fmla="*/ 427676 w 1645921"/>
                <a:gd name="connsiteY280" fmla="*/ 1961033 h 2169949"/>
                <a:gd name="connsiteX281" fmla="*/ 437295 w 1645921"/>
                <a:gd name="connsiteY281" fmla="*/ 1862847 h 2169949"/>
                <a:gd name="connsiteX282" fmla="*/ 449455 w 1645921"/>
                <a:gd name="connsiteY282" fmla="*/ 1745786 h 2169949"/>
                <a:gd name="connsiteX283" fmla="*/ 453447 w 1645921"/>
                <a:gd name="connsiteY283" fmla="*/ 1706221 h 2169949"/>
                <a:gd name="connsiteX284" fmla="*/ 444554 w 1645921"/>
                <a:gd name="connsiteY284" fmla="*/ 1691158 h 2169949"/>
                <a:gd name="connsiteX285" fmla="*/ 458348 w 1645921"/>
                <a:gd name="connsiteY285" fmla="*/ 1653227 h 2169949"/>
                <a:gd name="connsiteX286" fmla="*/ 475045 w 1645921"/>
                <a:gd name="connsiteY286" fmla="*/ 1492971 h 2169949"/>
                <a:gd name="connsiteX287" fmla="*/ 488112 w 1645921"/>
                <a:gd name="connsiteY287" fmla="*/ 1357761 h 2169949"/>
                <a:gd name="connsiteX288" fmla="*/ 501179 w 1645921"/>
                <a:gd name="connsiteY288" fmla="*/ 1231626 h 2169949"/>
                <a:gd name="connsiteX289" fmla="*/ 490834 w 1645921"/>
                <a:gd name="connsiteY289" fmla="*/ 1215473 h 2169949"/>
                <a:gd name="connsiteX290" fmla="*/ 505898 w 1645921"/>
                <a:gd name="connsiteY290" fmla="*/ 1182805 h 2169949"/>
                <a:gd name="connsiteX291" fmla="*/ 518239 w 1645921"/>
                <a:gd name="connsiteY291" fmla="*/ 1063022 h 2169949"/>
                <a:gd name="connsiteX292" fmla="*/ 527858 w 1645921"/>
                <a:gd name="connsiteY292" fmla="*/ 966651 h 2169949"/>
                <a:gd name="connsiteX293" fmla="*/ 540018 w 1645921"/>
                <a:gd name="connsiteY293" fmla="*/ 847775 h 2169949"/>
                <a:gd name="connsiteX294" fmla="*/ 548341 w 1645921"/>
                <a:gd name="connsiteY294" fmla="*/ 764399 h 2169949"/>
                <a:gd name="connsiteX295" fmla="*/ 132037 w 1645921"/>
                <a:gd name="connsiteY295" fmla="*/ 415079 h 2169949"/>
                <a:gd name="connsiteX296" fmla="*/ 129621 w 1645921"/>
                <a:gd name="connsiteY296" fmla="*/ 410438 h 2169949"/>
                <a:gd name="connsiteX297" fmla="*/ 125334 w 1645921"/>
                <a:gd name="connsiteY297" fmla="*/ 408662 h 2169949"/>
                <a:gd name="connsiteX298" fmla="*/ 121316 w 1645921"/>
                <a:gd name="connsiteY298" fmla="*/ 398964 h 2169949"/>
                <a:gd name="connsiteX299" fmla="*/ 135032 w 1645921"/>
                <a:gd name="connsiteY299" fmla="*/ 385248 h 2169949"/>
                <a:gd name="connsiteX300" fmla="*/ 301963 w 1645921"/>
                <a:gd name="connsiteY300" fmla="*/ 385248 h 2169949"/>
                <a:gd name="connsiteX301" fmla="*/ 301963 w 1645921"/>
                <a:gd name="connsiteY301" fmla="*/ 319242 h 2169949"/>
                <a:gd name="connsiteX302" fmla="*/ 274367 w 1645921"/>
                <a:gd name="connsiteY302" fmla="*/ 319242 h 2169949"/>
                <a:gd name="connsiteX303" fmla="*/ 265223 w 1645921"/>
                <a:gd name="connsiteY303" fmla="*/ 310098 h 2169949"/>
                <a:gd name="connsiteX304" fmla="*/ 274367 w 1645921"/>
                <a:gd name="connsiteY304" fmla="*/ 300954 h 2169949"/>
                <a:gd name="connsiteX305" fmla="*/ 301963 w 1645921"/>
                <a:gd name="connsiteY305" fmla="*/ 300954 h 2169949"/>
                <a:gd name="connsiteX306" fmla="*/ 301963 w 1645921"/>
                <a:gd name="connsiteY306" fmla="*/ 290444 h 2169949"/>
                <a:gd name="connsiteX307" fmla="*/ 274367 w 1645921"/>
                <a:gd name="connsiteY307" fmla="*/ 290444 h 2169949"/>
                <a:gd name="connsiteX308" fmla="*/ 265223 w 1645921"/>
                <a:gd name="connsiteY308" fmla="*/ 281300 h 2169949"/>
                <a:gd name="connsiteX309" fmla="*/ 274367 w 1645921"/>
                <a:gd name="connsiteY309" fmla="*/ 272156 h 2169949"/>
                <a:gd name="connsiteX310" fmla="*/ 301963 w 1645921"/>
                <a:gd name="connsiteY310" fmla="*/ 272156 h 2169949"/>
                <a:gd name="connsiteX311" fmla="*/ 301963 w 1645921"/>
                <a:gd name="connsiteY311" fmla="*/ 261646 h 2169949"/>
                <a:gd name="connsiteX312" fmla="*/ 274367 w 1645921"/>
                <a:gd name="connsiteY312" fmla="*/ 261646 h 2169949"/>
                <a:gd name="connsiteX313" fmla="*/ 265223 w 1645921"/>
                <a:gd name="connsiteY313" fmla="*/ 252502 h 2169949"/>
                <a:gd name="connsiteX314" fmla="*/ 274367 w 1645921"/>
                <a:gd name="connsiteY314" fmla="*/ 243358 h 2169949"/>
                <a:gd name="connsiteX315" fmla="*/ 301963 w 1645921"/>
                <a:gd name="connsiteY315" fmla="*/ 243358 h 2169949"/>
                <a:gd name="connsiteX316" fmla="*/ 301963 w 1645921"/>
                <a:gd name="connsiteY316" fmla="*/ 219866 h 2169949"/>
                <a:gd name="connsiteX317" fmla="*/ 315679 w 1645921"/>
                <a:gd name="connsiteY317" fmla="*/ 206150 h 2169949"/>
                <a:gd name="connsiteX318" fmla="*/ 329395 w 1645921"/>
                <a:gd name="connsiteY318" fmla="*/ 219866 h 2169949"/>
                <a:gd name="connsiteX319" fmla="*/ 329395 w 1645921"/>
                <a:gd name="connsiteY319" fmla="*/ 243358 h 2169949"/>
                <a:gd name="connsiteX320" fmla="*/ 358387 w 1645921"/>
                <a:gd name="connsiteY320" fmla="*/ 243358 h 2169949"/>
                <a:gd name="connsiteX321" fmla="*/ 367531 w 1645921"/>
                <a:gd name="connsiteY321" fmla="*/ 252502 h 2169949"/>
                <a:gd name="connsiteX322" fmla="*/ 358387 w 1645921"/>
                <a:gd name="connsiteY322" fmla="*/ 261646 h 2169949"/>
                <a:gd name="connsiteX323" fmla="*/ 329395 w 1645921"/>
                <a:gd name="connsiteY323" fmla="*/ 261646 h 2169949"/>
                <a:gd name="connsiteX324" fmla="*/ 329395 w 1645921"/>
                <a:gd name="connsiteY324" fmla="*/ 272156 h 2169949"/>
                <a:gd name="connsiteX325" fmla="*/ 358387 w 1645921"/>
                <a:gd name="connsiteY325" fmla="*/ 272156 h 2169949"/>
                <a:gd name="connsiteX326" fmla="*/ 367531 w 1645921"/>
                <a:gd name="connsiteY326" fmla="*/ 281300 h 2169949"/>
                <a:gd name="connsiteX327" fmla="*/ 358387 w 1645921"/>
                <a:gd name="connsiteY327" fmla="*/ 290444 h 2169949"/>
                <a:gd name="connsiteX328" fmla="*/ 329395 w 1645921"/>
                <a:gd name="connsiteY328" fmla="*/ 290444 h 2169949"/>
                <a:gd name="connsiteX329" fmla="*/ 329395 w 1645921"/>
                <a:gd name="connsiteY329" fmla="*/ 300954 h 2169949"/>
                <a:gd name="connsiteX330" fmla="*/ 358387 w 1645921"/>
                <a:gd name="connsiteY330" fmla="*/ 300954 h 2169949"/>
                <a:gd name="connsiteX331" fmla="*/ 367531 w 1645921"/>
                <a:gd name="connsiteY331" fmla="*/ 310098 h 2169949"/>
                <a:gd name="connsiteX332" fmla="*/ 358387 w 1645921"/>
                <a:gd name="connsiteY332" fmla="*/ 319242 h 2169949"/>
                <a:gd name="connsiteX333" fmla="*/ 329395 w 1645921"/>
                <a:gd name="connsiteY333" fmla="*/ 319242 h 2169949"/>
                <a:gd name="connsiteX334" fmla="*/ 329395 w 1645921"/>
                <a:gd name="connsiteY334" fmla="*/ 385248 h 2169949"/>
                <a:gd name="connsiteX335" fmla="*/ 447531 w 1645921"/>
                <a:gd name="connsiteY335" fmla="*/ 385248 h 2169949"/>
                <a:gd name="connsiteX336" fmla="*/ 447531 w 1645921"/>
                <a:gd name="connsiteY336" fmla="*/ 315782 h 2169949"/>
                <a:gd name="connsiteX337" fmla="*/ 417009 w 1645921"/>
                <a:gd name="connsiteY337" fmla="*/ 315782 h 2169949"/>
                <a:gd name="connsiteX338" fmla="*/ 407865 w 1645921"/>
                <a:gd name="connsiteY338" fmla="*/ 306638 h 2169949"/>
                <a:gd name="connsiteX339" fmla="*/ 417009 w 1645921"/>
                <a:gd name="connsiteY339" fmla="*/ 297494 h 2169949"/>
                <a:gd name="connsiteX340" fmla="*/ 447531 w 1645921"/>
                <a:gd name="connsiteY340" fmla="*/ 297494 h 2169949"/>
                <a:gd name="connsiteX341" fmla="*/ 447531 w 1645921"/>
                <a:gd name="connsiteY341" fmla="*/ 286984 h 2169949"/>
                <a:gd name="connsiteX342" fmla="*/ 417009 w 1645921"/>
                <a:gd name="connsiteY342" fmla="*/ 286984 h 2169949"/>
                <a:gd name="connsiteX343" fmla="*/ 407865 w 1645921"/>
                <a:gd name="connsiteY343" fmla="*/ 277840 h 2169949"/>
                <a:gd name="connsiteX344" fmla="*/ 417009 w 1645921"/>
                <a:gd name="connsiteY344" fmla="*/ 268696 h 2169949"/>
                <a:gd name="connsiteX345" fmla="*/ 447531 w 1645921"/>
                <a:gd name="connsiteY345" fmla="*/ 268696 h 2169949"/>
                <a:gd name="connsiteX346" fmla="*/ 447531 w 1645921"/>
                <a:gd name="connsiteY346" fmla="*/ 258186 h 2169949"/>
                <a:gd name="connsiteX347" fmla="*/ 417009 w 1645921"/>
                <a:gd name="connsiteY347" fmla="*/ 258186 h 2169949"/>
                <a:gd name="connsiteX348" fmla="*/ 407865 w 1645921"/>
                <a:gd name="connsiteY348" fmla="*/ 249042 h 2169949"/>
                <a:gd name="connsiteX349" fmla="*/ 417009 w 1645921"/>
                <a:gd name="connsiteY349" fmla="*/ 239898 h 2169949"/>
                <a:gd name="connsiteX350" fmla="*/ 447531 w 1645921"/>
                <a:gd name="connsiteY350" fmla="*/ 239898 h 2169949"/>
                <a:gd name="connsiteX351" fmla="*/ 447531 w 1645921"/>
                <a:gd name="connsiteY351" fmla="*/ 219866 h 2169949"/>
                <a:gd name="connsiteX352" fmla="*/ 461247 w 1645921"/>
                <a:gd name="connsiteY352" fmla="*/ 206150 h 2169949"/>
                <a:gd name="connsiteX353" fmla="*/ 474963 w 1645921"/>
                <a:gd name="connsiteY353" fmla="*/ 219866 h 2169949"/>
                <a:gd name="connsiteX354" fmla="*/ 474963 w 1645921"/>
                <a:gd name="connsiteY354" fmla="*/ 239898 h 2169949"/>
                <a:gd name="connsiteX355" fmla="*/ 501029 w 1645921"/>
                <a:gd name="connsiteY355" fmla="*/ 239898 h 2169949"/>
                <a:gd name="connsiteX356" fmla="*/ 510173 w 1645921"/>
                <a:gd name="connsiteY356" fmla="*/ 249042 h 2169949"/>
                <a:gd name="connsiteX357" fmla="*/ 501029 w 1645921"/>
                <a:gd name="connsiteY357" fmla="*/ 258186 h 2169949"/>
                <a:gd name="connsiteX358" fmla="*/ 474963 w 1645921"/>
                <a:gd name="connsiteY358" fmla="*/ 258186 h 2169949"/>
                <a:gd name="connsiteX359" fmla="*/ 474963 w 1645921"/>
                <a:gd name="connsiteY359" fmla="*/ 268696 h 2169949"/>
                <a:gd name="connsiteX360" fmla="*/ 501029 w 1645921"/>
                <a:gd name="connsiteY360" fmla="*/ 268696 h 2169949"/>
                <a:gd name="connsiteX361" fmla="*/ 510173 w 1645921"/>
                <a:gd name="connsiteY361" fmla="*/ 277840 h 2169949"/>
                <a:gd name="connsiteX362" fmla="*/ 501029 w 1645921"/>
                <a:gd name="connsiteY362" fmla="*/ 286984 h 2169949"/>
                <a:gd name="connsiteX363" fmla="*/ 474963 w 1645921"/>
                <a:gd name="connsiteY363" fmla="*/ 286984 h 2169949"/>
                <a:gd name="connsiteX364" fmla="*/ 474963 w 1645921"/>
                <a:gd name="connsiteY364" fmla="*/ 297494 h 2169949"/>
                <a:gd name="connsiteX365" fmla="*/ 501029 w 1645921"/>
                <a:gd name="connsiteY365" fmla="*/ 297494 h 2169949"/>
                <a:gd name="connsiteX366" fmla="*/ 510173 w 1645921"/>
                <a:gd name="connsiteY366" fmla="*/ 306638 h 2169949"/>
                <a:gd name="connsiteX367" fmla="*/ 501029 w 1645921"/>
                <a:gd name="connsiteY367" fmla="*/ 315782 h 2169949"/>
                <a:gd name="connsiteX368" fmla="*/ 474963 w 1645921"/>
                <a:gd name="connsiteY368" fmla="*/ 315782 h 2169949"/>
                <a:gd name="connsiteX369" fmla="*/ 474963 w 1645921"/>
                <a:gd name="connsiteY369" fmla="*/ 385248 h 2169949"/>
                <a:gd name="connsiteX370" fmla="*/ 588306 w 1645921"/>
                <a:gd name="connsiteY370" fmla="*/ 385248 h 2169949"/>
                <a:gd name="connsiteX371" fmla="*/ 588536 w 1645921"/>
                <a:gd name="connsiteY371" fmla="*/ 382944 h 2169949"/>
                <a:gd name="connsiteX372" fmla="*/ 598679 w 1645921"/>
                <a:gd name="connsiteY372" fmla="*/ 284490 h 2169949"/>
                <a:gd name="connsiteX373" fmla="*/ 606437 w 1645921"/>
                <a:gd name="connsiteY373" fmla="*/ 206025 h 2169949"/>
                <a:gd name="connsiteX374" fmla="*/ 616580 w 1645921"/>
                <a:gd name="connsiteY374" fmla="*/ 107571 h 2169949"/>
                <a:gd name="connsiteX375" fmla="*/ 616580 w 1645921"/>
                <a:gd name="connsiteY375" fmla="*/ 105641 h 2169949"/>
                <a:gd name="connsiteX376" fmla="*/ 569236 w 1645921"/>
                <a:gd name="connsiteY376" fmla="*/ 105641 h 2169949"/>
                <a:gd name="connsiteX377" fmla="*/ 553072 w 1645921"/>
                <a:gd name="connsiteY377" fmla="*/ 98945 h 2169949"/>
                <a:gd name="connsiteX378" fmla="*/ 546376 w 1645921"/>
                <a:gd name="connsiteY378" fmla="*/ 82781 h 2169949"/>
                <a:gd name="connsiteX379" fmla="*/ 553072 w 1645921"/>
                <a:gd name="connsiteY379" fmla="*/ 66617 h 2169949"/>
                <a:gd name="connsiteX380" fmla="*/ 569236 w 1645921"/>
                <a:gd name="connsiteY380" fmla="*/ 59922 h 2169949"/>
                <a:gd name="connsiteX381" fmla="*/ 659192 w 1645921"/>
                <a:gd name="connsiteY381" fmla="*/ 59922 h 2169949"/>
                <a:gd name="connsiteX382" fmla="*/ 649547 w 1645921"/>
                <a:gd name="connsiteY382" fmla="*/ 36638 h 2169949"/>
                <a:gd name="connsiteX383" fmla="*/ 686185 w 1645921"/>
                <a:gd name="connsiteY383" fmla="*/ 0 h 216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1645921" h="2169949">
                  <a:moveTo>
                    <a:pt x="817516" y="1935988"/>
                  </a:moveTo>
                  <a:lnTo>
                    <a:pt x="513238" y="2124229"/>
                  </a:lnTo>
                  <a:lnTo>
                    <a:pt x="820226" y="2124229"/>
                  </a:lnTo>
                  <a:close/>
                  <a:moveTo>
                    <a:pt x="848006" y="1933084"/>
                  </a:moveTo>
                  <a:lnTo>
                    <a:pt x="851058" y="2124229"/>
                  </a:lnTo>
                  <a:lnTo>
                    <a:pt x="1165501" y="2124229"/>
                  </a:lnTo>
                  <a:close/>
                  <a:moveTo>
                    <a:pt x="483030" y="1713663"/>
                  </a:moveTo>
                  <a:lnTo>
                    <a:pt x="441567" y="2124229"/>
                  </a:lnTo>
                  <a:lnTo>
                    <a:pt x="456637" y="2124229"/>
                  </a:lnTo>
                  <a:lnTo>
                    <a:pt x="806082" y="1908038"/>
                  </a:lnTo>
                  <a:cubicBezTo>
                    <a:pt x="698096" y="1843065"/>
                    <a:pt x="591198" y="1778817"/>
                    <a:pt x="483030" y="1713663"/>
                  </a:cubicBezTo>
                  <a:close/>
                  <a:moveTo>
                    <a:pt x="1192837" y="1703681"/>
                  </a:moveTo>
                  <a:cubicBezTo>
                    <a:pt x="1082854" y="1771921"/>
                    <a:pt x="973779" y="1839254"/>
                    <a:pt x="863251" y="1907494"/>
                  </a:cubicBezTo>
                  <a:lnTo>
                    <a:pt x="1223376" y="2124229"/>
                  </a:lnTo>
                  <a:lnTo>
                    <a:pt x="1255703" y="2124229"/>
                  </a:lnTo>
                  <a:close/>
                  <a:moveTo>
                    <a:pt x="813705" y="1701321"/>
                  </a:moveTo>
                  <a:cubicBezTo>
                    <a:pt x="718422" y="1702229"/>
                    <a:pt x="624048" y="1703318"/>
                    <a:pt x="529673" y="1704407"/>
                  </a:cubicBezTo>
                  <a:cubicBezTo>
                    <a:pt x="529492" y="1705133"/>
                    <a:pt x="529310" y="1705859"/>
                    <a:pt x="529129" y="1706584"/>
                  </a:cubicBezTo>
                  <a:cubicBezTo>
                    <a:pt x="624411" y="1763935"/>
                    <a:pt x="719874" y="1821286"/>
                    <a:pt x="816608" y="1879544"/>
                  </a:cubicBezTo>
                  <a:cubicBezTo>
                    <a:pt x="815701" y="1819108"/>
                    <a:pt x="814794" y="1760668"/>
                    <a:pt x="813705" y="1701321"/>
                  </a:cubicBezTo>
                  <a:close/>
                  <a:moveTo>
                    <a:pt x="1143109" y="1697147"/>
                  </a:moveTo>
                  <a:cubicBezTo>
                    <a:pt x="1043471" y="1698236"/>
                    <a:pt x="944014" y="1699325"/>
                    <a:pt x="844376" y="1700595"/>
                  </a:cubicBezTo>
                  <a:cubicBezTo>
                    <a:pt x="845284" y="1762120"/>
                    <a:pt x="846191" y="1821467"/>
                    <a:pt x="847280" y="1882630"/>
                  </a:cubicBezTo>
                  <a:cubicBezTo>
                    <a:pt x="947281" y="1820742"/>
                    <a:pt x="1045467" y="1759943"/>
                    <a:pt x="1143835" y="1699143"/>
                  </a:cubicBezTo>
                  <a:cubicBezTo>
                    <a:pt x="1143653" y="1698417"/>
                    <a:pt x="1143290" y="1697873"/>
                    <a:pt x="1143109" y="1697147"/>
                  </a:cubicBezTo>
                  <a:close/>
                  <a:moveTo>
                    <a:pt x="840565" y="1456129"/>
                  </a:moveTo>
                  <a:cubicBezTo>
                    <a:pt x="841835" y="1528906"/>
                    <a:pt x="842924" y="1599506"/>
                    <a:pt x="844195" y="1670287"/>
                  </a:cubicBezTo>
                  <a:cubicBezTo>
                    <a:pt x="944922" y="1669016"/>
                    <a:pt x="1044923" y="1667927"/>
                    <a:pt x="1144923" y="1666838"/>
                  </a:cubicBezTo>
                  <a:cubicBezTo>
                    <a:pt x="1145105" y="1666294"/>
                    <a:pt x="1145286" y="1665749"/>
                    <a:pt x="1145649" y="1665205"/>
                  </a:cubicBezTo>
                  <a:cubicBezTo>
                    <a:pt x="1044378" y="1595876"/>
                    <a:pt x="942925" y="1526365"/>
                    <a:pt x="840565" y="1456129"/>
                  </a:cubicBezTo>
                  <a:close/>
                  <a:moveTo>
                    <a:pt x="810075" y="1455403"/>
                  </a:moveTo>
                  <a:cubicBezTo>
                    <a:pt x="712252" y="1528362"/>
                    <a:pt x="616062" y="1600413"/>
                    <a:pt x="517695" y="1674098"/>
                  </a:cubicBezTo>
                  <a:cubicBezTo>
                    <a:pt x="617877" y="1672827"/>
                    <a:pt x="715156" y="1671738"/>
                    <a:pt x="813342" y="1670650"/>
                  </a:cubicBezTo>
                  <a:cubicBezTo>
                    <a:pt x="812253" y="1598780"/>
                    <a:pt x="811164" y="1527999"/>
                    <a:pt x="810075" y="1455403"/>
                  </a:cubicBezTo>
                  <a:close/>
                  <a:moveTo>
                    <a:pt x="530580" y="1243604"/>
                  </a:moveTo>
                  <a:cubicBezTo>
                    <a:pt x="516606" y="1382081"/>
                    <a:pt x="502813" y="1518924"/>
                    <a:pt x="488656" y="1658308"/>
                  </a:cubicBezTo>
                  <a:cubicBezTo>
                    <a:pt x="593013" y="1580268"/>
                    <a:pt x="695010" y="1504042"/>
                    <a:pt x="797915" y="1426909"/>
                  </a:cubicBezTo>
                  <a:cubicBezTo>
                    <a:pt x="708440" y="1365565"/>
                    <a:pt x="620055" y="1304948"/>
                    <a:pt x="530580" y="1243604"/>
                  </a:cubicBezTo>
                  <a:close/>
                  <a:moveTo>
                    <a:pt x="836935" y="1223277"/>
                  </a:moveTo>
                  <a:cubicBezTo>
                    <a:pt x="837843" y="1280628"/>
                    <a:pt x="838750" y="1337071"/>
                    <a:pt x="839658" y="1395693"/>
                  </a:cubicBezTo>
                  <a:cubicBezTo>
                    <a:pt x="917154" y="1337797"/>
                    <a:pt x="993016" y="1280991"/>
                    <a:pt x="1070150" y="1223277"/>
                  </a:cubicBezTo>
                  <a:cubicBezTo>
                    <a:pt x="991202" y="1223277"/>
                    <a:pt x="914068" y="1223277"/>
                    <a:pt x="836935" y="1223277"/>
                  </a:cubicBezTo>
                  <a:close/>
                  <a:moveTo>
                    <a:pt x="553085" y="1223277"/>
                  </a:moveTo>
                  <a:cubicBezTo>
                    <a:pt x="639111" y="1282080"/>
                    <a:pt x="723323" y="1339975"/>
                    <a:pt x="809167" y="1398778"/>
                  </a:cubicBezTo>
                  <a:cubicBezTo>
                    <a:pt x="808260" y="1338886"/>
                    <a:pt x="807352" y="1280991"/>
                    <a:pt x="806445" y="1223277"/>
                  </a:cubicBezTo>
                  <a:cubicBezTo>
                    <a:pt x="722052" y="1223277"/>
                    <a:pt x="638567" y="1223277"/>
                    <a:pt x="553085" y="1223277"/>
                  </a:cubicBezTo>
                  <a:close/>
                  <a:moveTo>
                    <a:pt x="1121148" y="1222551"/>
                  </a:moveTo>
                  <a:cubicBezTo>
                    <a:pt x="1029859" y="1290973"/>
                    <a:pt x="940021" y="1358124"/>
                    <a:pt x="849095" y="1426001"/>
                  </a:cubicBezTo>
                  <a:cubicBezTo>
                    <a:pt x="961800" y="1503135"/>
                    <a:pt x="1073235" y="1579542"/>
                    <a:pt x="1185940" y="1656856"/>
                  </a:cubicBezTo>
                  <a:cubicBezTo>
                    <a:pt x="1164161" y="1511665"/>
                    <a:pt x="1142746" y="1367925"/>
                    <a:pt x="1121148" y="1222551"/>
                  </a:cubicBezTo>
                  <a:close/>
                  <a:moveTo>
                    <a:pt x="803178" y="1009119"/>
                  </a:moveTo>
                  <a:cubicBezTo>
                    <a:pt x="724956" y="1070463"/>
                    <a:pt x="648367" y="1130354"/>
                    <a:pt x="570690" y="1191335"/>
                  </a:cubicBezTo>
                  <a:cubicBezTo>
                    <a:pt x="650001" y="1191335"/>
                    <a:pt x="727315" y="1191335"/>
                    <a:pt x="805901" y="1191335"/>
                  </a:cubicBezTo>
                  <a:cubicBezTo>
                    <a:pt x="804993" y="1130899"/>
                    <a:pt x="804086" y="1070826"/>
                    <a:pt x="803178" y="1009119"/>
                  </a:cubicBezTo>
                  <a:close/>
                  <a:moveTo>
                    <a:pt x="833305" y="992422"/>
                  </a:moveTo>
                  <a:cubicBezTo>
                    <a:pt x="834394" y="1059936"/>
                    <a:pt x="835483" y="1125636"/>
                    <a:pt x="836572" y="1191154"/>
                  </a:cubicBezTo>
                  <a:cubicBezTo>
                    <a:pt x="920421" y="1191154"/>
                    <a:pt x="1003180" y="1191154"/>
                    <a:pt x="1087391" y="1191154"/>
                  </a:cubicBezTo>
                  <a:cubicBezTo>
                    <a:pt x="1002272" y="1124547"/>
                    <a:pt x="918424" y="1059029"/>
                    <a:pt x="833305" y="992422"/>
                  </a:cubicBezTo>
                  <a:close/>
                  <a:moveTo>
                    <a:pt x="1055404" y="817761"/>
                  </a:moveTo>
                  <a:cubicBezTo>
                    <a:pt x="1051910" y="816514"/>
                    <a:pt x="1047464" y="817648"/>
                    <a:pt x="1042745" y="821277"/>
                  </a:cubicBezTo>
                  <a:cubicBezTo>
                    <a:pt x="1023507" y="836341"/>
                    <a:pt x="1004269" y="851405"/>
                    <a:pt x="985031" y="866468"/>
                  </a:cubicBezTo>
                  <a:cubicBezTo>
                    <a:pt x="941473" y="900770"/>
                    <a:pt x="897916" y="934890"/>
                    <a:pt x="853269" y="969918"/>
                  </a:cubicBezTo>
                  <a:cubicBezTo>
                    <a:pt x="940384" y="1037976"/>
                    <a:pt x="1026411" y="1105309"/>
                    <a:pt x="1113707" y="1173549"/>
                  </a:cubicBezTo>
                  <a:cubicBezTo>
                    <a:pt x="1108625" y="1138521"/>
                    <a:pt x="1103907" y="1105490"/>
                    <a:pt x="1099007" y="1072459"/>
                  </a:cubicBezTo>
                  <a:cubicBezTo>
                    <a:pt x="1092654" y="1029628"/>
                    <a:pt x="1086121" y="986615"/>
                    <a:pt x="1079587" y="943783"/>
                  </a:cubicBezTo>
                  <a:cubicBezTo>
                    <a:pt x="1073779" y="905307"/>
                    <a:pt x="1068335" y="866831"/>
                    <a:pt x="1062346" y="828537"/>
                  </a:cubicBezTo>
                  <a:cubicBezTo>
                    <a:pt x="1061439" y="822639"/>
                    <a:pt x="1058898" y="819009"/>
                    <a:pt x="1055404" y="817761"/>
                  </a:cubicBezTo>
                  <a:close/>
                  <a:moveTo>
                    <a:pt x="576134" y="791513"/>
                  </a:moveTo>
                  <a:cubicBezTo>
                    <a:pt x="563067" y="921460"/>
                    <a:pt x="550181" y="1049773"/>
                    <a:pt x="537114" y="1179357"/>
                  </a:cubicBezTo>
                  <a:cubicBezTo>
                    <a:pt x="539292" y="1178086"/>
                    <a:pt x="540199" y="1177723"/>
                    <a:pt x="540744" y="1177179"/>
                  </a:cubicBezTo>
                  <a:cubicBezTo>
                    <a:pt x="625863" y="1110391"/>
                    <a:pt x="710981" y="1043602"/>
                    <a:pt x="796100" y="976996"/>
                  </a:cubicBezTo>
                  <a:cubicBezTo>
                    <a:pt x="804449" y="970462"/>
                    <a:pt x="804449" y="969918"/>
                    <a:pt x="796100" y="963384"/>
                  </a:cubicBezTo>
                  <a:cubicBezTo>
                    <a:pt x="736934" y="916923"/>
                    <a:pt x="677587" y="870643"/>
                    <a:pt x="618240" y="824181"/>
                  </a:cubicBezTo>
                  <a:cubicBezTo>
                    <a:pt x="604628" y="813473"/>
                    <a:pt x="590835" y="802947"/>
                    <a:pt x="576134" y="791513"/>
                  </a:cubicBezTo>
                  <a:close/>
                  <a:moveTo>
                    <a:pt x="832035" y="779716"/>
                  </a:moveTo>
                  <a:cubicBezTo>
                    <a:pt x="832035" y="836160"/>
                    <a:pt x="832035" y="891151"/>
                    <a:pt x="832035" y="948865"/>
                  </a:cubicBezTo>
                  <a:lnTo>
                    <a:pt x="1031534" y="792496"/>
                  </a:lnTo>
                  <a:lnTo>
                    <a:pt x="1031242" y="791569"/>
                  </a:lnTo>
                  <a:lnTo>
                    <a:pt x="1035405" y="783570"/>
                  </a:lnTo>
                  <a:close/>
                  <a:moveTo>
                    <a:pt x="607714" y="775723"/>
                  </a:moveTo>
                  <a:cubicBezTo>
                    <a:pt x="607532" y="776449"/>
                    <a:pt x="607532" y="776994"/>
                    <a:pt x="607351" y="777720"/>
                  </a:cubicBezTo>
                  <a:cubicBezTo>
                    <a:pt x="671598" y="827993"/>
                    <a:pt x="735845" y="878265"/>
                    <a:pt x="800637" y="928901"/>
                  </a:cubicBezTo>
                  <a:cubicBezTo>
                    <a:pt x="800637" y="878810"/>
                    <a:pt x="800637" y="829626"/>
                    <a:pt x="800637" y="779353"/>
                  </a:cubicBezTo>
                  <a:cubicBezTo>
                    <a:pt x="735119" y="778083"/>
                    <a:pt x="671417" y="776812"/>
                    <a:pt x="607714" y="775723"/>
                  </a:cubicBezTo>
                  <a:close/>
                  <a:moveTo>
                    <a:pt x="796931" y="594770"/>
                  </a:moveTo>
                  <a:cubicBezTo>
                    <a:pt x="732637" y="645191"/>
                    <a:pt x="669686" y="694418"/>
                    <a:pt x="605840" y="744540"/>
                  </a:cubicBezTo>
                  <a:cubicBezTo>
                    <a:pt x="671029" y="744540"/>
                    <a:pt x="734576" y="744540"/>
                    <a:pt x="799169" y="744540"/>
                  </a:cubicBezTo>
                  <a:cubicBezTo>
                    <a:pt x="798423" y="694866"/>
                    <a:pt x="797677" y="645489"/>
                    <a:pt x="796931" y="594770"/>
                  </a:cubicBezTo>
                  <a:close/>
                  <a:moveTo>
                    <a:pt x="821693" y="581046"/>
                  </a:moveTo>
                  <a:cubicBezTo>
                    <a:pt x="822588" y="636538"/>
                    <a:pt x="823483" y="690540"/>
                    <a:pt x="824378" y="744391"/>
                  </a:cubicBezTo>
                  <a:cubicBezTo>
                    <a:pt x="893297" y="744391"/>
                    <a:pt x="961320" y="744391"/>
                    <a:pt x="1030536" y="744391"/>
                  </a:cubicBezTo>
                  <a:cubicBezTo>
                    <a:pt x="960574" y="689645"/>
                    <a:pt x="891656" y="635793"/>
                    <a:pt x="821693" y="581046"/>
                  </a:cubicBezTo>
                  <a:close/>
                  <a:moveTo>
                    <a:pt x="1004245" y="437486"/>
                  </a:moveTo>
                  <a:cubicBezTo>
                    <a:pt x="1001373" y="436461"/>
                    <a:pt x="997719" y="437393"/>
                    <a:pt x="993840" y="440376"/>
                  </a:cubicBezTo>
                  <a:cubicBezTo>
                    <a:pt x="978027" y="452757"/>
                    <a:pt x="962215" y="465139"/>
                    <a:pt x="946402" y="477520"/>
                  </a:cubicBezTo>
                  <a:cubicBezTo>
                    <a:pt x="910601" y="505714"/>
                    <a:pt x="874799" y="533758"/>
                    <a:pt x="838102" y="562549"/>
                  </a:cubicBezTo>
                  <a:cubicBezTo>
                    <a:pt x="909705" y="618489"/>
                    <a:pt x="980414" y="673832"/>
                    <a:pt x="1052166" y="729921"/>
                  </a:cubicBezTo>
                  <a:cubicBezTo>
                    <a:pt x="1047989" y="701130"/>
                    <a:pt x="1044111" y="673981"/>
                    <a:pt x="1040084" y="646831"/>
                  </a:cubicBezTo>
                  <a:cubicBezTo>
                    <a:pt x="1034862" y="611627"/>
                    <a:pt x="1029492" y="576273"/>
                    <a:pt x="1024122" y="541068"/>
                  </a:cubicBezTo>
                  <a:cubicBezTo>
                    <a:pt x="1019348" y="509443"/>
                    <a:pt x="1014873" y="477818"/>
                    <a:pt x="1009951" y="446343"/>
                  </a:cubicBezTo>
                  <a:cubicBezTo>
                    <a:pt x="1009205" y="441495"/>
                    <a:pt x="1007117" y="438511"/>
                    <a:pt x="1004245" y="437486"/>
                  </a:cubicBezTo>
                  <a:close/>
                  <a:moveTo>
                    <a:pt x="610315" y="415911"/>
                  </a:moveTo>
                  <a:cubicBezTo>
                    <a:pt x="599575" y="522720"/>
                    <a:pt x="588983" y="628185"/>
                    <a:pt x="578243" y="734695"/>
                  </a:cubicBezTo>
                  <a:cubicBezTo>
                    <a:pt x="580033" y="733650"/>
                    <a:pt x="580778" y="733352"/>
                    <a:pt x="581226" y="732905"/>
                  </a:cubicBezTo>
                  <a:cubicBezTo>
                    <a:pt x="651189" y="678009"/>
                    <a:pt x="721151" y="623113"/>
                    <a:pt x="791113" y="568367"/>
                  </a:cubicBezTo>
                  <a:cubicBezTo>
                    <a:pt x="797975" y="562996"/>
                    <a:pt x="797975" y="562549"/>
                    <a:pt x="791113" y="557179"/>
                  </a:cubicBezTo>
                  <a:cubicBezTo>
                    <a:pt x="742482" y="518991"/>
                    <a:pt x="693703" y="480951"/>
                    <a:pt x="644923" y="442763"/>
                  </a:cubicBezTo>
                  <a:cubicBezTo>
                    <a:pt x="633735" y="433961"/>
                    <a:pt x="622398" y="425309"/>
                    <a:pt x="610315" y="415911"/>
                  </a:cubicBezTo>
                  <a:close/>
                  <a:moveTo>
                    <a:pt x="1030322" y="412680"/>
                  </a:moveTo>
                  <a:lnTo>
                    <a:pt x="1030686" y="414569"/>
                  </a:lnTo>
                  <a:cubicBezTo>
                    <a:pt x="1037100" y="460216"/>
                    <a:pt x="1044111" y="505714"/>
                    <a:pt x="1050973" y="551361"/>
                  </a:cubicBezTo>
                  <a:cubicBezTo>
                    <a:pt x="1056790" y="589847"/>
                    <a:pt x="1062608" y="628335"/>
                    <a:pt x="1068427" y="666821"/>
                  </a:cubicBezTo>
                  <a:cubicBezTo>
                    <a:pt x="1072006" y="691136"/>
                    <a:pt x="1075736" y="715302"/>
                    <a:pt x="1079316" y="739618"/>
                  </a:cubicBezTo>
                  <a:cubicBezTo>
                    <a:pt x="1079465" y="740811"/>
                    <a:pt x="1079167" y="742900"/>
                    <a:pt x="1079763" y="743198"/>
                  </a:cubicBezTo>
                  <a:lnTo>
                    <a:pt x="1080791" y="744748"/>
                  </a:lnTo>
                  <a:lnTo>
                    <a:pt x="1476534" y="412680"/>
                  </a:lnTo>
                  <a:close/>
                  <a:moveTo>
                    <a:pt x="820649" y="412680"/>
                  </a:moveTo>
                  <a:lnTo>
                    <a:pt x="820649" y="545245"/>
                  </a:lnTo>
                  <a:lnTo>
                    <a:pt x="989779" y="412680"/>
                  </a:lnTo>
                  <a:close/>
                  <a:moveTo>
                    <a:pt x="646336" y="412680"/>
                  </a:moveTo>
                  <a:lnTo>
                    <a:pt x="794842" y="528836"/>
                  </a:lnTo>
                  <a:lnTo>
                    <a:pt x="794842" y="412680"/>
                  </a:lnTo>
                  <a:close/>
                  <a:moveTo>
                    <a:pt x="171855" y="412680"/>
                  </a:moveTo>
                  <a:lnTo>
                    <a:pt x="553095" y="732578"/>
                  </a:lnTo>
                  <a:lnTo>
                    <a:pt x="562729" y="639075"/>
                  </a:lnTo>
                  <a:cubicBezTo>
                    <a:pt x="565414" y="612671"/>
                    <a:pt x="567950" y="586267"/>
                    <a:pt x="570635" y="559864"/>
                  </a:cubicBezTo>
                  <a:cubicBezTo>
                    <a:pt x="573917" y="527344"/>
                    <a:pt x="577348" y="494675"/>
                    <a:pt x="580630" y="462155"/>
                  </a:cubicBezTo>
                  <a:lnTo>
                    <a:pt x="585568" y="412680"/>
                  </a:lnTo>
                  <a:close/>
                  <a:moveTo>
                    <a:pt x="789920" y="135167"/>
                  </a:moveTo>
                  <a:cubicBezTo>
                    <a:pt x="736814" y="215721"/>
                    <a:pt x="683708" y="296274"/>
                    <a:pt x="630156" y="377723"/>
                  </a:cubicBezTo>
                  <a:cubicBezTo>
                    <a:pt x="685648" y="378767"/>
                    <a:pt x="739798" y="379662"/>
                    <a:pt x="794395" y="380706"/>
                  </a:cubicBezTo>
                  <a:cubicBezTo>
                    <a:pt x="793350" y="298512"/>
                    <a:pt x="792455" y="217063"/>
                    <a:pt x="791411" y="135764"/>
                  </a:cubicBezTo>
                  <a:cubicBezTo>
                    <a:pt x="790964" y="135615"/>
                    <a:pt x="790368" y="135466"/>
                    <a:pt x="789920" y="135167"/>
                  </a:cubicBezTo>
                  <a:close/>
                  <a:moveTo>
                    <a:pt x="818262" y="127261"/>
                  </a:moveTo>
                  <a:cubicBezTo>
                    <a:pt x="817666" y="127411"/>
                    <a:pt x="817069" y="127411"/>
                    <a:pt x="816622" y="127559"/>
                  </a:cubicBezTo>
                  <a:cubicBezTo>
                    <a:pt x="817517" y="211842"/>
                    <a:pt x="818561" y="296126"/>
                    <a:pt x="819456" y="381303"/>
                  </a:cubicBezTo>
                  <a:cubicBezTo>
                    <a:pt x="876291" y="382198"/>
                    <a:pt x="932231" y="383243"/>
                    <a:pt x="989513" y="384138"/>
                  </a:cubicBezTo>
                  <a:cubicBezTo>
                    <a:pt x="931634" y="297319"/>
                    <a:pt x="874948" y="212290"/>
                    <a:pt x="818262" y="127261"/>
                  </a:cubicBezTo>
                  <a:close/>
                  <a:moveTo>
                    <a:pt x="762323" y="118161"/>
                  </a:moveTo>
                  <a:cubicBezTo>
                    <a:pt x="727715" y="118460"/>
                    <a:pt x="693256" y="118609"/>
                    <a:pt x="658647" y="118908"/>
                  </a:cubicBezTo>
                  <a:cubicBezTo>
                    <a:pt x="652979" y="118908"/>
                    <a:pt x="645520" y="117267"/>
                    <a:pt x="642089" y="120101"/>
                  </a:cubicBezTo>
                  <a:cubicBezTo>
                    <a:pt x="638807" y="122786"/>
                    <a:pt x="639702" y="130543"/>
                    <a:pt x="638807" y="135914"/>
                  </a:cubicBezTo>
                  <a:cubicBezTo>
                    <a:pt x="638807" y="136212"/>
                    <a:pt x="638658" y="136361"/>
                    <a:pt x="638658" y="136659"/>
                  </a:cubicBezTo>
                  <a:cubicBezTo>
                    <a:pt x="635376" y="168732"/>
                    <a:pt x="632094" y="200804"/>
                    <a:pt x="628812" y="232876"/>
                  </a:cubicBezTo>
                  <a:cubicBezTo>
                    <a:pt x="625978" y="260772"/>
                    <a:pt x="623144" y="288666"/>
                    <a:pt x="620310" y="316562"/>
                  </a:cubicBezTo>
                  <a:cubicBezTo>
                    <a:pt x="619116" y="327899"/>
                    <a:pt x="618221" y="339236"/>
                    <a:pt x="617028" y="350424"/>
                  </a:cubicBezTo>
                  <a:cubicBezTo>
                    <a:pt x="617475" y="350574"/>
                    <a:pt x="617923" y="350574"/>
                    <a:pt x="618371" y="350723"/>
                  </a:cubicBezTo>
                  <a:cubicBezTo>
                    <a:pt x="669239" y="273749"/>
                    <a:pt x="719957" y="196627"/>
                    <a:pt x="771720" y="118161"/>
                  </a:cubicBezTo>
                  <a:cubicBezTo>
                    <a:pt x="767544" y="118161"/>
                    <a:pt x="765007" y="118161"/>
                    <a:pt x="762323" y="118161"/>
                  </a:cubicBezTo>
                  <a:close/>
                  <a:moveTo>
                    <a:pt x="954457" y="116819"/>
                  </a:moveTo>
                  <a:cubicBezTo>
                    <a:pt x="931932" y="117117"/>
                    <a:pt x="909258" y="117267"/>
                    <a:pt x="886733" y="117416"/>
                  </a:cubicBezTo>
                  <a:cubicBezTo>
                    <a:pt x="872264" y="117416"/>
                    <a:pt x="857644" y="117416"/>
                    <a:pt x="841384" y="117416"/>
                  </a:cubicBezTo>
                  <a:cubicBezTo>
                    <a:pt x="892700" y="194688"/>
                    <a:pt x="943121" y="270170"/>
                    <a:pt x="993392" y="345800"/>
                  </a:cubicBezTo>
                  <a:cubicBezTo>
                    <a:pt x="993840" y="345651"/>
                    <a:pt x="994138" y="345502"/>
                    <a:pt x="994585" y="345352"/>
                  </a:cubicBezTo>
                  <a:cubicBezTo>
                    <a:pt x="992945" y="332971"/>
                    <a:pt x="991303" y="320590"/>
                    <a:pt x="989513" y="308208"/>
                  </a:cubicBezTo>
                  <a:cubicBezTo>
                    <a:pt x="980265" y="246600"/>
                    <a:pt x="970867" y="184842"/>
                    <a:pt x="961767" y="123233"/>
                  </a:cubicBezTo>
                  <a:cubicBezTo>
                    <a:pt x="961021" y="118013"/>
                    <a:pt x="959231" y="116819"/>
                    <a:pt x="954457" y="116819"/>
                  </a:cubicBezTo>
                  <a:close/>
                  <a:moveTo>
                    <a:pt x="686185" y="0"/>
                  </a:moveTo>
                  <a:lnTo>
                    <a:pt x="934104" y="0"/>
                  </a:lnTo>
                  <a:cubicBezTo>
                    <a:pt x="954339" y="0"/>
                    <a:pt x="970742" y="16403"/>
                    <a:pt x="970742" y="36638"/>
                  </a:cubicBezTo>
                  <a:lnTo>
                    <a:pt x="961098" y="59922"/>
                  </a:lnTo>
                  <a:lnTo>
                    <a:pt x="1051055" y="59922"/>
                  </a:lnTo>
                  <a:cubicBezTo>
                    <a:pt x="1063680" y="59922"/>
                    <a:pt x="1073915" y="70157"/>
                    <a:pt x="1073915" y="82782"/>
                  </a:cubicBezTo>
                  <a:lnTo>
                    <a:pt x="1073914" y="82782"/>
                  </a:lnTo>
                  <a:cubicBezTo>
                    <a:pt x="1073914" y="95407"/>
                    <a:pt x="1063679" y="105642"/>
                    <a:pt x="1051054" y="105642"/>
                  </a:cubicBezTo>
                  <a:lnTo>
                    <a:pt x="984543" y="105642"/>
                  </a:lnTo>
                  <a:lnTo>
                    <a:pt x="1025912" y="382944"/>
                  </a:lnTo>
                  <a:cubicBezTo>
                    <a:pt x="1027254" y="382795"/>
                    <a:pt x="1028447" y="382646"/>
                    <a:pt x="1029492" y="382348"/>
                  </a:cubicBezTo>
                  <a:cubicBezTo>
                    <a:pt x="1029492" y="382944"/>
                    <a:pt x="1029791" y="383541"/>
                    <a:pt x="1029641" y="383839"/>
                  </a:cubicBezTo>
                  <a:lnTo>
                    <a:pt x="1029470" y="385248"/>
                  </a:lnTo>
                  <a:lnTo>
                    <a:pt x="1157032" y="385248"/>
                  </a:lnTo>
                  <a:lnTo>
                    <a:pt x="1157032" y="310832"/>
                  </a:lnTo>
                  <a:lnTo>
                    <a:pt x="1126536" y="310832"/>
                  </a:lnTo>
                  <a:cubicBezTo>
                    <a:pt x="1121486" y="310832"/>
                    <a:pt x="1117392" y="306738"/>
                    <a:pt x="1117392" y="301688"/>
                  </a:cubicBezTo>
                  <a:cubicBezTo>
                    <a:pt x="1117392" y="296638"/>
                    <a:pt x="1121486" y="292544"/>
                    <a:pt x="1126536" y="292544"/>
                  </a:cubicBezTo>
                  <a:lnTo>
                    <a:pt x="1157032" y="292544"/>
                  </a:lnTo>
                  <a:lnTo>
                    <a:pt x="1157032" y="282034"/>
                  </a:lnTo>
                  <a:lnTo>
                    <a:pt x="1126536" y="282034"/>
                  </a:lnTo>
                  <a:cubicBezTo>
                    <a:pt x="1121486" y="282034"/>
                    <a:pt x="1117392" y="277940"/>
                    <a:pt x="1117392" y="272890"/>
                  </a:cubicBezTo>
                  <a:cubicBezTo>
                    <a:pt x="1117392" y="267840"/>
                    <a:pt x="1121486" y="263746"/>
                    <a:pt x="1126536" y="263746"/>
                  </a:cubicBezTo>
                  <a:lnTo>
                    <a:pt x="1157032" y="263746"/>
                  </a:lnTo>
                  <a:lnTo>
                    <a:pt x="1157032" y="253236"/>
                  </a:lnTo>
                  <a:lnTo>
                    <a:pt x="1126536" y="253236"/>
                  </a:lnTo>
                  <a:cubicBezTo>
                    <a:pt x="1121486" y="253236"/>
                    <a:pt x="1117392" y="249142"/>
                    <a:pt x="1117392" y="244092"/>
                  </a:cubicBezTo>
                  <a:cubicBezTo>
                    <a:pt x="1117392" y="239042"/>
                    <a:pt x="1121486" y="234948"/>
                    <a:pt x="1126536" y="234948"/>
                  </a:cubicBezTo>
                  <a:lnTo>
                    <a:pt x="1157032" y="234948"/>
                  </a:lnTo>
                  <a:lnTo>
                    <a:pt x="1157032" y="219866"/>
                  </a:lnTo>
                  <a:cubicBezTo>
                    <a:pt x="1157032" y="212291"/>
                    <a:pt x="1163173" y="206150"/>
                    <a:pt x="1170748" y="206150"/>
                  </a:cubicBezTo>
                  <a:cubicBezTo>
                    <a:pt x="1178323" y="206150"/>
                    <a:pt x="1184464" y="212291"/>
                    <a:pt x="1184464" y="219866"/>
                  </a:cubicBezTo>
                  <a:lnTo>
                    <a:pt x="1184464" y="234948"/>
                  </a:lnTo>
                  <a:lnTo>
                    <a:pt x="1210556" y="234948"/>
                  </a:lnTo>
                  <a:cubicBezTo>
                    <a:pt x="1215606" y="234948"/>
                    <a:pt x="1219700" y="239042"/>
                    <a:pt x="1219700" y="244092"/>
                  </a:cubicBezTo>
                  <a:cubicBezTo>
                    <a:pt x="1219700" y="249142"/>
                    <a:pt x="1215606" y="253236"/>
                    <a:pt x="1210556" y="253236"/>
                  </a:cubicBezTo>
                  <a:lnTo>
                    <a:pt x="1184464" y="253236"/>
                  </a:lnTo>
                  <a:lnTo>
                    <a:pt x="1184464" y="263746"/>
                  </a:lnTo>
                  <a:lnTo>
                    <a:pt x="1210556" y="263746"/>
                  </a:lnTo>
                  <a:cubicBezTo>
                    <a:pt x="1215606" y="263746"/>
                    <a:pt x="1219700" y="267840"/>
                    <a:pt x="1219700" y="272890"/>
                  </a:cubicBezTo>
                  <a:cubicBezTo>
                    <a:pt x="1219700" y="277940"/>
                    <a:pt x="1215606" y="282034"/>
                    <a:pt x="1210556" y="282034"/>
                  </a:cubicBezTo>
                  <a:lnTo>
                    <a:pt x="1184464" y="282034"/>
                  </a:lnTo>
                  <a:lnTo>
                    <a:pt x="1184464" y="292544"/>
                  </a:lnTo>
                  <a:lnTo>
                    <a:pt x="1210556" y="292544"/>
                  </a:lnTo>
                  <a:cubicBezTo>
                    <a:pt x="1215606" y="292544"/>
                    <a:pt x="1219700" y="296638"/>
                    <a:pt x="1219700" y="301688"/>
                  </a:cubicBezTo>
                  <a:cubicBezTo>
                    <a:pt x="1219700" y="306738"/>
                    <a:pt x="1215606" y="310832"/>
                    <a:pt x="1210556" y="310832"/>
                  </a:cubicBezTo>
                  <a:lnTo>
                    <a:pt x="1184464" y="310832"/>
                  </a:lnTo>
                  <a:lnTo>
                    <a:pt x="1184464" y="385248"/>
                  </a:lnTo>
                  <a:lnTo>
                    <a:pt x="1315794" y="385248"/>
                  </a:lnTo>
                  <a:lnTo>
                    <a:pt x="1315794" y="310832"/>
                  </a:lnTo>
                  <a:lnTo>
                    <a:pt x="1286537" y="310832"/>
                  </a:lnTo>
                  <a:cubicBezTo>
                    <a:pt x="1281487" y="310832"/>
                    <a:pt x="1277393" y="306738"/>
                    <a:pt x="1277393" y="301688"/>
                  </a:cubicBezTo>
                  <a:cubicBezTo>
                    <a:pt x="1277393" y="296638"/>
                    <a:pt x="1281487" y="292544"/>
                    <a:pt x="1286537" y="292544"/>
                  </a:cubicBezTo>
                  <a:lnTo>
                    <a:pt x="1315794" y="292544"/>
                  </a:lnTo>
                  <a:lnTo>
                    <a:pt x="1315794" y="282034"/>
                  </a:lnTo>
                  <a:lnTo>
                    <a:pt x="1286537" y="282034"/>
                  </a:lnTo>
                  <a:cubicBezTo>
                    <a:pt x="1281487" y="282034"/>
                    <a:pt x="1277393" y="277940"/>
                    <a:pt x="1277393" y="272890"/>
                  </a:cubicBezTo>
                  <a:cubicBezTo>
                    <a:pt x="1277393" y="267840"/>
                    <a:pt x="1281487" y="263746"/>
                    <a:pt x="1286537" y="263746"/>
                  </a:cubicBezTo>
                  <a:lnTo>
                    <a:pt x="1315794" y="263746"/>
                  </a:lnTo>
                  <a:lnTo>
                    <a:pt x="1315794" y="253236"/>
                  </a:lnTo>
                  <a:lnTo>
                    <a:pt x="1286537" y="253236"/>
                  </a:lnTo>
                  <a:cubicBezTo>
                    <a:pt x="1281487" y="253236"/>
                    <a:pt x="1277393" y="249142"/>
                    <a:pt x="1277393" y="244092"/>
                  </a:cubicBezTo>
                  <a:cubicBezTo>
                    <a:pt x="1277393" y="239042"/>
                    <a:pt x="1281487" y="234948"/>
                    <a:pt x="1286537" y="234948"/>
                  </a:cubicBezTo>
                  <a:lnTo>
                    <a:pt x="1315794" y="234948"/>
                  </a:lnTo>
                  <a:lnTo>
                    <a:pt x="1315794" y="219866"/>
                  </a:lnTo>
                  <a:cubicBezTo>
                    <a:pt x="1315794" y="212291"/>
                    <a:pt x="1321935" y="206150"/>
                    <a:pt x="1329510" y="206150"/>
                  </a:cubicBezTo>
                  <a:cubicBezTo>
                    <a:pt x="1337085" y="206150"/>
                    <a:pt x="1343226" y="212291"/>
                    <a:pt x="1343226" y="219866"/>
                  </a:cubicBezTo>
                  <a:lnTo>
                    <a:pt x="1343226" y="234948"/>
                  </a:lnTo>
                  <a:lnTo>
                    <a:pt x="1370557" y="234948"/>
                  </a:lnTo>
                  <a:cubicBezTo>
                    <a:pt x="1375607" y="234948"/>
                    <a:pt x="1379701" y="239042"/>
                    <a:pt x="1379701" y="244092"/>
                  </a:cubicBezTo>
                  <a:cubicBezTo>
                    <a:pt x="1379701" y="249142"/>
                    <a:pt x="1375607" y="253236"/>
                    <a:pt x="1370557" y="253236"/>
                  </a:cubicBezTo>
                  <a:lnTo>
                    <a:pt x="1343226" y="253236"/>
                  </a:lnTo>
                  <a:lnTo>
                    <a:pt x="1343226" y="263746"/>
                  </a:lnTo>
                  <a:lnTo>
                    <a:pt x="1370557" y="263746"/>
                  </a:lnTo>
                  <a:cubicBezTo>
                    <a:pt x="1375607" y="263746"/>
                    <a:pt x="1379701" y="267840"/>
                    <a:pt x="1379701" y="272890"/>
                  </a:cubicBezTo>
                  <a:cubicBezTo>
                    <a:pt x="1379701" y="277940"/>
                    <a:pt x="1375607" y="282034"/>
                    <a:pt x="1370557" y="282034"/>
                  </a:cubicBezTo>
                  <a:lnTo>
                    <a:pt x="1343226" y="282034"/>
                  </a:lnTo>
                  <a:lnTo>
                    <a:pt x="1343226" y="292544"/>
                  </a:lnTo>
                  <a:lnTo>
                    <a:pt x="1370557" y="292544"/>
                  </a:lnTo>
                  <a:cubicBezTo>
                    <a:pt x="1375607" y="292544"/>
                    <a:pt x="1379701" y="296638"/>
                    <a:pt x="1379701" y="301688"/>
                  </a:cubicBezTo>
                  <a:cubicBezTo>
                    <a:pt x="1379701" y="306738"/>
                    <a:pt x="1375607" y="310832"/>
                    <a:pt x="1370557" y="310832"/>
                  </a:cubicBezTo>
                  <a:lnTo>
                    <a:pt x="1343226" y="310832"/>
                  </a:lnTo>
                  <a:lnTo>
                    <a:pt x="1343226" y="385248"/>
                  </a:lnTo>
                  <a:lnTo>
                    <a:pt x="1497488" y="385248"/>
                  </a:lnTo>
                  <a:lnTo>
                    <a:pt x="1505347" y="388503"/>
                  </a:lnTo>
                  <a:lnTo>
                    <a:pt x="1505405" y="388454"/>
                  </a:lnTo>
                  <a:cubicBezTo>
                    <a:pt x="1511207" y="383585"/>
                    <a:pt x="1519859" y="384342"/>
                    <a:pt x="1524728" y="390145"/>
                  </a:cubicBezTo>
                  <a:cubicBezTo>
                    <a:pt x="1529597" y="395948"/>
                    <a:pt x="1528840" y="404599"/>
                    <a:pt x="1523038" y="409469"/>
                  </a:cubicBezTo>
                  <a:lnTo>
                    <a:pt x="1085083" y="776956"/>
                  </a:lnTo>
                  <a:lnTo>
                    <a:pt x="1087573" y="789880"/>
                  </a:lnTo>
                  <a:cubicBezTo>
                    <a:pt x="1095377" y="845416"/>
                    <a:pt x="1103907" y="900770"/>
                    <a:pt x="1112255" y="956306"/>
                  </a:cubicBezTo>
                  <a:cubicBezTo>
                    <a:pt x="1119333" y="1003130"/>
                    <a:pt x="1126411" y="1049955"/>
                    <a:pt x="1133490" y="1096779"/>
                  </a:cubicBezTo>
                  <a:cubicBezTo>
                    <a:pt x="1137845" y="1126362"/>
                    <a:pt x="1142383" y="1155763"/>
                    <a:pt x="1146738" y="1185346"/>
                  </a:cubicBezTo>
                  <a:cubicBezTo>
                    <a:pt x="1146920" y="1186798"/>
                    <a:pt x="1146557" y="1189339"/>
                    <a:pt x="1147283" y="1189702"/>
                  </a:cubicBezTo>
                  <a:cubicBezTo>
                    <a:pt x="1160532" y="1195328"/>
                    <a:pt x="1152546" y="1206762"/>
                    <a:pt x="1153816" y="1215292"/>
                  </a:cubicBezTo>
                  <a:cubicBezTo>
                    <a:pt x="1155450" y="1226726"/>
                    <a:pt x="1154542" y="1238522"/>
                    <a:pt x="1156176" y="1249956"/>
                  </a:cubicBezTo>
                  <a:cubicBezTo>
                    <a:pt x="1167247" y="1325093"/>
                    <a:pt x="1178862" y="1400230"/>
                    <a:pt x="1190114" y="1475367"/>
                  </a:cubicBezTo>
                  <a:cubicBezTo>
                    <a:pt x="1199370" y="1536710"/>
                    <a:pt x="1208445" y="1598235"/>
                    <a:pt x="1217701" y="1659579"/>
                  </a:cubicBezTo>
                  <a:cubicBezTo>
                    <a:pt x="1218064" y="1661756"/>
                    <a:pt x="1220605" y="1663753"/>
                    <a:pt x="1221875" y="1665931"/>
                  </a:cubicBezTo>
                  <a:cubicBezTo>
                    <a:pt x="1222964" y="1667746"/>
                    <a:pt x="1224416" y="1669924"/>
                    <a:pt x="1224235" y="1671920"/>
                  </a:cubicBezTo>
                  <a:cubicBezTo>
                    <a:pt x="1221875" y="1709307"/>
                    <a:pt x="1230587" y="1745423"/>
                    <a:pt x="1235668" y="1781903"/>
                  </a:cubicBezTo>
                  <a:cubicBezTo>
                    <a:pt x="1242928" y="1833264"/>
                    <a:pt x="1251095" y="1884444"/>
                    <a:pt x="1258718" y="1935625"/>
                  </a:cubicBezTo>
                  <a:cubicBezTo>
                    <a:pt x="1266340" y="1986260"/>
                    <a:pt x="1273600" y="2037077"/>
                    <a:pt x="1281222" y="2087713"/>
                  </a:cubicBezTo>
                  <a:lnTo>
                    <a:pt x="1286826" y="2124229"/>
                  </a:lnTo>
                  <a:lnTo>
                    <a:pt x="1623061" y="2124229"/>
                  </a:lnTo>
                  <a:lnTo>
                    <a:pt x="1636122" y="2129640"/>
                  </a:lnTo>
                  <a:lnTo>
                    <a:pt x="1640572" y="2129637"/>
                  </a:lnTo>
                  <a:lnTo>
                    <a:pt x="1640572" y="2134176"/>
                  </a:lnTo>
                  <a:lnTo>
                    <a:pt x="1645921" y="2147089"/>
                  </a:lnTo>
                  <a:lnTo>
                    <a:pt x="1645920" y="2147089"/>
                  </a:lnTo>
                  <a:lnTo>
                    <a:pt x="1640572" y="2160000"/>
                  </a:lnTo>
                  <a:lnTo>
                    <a:pt x="1640572" y="2166683"/>
                  </a:lnTo>
                  <a:lnTo>
                    <a:pt x="1630945" y="2166683"/>
                  </a:lnTo>
                  <a:lnTo>
                    <a:pt x="1623060" y="2169949"/>
                  </a:lnTo>
                  <a:lnTo>
                    <a:pt x="22860" y="2169948"/>
                  </a:lnTo>
                  <a:lnTo>
                    <a:pt x="14978" y="2166683"/>
                  </a:lnTo>
                  <a:lnTo>
                    <a:pt x="5349" y="2166683"/>
                  </a:lnTo>
                  <a:lnTo>
                    <a:pt x="5349" y="2160002"/>
                  </a:lnTo>
                  <a:lnTo>
                    <a:pt x="0" y="2147089"/>
                  </a:lnTo>
                  <a:lnTo>
                    <a:pt x="6696" y="2130925"/>
                  </a:lnTo>
                  <a:cubicBezTo>
                    <a:pt x="10833" y="2126788"/>
                    <a:pt x="16548" y="2124229"/>
                    <a:pt x="22860" y="2124229"/>
                  </a:cubicBezTo>
                  <a:lnTo>
                    <a:pt x="410941" y="2124229"/>
                  </a:lnTo>
                  <a:lnTo>
                    <a:pt x="415334" y="2082631"/>
                  </a:lnTo>
                  <a:cubicBezTo>
                    <a:pt x="419509" y="2042159"/>
                    <a:pt x="423683" y="2001505"/>
                    <a:pt x="427676" y="1961033"/>
                  </a:cubicBezTo>
                  <a:cubicBezTo>
                    <a:pt x="430943" y="1928365"/>
                    <a:pt x="433846" y="1895515"/>
                    <a:pt x="437295" y="1862847"/>
                  </a:cubicBezTo>
                  <a:cubicBezTo>
                    <a:pt x="441287" y="1823827"/>
                    <a:pt x="445462" y="1784807"/>
                    <a:pt x="449455" y="1745786"/>
                  </a:cubicBezTo>
                  <a:cubicBezTo>
                    <a:pt x="450906" y="1732538"/>
                    <a:pt x="451995" y="1719289"/>
                    <a:pt x="453447" y="1706221"/>
                  </a:cubicBezTo>
                  <a:cubicBezTo>
                    <a:pt x="454173" y="1699688"/>
                    <a:pt x="454173" y="1693517"/>
                    <a:pt x="444554" y="1691158"/>
                  </a:cubicBezTo>
                  <a:cubicBezTo>
                    <a:pt x="461977" y="1681902"/>
                    <a:pt x="456896" y="1666112"/>
                    <a:pt x="458348" y="1653227"/>
                  </a:cubicBezTo>
                  <a:cubicBezTo>
                    <a:pt x="464700" y="1599869"/>
                    <a:pt x="469600" y="1546329"/>
                    <a:pt x="475045" y="1492971"/>
                  </a:cubicBezTo>
                  <a:cubicBezTo>
                    <a:pt x="479582" y="1447962"/>
                    <a:pt x="483756" y="1402771"/>
                    <a:pt x="488112" y="1357761"/>
                  </a:cubicBezTo>
                  <a:cubicBezTo>
                    <a:pt x="492286" y="1315656"/>
                    <a:pt x="496097" y="1273550"/>
                    <a:pt x="501179" y="1231626"/>
                  </a:cubicBezTo>
                  <a:cubicBezTo>
                    <a:pt x="502450" y="1222007"/>
                    <a:pt x="495190" y="1221099"/>
                    <a:pt x="490834" y="1215473"/>
                  </a:cubicBezTo>
                  <a:cubicBezTo>
                    <a:pt x="506805" y="1209484"/>
                    <a:pt x="504446" y="1195328"/>
                    <a:pt x="505898" y="1182805"/>
                  </a:cubicBezTo>
                  <a:cubicBezTo>
                    <a:pt x="510072" y="1142877"/>
                    <a:pt x="514065" y="1102950"/>
                    <a:pt x="518239" y="1063022"/>
                  </a:cubicBezTo>
                  <a:cubicBezTo>
                    <a:pt x="521506" y="1030898"/>
                    <a:pt x="524591" y="998774"/>
                    <a:pt x="527858" y="966651"/>
                  </a:cubicBezTo>
                  <a:cubicBezTo>
                    <a:pt x="531851" y="927086"/>
                    <a:pt x="536025" y="887340"/>
                    <a:pt x="540018" y="847775"/>
                  </a:cubicBezTo>
                  <a:lnTo>
                    <a:pt x="548341" y="764399"/>
                  </a:lnTo>
                  <a:lnTo>
                    <a:pt x="132037" y="415079"/>
                  </a:lnTo>
                  <a:lnTo>
                    <a:pt x="129621" y="410438"/>
                  </a:lnTo>
                  <a:lnTo>
                    <a:pt x="125334" y="408662"/>
                  </a:lnTo>
                  <a:cubicBezTo>
                    <a:pt x="122852" y="406180"/>
                    <a:pt x="121316" y="402751"/>
                    <a:pt x="121316" y="398964"/>
                  </a:cubicBezTo>
                  <a:cubicBezTo>
                    <a:pt x="121316" y="391389"/>
                    <a:pt x="127457" y="385248"/>
                    <a:pt x="135032" y="385248"/>
                  </a:cubicBezTo>
                  <a:lnTo>
                    <a:pt x="301963" y="385248"/>
                  </a:lnTo>
                  <a:lnTo>
                    <a:pt x="301963" y="319242"/>
                  </a:lnTo>
                  <a:lnTo>
                    <a:pt x="274367" y="319242"/>
                  </a:lnTo>
                  <a:cubicBezTo>
                    <a:pt x="269317" y="319242"/>
                    <a:pt x="265223" y="315148"/>
                    <a:pt x="265223" y="310098"/>
                  </a:cubicBezTo>
                  <a:cubicBezTo>
                    <a:pt x="265223" y="305048"/>
                    <a:pt x="269317" y="300954"/>
                    <a:pt x="274367" y="300954"/>
                  </a:cubicBezTo>
                  <a:lnTo>
                    <a:pt x="301963" y="300954"/>
                  </a:lnTo>
                  <a:lnTo>
                    <a:pt x="301963" y="290444"/>
                  </a:lnTo>
                  <a:lnTo>
                    <a:pt x="274367" y="290444"/>
                  </a:lnTo>
                  <a:cubicBezTo>
                    <a:pt x="269317" y="290444"/>
                    <a:pt x="265223" y="286350"/>
                    <a:pt x="265223" y="281300"/>
                  </a:cubicBezTo>
                  <a:cubicBezTo>
                    <a:pt x="265223" y="276250"/>
                    <a:pt x="269317" y="272156"/>
                    <a:pt x="274367" y="272156"/>
                  </a:cubicBezTo>
                  <a:lnTo>
                    <a:pt x="301963" y="272156"/>
                  </a:lnTo>
                  <a:lnTo>
                    <a:pt x="301963" y="261646"/>
                  </a:lnTo>
                  <a:lnTo>
                    <a:pt x="274367" y="261646"/>
                  </a:lnTo>
                  <a:cubicBezTo>
                    <a:pt x="269317" y="261646"/>
                    <a:pt x="265223" y="257552"/>
                    <a:pt x="265223" y="252502"/>
                  </a:cubicBezTo>
                  <a:cubicBezTo>
                    <a:pt x="265223" y="247452"/>
                    <a:pt x="269317" y="243358"/>
                    <a:pt x="274367" y="243358"/>
                  </a:cubicBezTo>
                  <a:lnTo>
                    <a:pt x="301963" y="243358"/>
                  </a:lnTo>
                  <a:lnTo>
                    <a:pt x="301963" y="219866"/>
                  </a:lnTo>
                  <a:cubicBezTo>
                    <a:pt x="301963" y="212291"/>
                    <a:pt x="308104" y="206150"/>
                    <a:pt x="315679" y="206150"/>
                  </a:cubicBezTo>
                  <a:cubicBezTo>
                    <a:pt x="323254" y="206150"/>
                    <a:pt x="329395" y="212291"/>
                    <a:pt x="329395" y="219866"/>
                  </a:cubicBezTo>
                  <a:lnTo>
                    <a:pt x="329395" y="243358"/>
                  </a:lnTo>
                  <a:lnTo>
                    <a:pt x="358387" y="243358"/>
                  </a:lnTo>
                  <a:cubicBezTo>
                    <a:pt x="363437" y="243358"/>
                    <a:pt x="367531" y="247452"/>
                    <a:pt x="367531" y="252502"/>
                  </a:cubicBezTo>
                  <a:cubicBezTo>
                    <a:pt x="367531" y="257552"/>
                    <a:pt x="363437" y="261646"/>
                    <a:pt x="358387" y="261646"/>
                  </a:cubicBezTo>
                  <a:lnTo>
                    <a:pt x="329395" y="261646"/>
                  </a:lnTo>
                  <a:lnTo>
                    <a:pt x="329395" y="272156"/>
                  </a:lnTo>
                  <a:lnTo>
                    <a:pt x="358387" y="272156"/>
                  </a:lnTo>
                  <a:cubicBezTo>
                    <a:pt x="363437" y="272156"/>
                    <a:pt x="367531" y="276250"/>
                    <a:pt x="367531" y="281300"/>
                  </a:cubicBezTo>
                  <a:cubicBezTo>
                    <a:pt x="367531" y="286350"/>
                    <a:pt x="363437" y="290444"/>
                    <a:pt x="358387" y="290444"/>
                  </a:cubicBezTo>
                  <a:lnTo>
                    <a:pt x="329395" y="290444"/>
                  </a:lnTo>
                  <a:lnTo>
                    <a:pt x="329395" y="300954"/>
                  </a:lnTo>
                  <a:lnTo>
                    <a:pt x="358387" y="300954"/>
                  </a:lnTo>
                  <a:cubicBezTo>
                    <a:pt x="363437" y="300954"/>
                    <a:pt x="367531" y="305048"/>
                    <a:pt x="367531" y="310098"/>
                  </a:cubicBezTo>
                  <a:cubicBezTo>
                    <a:pt x="367531" y="315148"/>
                    <a:pt x="363437" y="319242"/>
                    <a:pt x="358387" y="319242"/>
                  </a:cubicBezTo>
                  <a:lnTo>
                    <a:pt x="329395" y="319242"/>
                  </a:lnTo>
                  <a:lnTo>
                    <a:pt x="329395" y="385248"/>
                  </a:lnTo>
                  <a:lnTo>
                    <a:pt x="447531" y="385248"/>
                  </a:lnTo>
                  <a:lnTo>
                    <a:pt x="447531" y="315782"/>
                  </a:lnTo>
                  <a:lnTo>
                    <a:pt x="417009" y="315782"/>
                  </a:lnTo>
                  <a:cubicBezTo>
                    <a:pt x="411959" y="315782"/>
                    <a:pt x="407865" y="311688"/>
                    <a:pt x="407865" y="306638"/>
                  </a:cubicBezTo>
                  <a:cubicBezTo>
                    <a:pt x="407865" y="301588"/>
                    <a:pt x="411959" y="297494"/>
                    <a:pt x="417009" y="297494"/>
                  </a:cubicBezTo>
                  <a:lnTo>
                    <a:pt x="447531" y="297494"/>
                  </a:lnTo>
                  <a:lnTo>
                    <a:pt x="447531" y="286984"/>
                  </a:lnTo>
                  <a:lnTo>
                    <a:pt x="417009" y="286984"/>
                  </a:lnTo>
                  <a:cubicBezTo>
                    <a:pt x="411959" y="286984"/>
                    <a:pt x="407865" y="282890"/>
                    <a:pt x="407865" y="277840"/>
                  </a:cubicBezTo>
                  <a:cubicBezTo>
                    <a:pt x="407865" y="272790"/>
                    <a:pt x="411959" y="268696"/>
                    <a:pt x="417009" y="268696"/>
                  </a:cubicBezTo>
                  <a:lnTo>
                    <a:pt x="447531" y="268696"/>
                  </a:lnTo>
                  <a:lnTo>
                    <a:pt x="447531" y="258186"/>
                  </a:lnTo>
                  <a:lnTo>
                    <a:pt x="417009" y="258186"/>
                  </a:lnTo>
                  <a:cubicBezTo>
                    <a:pt x="411959" y="258186"/>
                    <a:pt x="407865" y="254092"/>
                    <a:pt x="407865" y="249042"/>
                  </a:cubicBezTo>
                  <a:cubicBezTo>
                    <a:pt x="407865" y="243992"/>
                    <a:pt x="411959" y="239898"/>
                    <a:pt x="417009" y="239898"/>
                  </a:cubicBezTo>
                  <a:lnTo>
                    <a:pt x="447531" y="239898"/>
                  </a:lnTo>
                  <a:lnTo>
                    <a:pt x="447531" y="219866"/>
                  </a:lnTo>
                  <a:cubicBezTo>
                    <a:pt x="447531" y="212291"/>
                    <a:pt x="453672" y="206150"/>
                    <a:pt x="461247" y="206150"/>
                  </a:cubicBezTo>
                  <a:cubicBezTo>
                    <a:pt x="468822" y="206150"/>
                    <a:pt x="474963" y="212291"/>
                    <a:pt x="474963" y="219866"/>
                  </a:cubicBezTo>
                  <a:lnTo>
                    <a:pt x="474963" y="239898"/>
                  </a:lnTo>
                  <a:lnTo>
                    <a:pt x="501029" y="239898"/>
                  </a:lnTo>
                  <a:cubicBezTo>
                    <a:pt x="506079" y="239898"/>
                    <a:pt x="510173" y="243992"/>
                    <a:pt x="510173" y="249042"/>
                  </a:cubicBezTo>
                  <a:cubicBezTo>
                    <a:pt x="510173" y="254092"/>
                    <a:pt x="506079" y="258186"/>
                    <a:pt x="501029" y="258186"/>
                  </a:cubicBezTo>
                  <a:lnTo>
                    <a:pt x="474963" y="258186"/>
                  </a:lnTo>
                  <a:lnTo>
                    <a:pt x="474963" y="268696"/>
                  </a:lnTo>
                  <a:lnTo>
                    <a:pt x="501029" y="268696"/>
                  </a:lnTo>
                  <a:cubicBezTo>
                    <a:pt x="506079" y="268696"/>
                    <a:pt x="510173" y="272790"/>
                    <a:pt x="510173" y="277840"/>
                  </a:cubicBezTo>
                  <a:cubicBezTo>
                    <a:pt x="510173" y="282890"/>
                    <a:pt x="506079" y="286984"/>
                    <a:pt x="501029" y="286984"/>
                  </a:cubicBezTo>
                  <a:lnTo>
                    <a:pt x="474963" y="286984"/>
                  </a:lnTo>
                  <a:lnTo>
                    <a:pt x="474963" y="297494"/>
                  </a:lnTo>
                  <a:lnTo>
                    <a:pt x="501029" y="297494"/>
                  </a:lnTo>
                  <a:cubicBezTo>
                    <a:pt x="506079" y="297494"/>
                    <a:pt x="510173" y="301588"/>
                    <a:pt x="510173" y="306638"/>
                  </a:cubicBezTo>
                  <a:cubicBezTo>
                    <a:pt x="510173" y="311688"/>
                    <a:pt x="506079" y="315782"/>
                    <a:pt x="501029" y="315782"/>
                  </a:cubicBezTo>
                  <a:lnTo>
                    <a:pt x="474963" y="315782"/>
                  </a:lnTo>
                  <a:lnTo>
                    <a:pt x="474963" y="385248"/>
                  </a:lnTo>
                  <a:lnTo>
                    <a:pt x="588306" y="385248"/>
                  </a:lnTo>
                  <a:lnTo>
                    <a:pt x="588536" y="382944"/>
                  </a:lnTo>
                  <a:cubicBezTo>
                    <a:pt x="591818" y="350126"/>
                    <a:pt x="595397" y="317308"/>
                    <a:pt x="598679" y="284490"/>
                  </a:cubicBezTo>
                  <a:cubicBezTo>
                    <a:pt x="601365" y="258385"/>
                    <a:pt x="603752" y="232130"/>
                    <a:pt x="606437" y="206025"/>
                  </a:cubicBezTo>
                  <a:cubicBezTo>
                    <a:pt x="609718" y="173206"/>
                    <a:pt x="613150" y="140388"/>
                    <a:pt x="616580" y="107571"/>
                  </a:cubicBezTo>
                  <a:lnTo>
                    <a:pt x="616580" y="105641"/>
                  </a:lnTo>
                  <a:lnTo>
                    <a:pt x="569236" y="105641"/>
                  </a:lnTo>
                  <a:cubicBezTo>
                    <a:pt x="562924" y="105641"/>
                    <a:pt x="557209" y="103082"/>
                    <a:pt x="553072" y="98945"/>
                  </a:cubicBezTo>
                  <a:lnTo>
                    <a:pt x="546376" y="82781"/>
                  </a:lnTo>
                  <a:lnTo>
                    <a:pt x="553072" y="66617"/>
                  </a:lnTo>
                  <a:cubicBezTo>
                    <a:pt x="557209" y="62481"/>
                    <a:pt x="562924" y="59922"/>
                    <a:pt x="569236" y="59922"/>
                  </a:cubicBezTo>
                  <a:lnTo>
                    <a:pt x="659192" y="59922"/>
                  </a:lnTo>
                  <a:lnTo>
                    <a:pt x="649547" y="36638"/>
                  </a:lnTo>
                  <a:cubicBezTo>
                    <a:pt x="649547" y="16403"/>
                    <a:pt x="665950" y="0"/>
                    <a:pt x="686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AB2999-4A77-4DAF-BC23-E39EEDBA82D4}"/>
                </a:ext>
              </a:extLst>
            </p:cNvPr>
            <p:cNvSpPr/>
            <p:nvPr/>
          </p:nvSpPr>
          <p:spPr>
            <a:xfrm>
              <a:off x="6392512" y="2933634"/>
              <a:ext cx="1286414" cy="2052927"/>
            </a:xfrm>
            <a:custGeom>
              <a:avLst/>
              <a:gdLst>
                <a:gd name="connsiteX0" fmla="*/ 817516 w 1645921"/>
                <a:gd name="connsiteY0" fmla="*/ 1935988 h 2169949"/>
                <a:gd name="connsiteX1" fmla="*/ 513238 w 1645921"/>
                <a:gd name="connsiteY1" fmla="*/ 2124229 h 2169949"/>
                <a:gd name="connsiteX2" fmla="*/ 820226 w 1645921"/>
                <a:gd name="connsiteY2" fmla="*/ 2124229 h 2169949"/>
                <a:gd name="connsiteX3" fmla="*/ 848006 w 1645921"/>
                <a:gd name="connsiteY3" fmla="*/ 1933084 h 2169949"/>
                <a:gd name="connsiteX4" fmla="*/ 851058 w 1645921"/>
                <a:gd name="connsiteY4" fmla="*/ 2124229 h 2169949"/>
                <a:gd name="connsiteX5" fmla="*/ 1165501 w 1645921"/>
                <a:gd name="connsiteY5" fmla="*/ 2124229 h 2169949"/>
                <a:gd name="connsiteX6" fmla="*/ 483030 w 1645921"/>
                <a:gd name="connsiteY6" fmla="*/ 1713663 h 2169949"/>
                <a:gd name="connsiteX7" fmla="*/ 441567 w 1645921"/>
                <a:gd name="connsiteY7" fmla="*/ 2124229 h 2169949"/>
                <a:gd name="connsiteX8" fmla="*/ 456637 w 1645921"/>
                <a:gd name="connsiteY8" fmla="*/ 2124229 h 2169949"/>
                <a:gd name="connsiteX9" fmla="*/ 806082 w 1645921"/>
                <a:gd name="connsiteY9" fmla="*/ 1908038 h 2169949"/>
                <a:gd name="connsiteX10" fmla="*/ 483030 w 1645921"/>
                <a:gd name="connsiteY10" fmla="*/ 1713663 h 2169949"/>
                <a:gd name="connsiteX11" fmla="*/ 1192837 w 1645921"/>
                <a:gd name="connsiteY11" fmla="*/ 1703681 h 2169949"/>
                <a:gd name="connsiteX12" fmla="*/ 863251 w 1645921"/>
                <a:gd name="connsiteY12" fmla="*/ 1907494 h 2169949"/>
                <a:gd name="connsiteX13" fmla="*/ 1223376 w 1645921"/>
                <a:gd name="connsiteY13" fmla="*/ 2124229 h 2169949"/>
                <a:gd name="connsiteX14" fmla="*/ 1255703 w 1645921"/>
                <a:gd name="connsiteY14" fmla="*/ 2124229 h 2169949"/>
                <a:gd name="connsiteX15" fmla="*/ 813705 w 1645921"/>
                <a:gd name="connsiteY15" fmla="*/ 1701321 h 2169949"/>
                <a:gd name="connsiteX16" fmla="*/ 529673 w 1645921"/>
                <a:gd name="connsiteY16" fmla="*/ 1704407 h 2169949"/>
                <a:gd name="connsiteX17" fmla="*/ 529129 w 1645921"/>
                <a:gd name="connsiteY17" fmla="*/ 1706584 h 2169949"/>
                <a:gd name="connsiteX18" fmla="*/ 816608 w 1645921"/>
                <a:gd name="connsiteY18" fmla="*/ 1879544 h 2169949"/>
                <a:gd name="connsiteX19" fmla="*/ 813705 w 1645921"/>
                <a:gd name="connsiteY19" fmla="*/ 1701321 h 2169949"/>
                <a:gd name="connsiteX20" fmla="*/ 1143109 w 1645921"/>
                <a:gd name="connsiteY20" fmla="*/ 1697147 h 2169949"/>
                <a:gd name="connsiteX21" fmla="*/ 844376 w 1645921"/>
                <a:gd name="connsiteY21" fmla="*/ 1700595 h 2169949"/>
                <a:gd name="connsiteX22" fmla="*/ 847280 w 1645921"/>
                <a:gd name="connsiteY22" fmla="*/ 1882630 h 2169949"/>
                <a:gd name="connsiteX23" fmla="*/ 1143835 w 1645921"/>
                <a:gd name="connsiteY23" fmla="*/ 1699143 h 2169949"/>
                <a:gd name="connsiteX24" fmla="*/ 1143109 w 1645921"/>
                <a:gd name="connsiteY24" fmla="*/ 1697147 h 2169949"/>
                <a:gd name="connsiteX25" fmla="*/ 840565 w 1645921"/>
                <a:gd name="connsiteY25" fmla="*/ 1456129 h 2169949"/>
                <a:gd name="connsiteX26" fmla="*/ 844195 w 1645921"/>
                <a:gd name="connsiteY26" fmla="*/ 1670287 h 2169949"/>
                <a:gd name="connsiteX27" fmla="*/ 1144923 w 1645921"/>
                <a:gd name="connsiteY27" fmla="*/ 1666838 h 2169949"/>
                <a:gd name="connsiteX28" fmla="*/ 1145649 w 1645921"/>
                <a:gd name="connsiteY28" fmla="*/ 1665205 h 2169949"/>
                <a:gd name="connsiteX29" fmla="*/ 840565 w 1645921"/>
                <a:gd name="connsiteY29" fmla="*/ 1456129 h 2169949"/>
                <a:gd name="connsiteX30" fmla="*/ 810075 w 1645921"/>
                <a:gd name="connsiteY30" fmla="*/ 1455403 h 2169949"/>
                <a:gd name="connsiteX31" fmla="*/ 517695 w 1645921"/>
                <a:gd name="connsiteY31" fmla="*/ 1674098 h 2169949"/>
                <a:gd name="connsiteX32" fmla="*/ 813342 w 1645921"/>
                <a:gd name="connsiteY32" fmla="*/ 1670650 h 2169949"/>
                <a:gd name="connsiteX33" fmla="*/ 810075 w 1645921"/>
                <a:gd name="connsiteY33" fmla="*/ 1455403 h 2169949"/>
                <a:gd name="connsiteX34" fmla="*/ 530580 w 1645921"/>
                <a:gd name="connsiteY34" fmla="*/ 1243604 h 2169949"/>
                <a:gd name="connsiteX35" fmla="*/ 488656 w 1645921"/>
                <a:gd name="connsiteY35" fmla="*/ 1658308 h 2169949"/>
                <a:gd name="connsiteX36" fmla="*/ 797915 w 1645921"/>
                <a:gd name="connsiteY36" fmla="*/ 1426909 h 2169949"/>
                <a:gd name="connsiteX37" fmla="*/ 530580 w 1645921"/>
                <a:gd name="connsiteY37" fmla="*/ 1243604 h 2169949"/>
                <a:gd name="connsiteX38" fmla="*/ 836935 w 1645921"/>
                <a:gd name="connsiteY38" fmla="*/ 1223277 h 2169949"/>
                <a:gd name="connsiteX39" fmla="*/ 839658 w 1645921"/>
                <a:gd name="connsiteY39" fmla="*/ 1395693 h 2169949"/>
                <a:gd name="connsiteX40" fmla="*/ 1070150 w 1645921"/>
                <a:gd name="connsiteY40" fmla="*/ 1223277 h 2169949"/>
                <a:gd name="connsiteX41" fmla="*/ 836935 w 1645921"/>
                <a:gd name="connsiteY41" fmla="*/ 1223277 h 2169949"/>
                <a:gd name="connsiteX42" fmla="*/ 553085 w 1645921"/>
                <a:gd name="connsiteY42" fmla="*/ 1223277 h 2169949"/>
                <a:gd name="connsiteX43" fmla="*/ 809167 w 1645921"/>
                <a:gd name="connsiteY43" fmla="*/ 1398778 h 2169949"/>
                <a:gd name="connsiteX44" fmla="*/ 806445 w 1645921"/>
                <a:gd name="connsiteY44" fmla="*/ 1223277 h 2169949"/>
                <a:gd name="connsiteX45" fmla="*/ 553085 w 1645921"/>
                <a:gd name="connsiteY45" fmla="*/ 1223277 h 2169949"/>
                <a:gd name="connsiteX46" fmla="*/ 1121148 w 1645921"/>
                <a:gd name="connsiteY46" fmla="*/ 1222551 h 2169949"/>
                <a:gd name="connsiteX47" fmla="*/ 849095 w 1645921"/>
                <a:gd name="connsiteY47" fmla="*/ 1426001 h 2169949"/>
                <a:gd name="connsiteX48" fmla="*/ 1185940 w 1645921"/>
                <a:gd name="connsiteY48" fmla="*/ 1656856 h 2169949"/>
                <a:gd name="connsiteX49" fmla="*/ 1121148 w 1645921"/>
                <a:gd name="connsiteY49" fmla="*/ 1222551 h 2169949"/>
                <a:gd name="connsiteX50" fmla="*/ 803178 w 1645921"/>
                <a:gd name="connsiteY50" fmla="*/ 1009119 h 2169949"/>
                <a:gd name="connsiteX51" fmla="*/ 570690 w 1645921"/>
                <a:gd name="connsiteY51" fmla="*/ 1191335 h 2169949"/>
                <a:gd name="connsiteX52" fmla="*/ 805901 w 1645921"/>
                <a:gd name="connsiteY52" fmla="*/ 1191335 h 2169949"/>
                <a:gd name="connsiteX53" fmla="*/ 803178 w 1645921"/>
                <a:gd name="connsiteY53" fmla="*/ 1009119 h 2169949"/>
                <a:gd name="connsiteX54" fmla="*/ 833305 w 1645921"/>
                <a:gd name="connsiteY54" fmla="*/ 992422 h 2169949"/>
                <a:gd name="connsiteX55" fmla="*/ 836572 w 1645921"/>
                <a:gd name="connsiteY55" fmla="*/ 1191154 h 2169949"/>
                <a:gd name="connsiteX56" fmla="*/ 1087391 w 1645921"/>
                <a:gd name="connsiteY56" fmla="*/ 1191154 h 2169949"/>
                <a:gd name="connsiteX57" fmla="*/ 833305 w 1645921"/>
                <a:gd name="connsiteY57" fmla="*/ 992422 h 2169949"/>
                <a:gd name="connsiteX58" fmla="*/ 1055404 w 1645921"/>
                <a:gd name="connsiteY58" fmla="*/ 817761 h 2169949"/>
                <a:gd name="connsiteX59" fmla="*/ 1042745 w 1645921"/>
                <a:gd name="connsiteY59" fmla="*/ 821277 h 2169949"/>
                <a:gd name="connsiteX60" fmla="*/ 985031 w 1645921"/>
                <a:gd name="connsiteY60" fmla="*/ 866468 h 2169949"/>
                <a:gd name="connsiteX61" fmla="*/ 853269 w 1645921"/>
                <a:gd name="connsiteY61" fmla="*/ 969918 h 2169949"/>
                <a:gd name="connsiteX62" fmla="*/ 1113707 w 1645921"/>
                <a:gd name="connsiteY62" fmla="*/ 1173549 h 2169949"/>
                <a:gd name="connsiteX63" fmla="*/ 1099007 w 1645921"/>
                <a:gd name="connsiteY63" fmla="*/ 1072459 h 2169949"/>
                <a:gd name="connsiteX64" fmla="*/ 1079587 w 1645921"/>
                <a:gd name="connsiteY64" fmla="*/ 943783 h 2169949"/>
                <a:gd name="connsiteX65" fmla="*/ 1062346 w 1645921"/>
                <a:gd name="connsiteY65" fmla="*/ 828537 h 2169949"/>
                <a:gd name="connsiteX66" fmla="*/ 1055404 w 1645921"/>
                <a:gd name="connsiteY66" fmla="*/ 817761 h 2169949"/>
                <a:gd name="connsiteX67" fmla="*/ 576134 w 1645921"/>
                <a:gd name="connsiteY67" fmla="*/ 791513 h 2169949"/>
                <a:gd name="connsiteX68" fmla="*/ 537114 w 1645921"/>
                <a:gd name="connsiteY68" fmla="*/ 1179357 h 2169949"/>
                <a:gd name="connsiteX69" fmla="*/ 540744 w 1645921"/>
                <a:gd name="connsiteY69" fmla="*/ 1177179 h 2169949"/>
                <a:gd name="connsiteX70" fmla="*/ 796100 w 1645921"/>
                <a:gd name="connsiteY70" fmla="*/ 976996 h 2169949"/>
                <a:gd name="connsiteX71" fmla="*/ 796100 w 1645921"/>
                <a:gd name="connsiteY71" fmla="*/ 963384 h 2169949"/>
                <a:gd name="connsiteX72" fmla="*/ 618240 w 1645921"/>
                <a:gd name="connsiteY72" fmla="*/ 824181 h 2169949"/>
                <a:gd name="connsiteX73" fmla="*/ 576134 w 1645921"/>
                <a:gd name="connsiteY73" fmla="*/ 791513 h 2169949"/>
                <a:gd name="connsiteX74" fmla="*/ 832035 w 1645921"/>
                <a:gd name="connsiteY74" fmla="*/ 779716 h 2169949"/>
                <a:gd name="connsiteX75" fmla="*/ 832035 w 1645921"/>
                <a:gd name="connsiteY75" fmla="*/ 948865 h 2169949"/>
                <a:gd name="connsiteX76" fmla="*/ 1031534 w 1645921"/>
                <a:gd name="connsiteY76" fmla="*/ 792496 h 2169949"/>
                <a:gd name="connsiteX77" fmla="*/ 1031242 w 1645921"/>
                <a:gd name="connsiteY77" fmla="*/ 791569 h 2169949"/>
                <a:gd name="connsiteX78" fmla="*/ 1035405 w 1645921"/>
                <a:gd name="connsiteY78" fmla="*/ 783570 h 2169949"/>
                <a:gd name="connsiteX79" fmla="*/ 607714 w 1645921"/>
                <a:gd name="connsiteY79" fmla="*/ 775723 h 2169949"/>
                <a:gd name="connsiteX80" fmla="*/ 607351 w 1645921"/>
                <a:gd name="connsiteY80" fmla="*/ 777720 h 2169949"/>
                <a:gd name="connsiteX81" fmla="*/ 800637 w 1645921"/>
                <a:gd name="connsiteY81" fmla="*/ 928901 h 2169949"/>
                <a:gd name="connsiteX82" fmla="*/ 800637 w 1645921"/>
                <a:gd name="connsiteY82" fmla="*/ 779353 h 2169949"/>
                <a:gd name="connsiteX83" fmla="*/ 607714 w 1645921"/>
                <a:gd name="connsiteY83" fmla="*/ 775723 h 2169949"/>
                <a:gd name="connsiteX84" fmla="*/ 796931 w 1645921"/>
                <a:gd name="connsiteY84" fmla="*/ 594770 h 2169949"/>
                <a:gd name="connsiteX85" fmla="*/ 605840 w 1645921"/>
                <a:gd name="connsiteY85" fmla="*/ 744540 h 2169949"/>
                <a:gd name="connsiteX86" fmla="*/ 799169 w 1645921"/>
                <a:gd name="connsiteY86" fmla="*/ 744540 h 2169949"/>
                <a:gd name="connsiteX87" fmla="*/ 796931 w 1645921"/>
                <a:gd name="connsiteY87" fmla="*/ 594770 h 2169949"/>
                <a:gd name="connsiteX88" fmla="*/ 821693 w 1645921"/>
                <a:gd name="connsiteY88" fmla="*/ 581046 h 2169949"/>
                <a:gd name="connsiteX89" fmla="*/ 824378 w 1645921"/>
                <a:gd name="connsiteY89" fmla="*/ 744391 h 2169949"/>
                <a:gd name="connsiteX90" fmla="*/ 1030536 w 1645921"/>
                <a:gd name="connsiteY90" fmla="*/ 744391 h 2169949"/>
                <a:gd name="connsiteX91" fmla="*/ 821693 w 1645921"/>
                <a:gd name="connsiteY91" fmla="*/ 581046 h 2169949"/>
                <a:gd name="connsiteX92" fmla="*/ 1004245 w 1645921"/>
                <a:gd name="connsiteY92" fmla="*/ 437486 h 2169949"/>
                <a:gd name="connsiteX93" fmla="*/ 993840 w 1645921"/>
                <a:gd name="connsiteY93" fmla="*/ 440376 h 2169949"/>
                <a:gd name="connsiteX94" fmla="*/ 946402 w 1645921"/>
                <a:gd name="connsiteY94" fmla="*/ 477520 h 2169949"/>
                <a:gd name="connsiteX95" fmla="*/ 838102 w 1645921"/>
                <a:gd name="connsiteY95" fmla="*/ 562549 h 2169949"/>
                <a:gd name="connsiteX96" fmla="*/ 1052166 w 1645921"/>
                <a:gd name="connsiteY96" fmla="*/ 729921 h 2169949"/>
                <a:gd name="connsiteX97" fmla="*/ 1040084 w 1645921"/>
                <a:gd name="connsiteY97" fmla="*/ 646831 h 2169949"/>
                <a:gd name="connsiteX98" fmla="*/ 1024122 w 1645921"/>
                <a:gd name="connsiteY98" fmla="*/ 541068 h 2169949"/>
                <a:gd name="connsiteX99" fmla="*/ 1009951 w 1645921"/>
                <a:gd name="connsiteY99" fmla="*/ 446343 h 2169949"/>
                <a:gd name="connsiteX100" fmla="*/ 1004245 w 1645921"/>
                <a:gd name="connsiteY100" fmla="*/ 437486 h 2169949"/>
                <a:gd name="connsiteX101" fmla="*/ 610315 w 1645921"/>
                <a:gd name="connsiteY101" fmla="*/ 415911 h 2169949"/>
                <a:gd name="connsiteX102" fmla="*/ 578243 w 1645921"/>
                <a:gd name="connsiteY102" fmla="*/ 734695 h 2169949"/>
                <a:gd name="connsiteX103" fmla="*/ 581226 w 1645921"/>
                <a:gd name="connsiteY103" fmla="*/ 732905 h 2169949"/>
                <a:gd name="connsiteX104" fmla="*/ 791113 w 1645921"/>
                <a:gd name="connsiteY104" fmla="*/ 568367 h 2169949"/>
                <a:gd name="connsiteX105" fmla="*/ 791113 w 1645921"/>
                <a:gd name="connsiteY105" fmla="*/ 557179 h 2169949"/>
                <a:gd name="connsiteX106" fmla="*/ 644923 w 1645921"/>
                <a:gd name="connsiteY106" fmla="*/ 442763 h 2169949"/>
                <a:gd name="connsiteX107" fmla="*/ 610315 w 1645921"/>
                <a:gd name="connsiteY107" fmla="*/ 415911 h 2169949"/>
                <a:gd name="connsiteX108" fmla="*/ 1030322 w 1645921"/>
                <a:gd name="connsiteY108" fmla="*/ 412680 h 2169949"/>
                <a:gd name="connsiteX109" fmla="*/ 1030686 w 1645921"/>
                <a:gd name="connsiteY109" fmla="*/ 414569 h 2169949"/>
                <a:gd name="connsiteX110" fmla="*/ 1050973 w 1645921"/>
                <a:gd name="connsiteY110" fmla="*/ 551361 h 2169949"/>
                <a:gd name="connsiteX111" fmla="*/ 1068427 w 1645921"/>
                <a:gd name="connsiteY111" fmla="*/ 666821 h 2169949"/>
                <a:gd name="connsiteX112" fmla="*/ 1079316 w 1645921"/>
                <a:gd name="connsiteY112" fmla="*/ 739618 h 2169949"/>
                <a:gd name="connsiteX113" fmla="*/ 1079763 w 1645921"/>
                <a:gd name="connsiteY113" fmla="*/ 743198 h 2169949"/>
                <a:gd name="connsiteX114" fmla="*/ 1080791 w 1645921"/>
                <a:gd name="connsiteY114" fmla="*/ 744748 h 2169949"/>
                <a:gd name="connsiteX115" fmla="*/ 1476534 w 1645921"/>
                <a:gd name="connsiteY115" fmla="*/ 412680 h 2169949"/>
                <a:gd name="connsiteX116" fmla="*/ 820649 w 1645921"/>
                <a:gd name="connsiteY116" fmla="*/ 412680 h 2169949"/>
                <a:gd name="connsiteX117" fmla="*/ 820649 w 1645921"/>
                <a:gd name="connsiteY117" fmla="*/ 545245 h 2169949"/>
                <a:gd name="connsiteX118" fmla="*/ 989779 w 1645921"/>
                <a:gd name="connsiteY118" fmla="*/ 412680 h 2169949"/>
                <a:gd name="connsiteX119" fmla="*/ 646336 w 1645921"/>
                <a:gd name="connsiteY119" fmla="*/ 412680 h 2169949"/>
                <a:gd name="connsiteX120" fmla="*/ 794842 w 1645921"/>
                <a:gd name="connsiteY120" fmla="*/ 528836 h 2169949"/>
                <a:gd name="connsiteX121" fmla="*/ 794842 w 1645921"/>
                <a:gd name="connsiteY121" fmla="*/ 412680 h 2169949"/>
                <a:gd name="connsiteX122" fmla="*/ 171855 w 1645921"/>
                <a:gd name="connsiteY122" fmla="*/ 412680 h 2169949"/>
                <a:gd name="connsiteX123" fmla="*/ 553095 w 1645921"/>
                <a:gd name="connsiteY123" fmla="*/ 732578 h 2169949"/>
                <a:gd name="connsiteX124" fmla="*/ 562729 w 1645921"/>
                <a:gd name="connsiteY124" fmla="*/ 639075 h 2169949"/>
                <a:gd name="connsiteX125" fmla="*/ 570635 w 1645921"/>
                <a:gd name="connsiteY125" fmla="*/ 559864 h 2169949"/>
                <a:gd name="connsiteX126" fmla="*/ 580630 w 1645921"/>
                <a:gd name="connsiteY126" fmla="*/ 462155 h 2169949"/>
                <a:gd name="connsiteX127" fmla="*/ 585568 w 1645921"/>
                <a:gd name="connsiteY127" fmla="*/ 412680 h 2169949"/>
                <a:gd name="connsiteX128" fmla="*/ 789920 w 1645921"/>
                <a:gd name="connsiteY128" fmla="*/ 135167 h 2169949"/>
                <a:gd name="connsiteX129" fmla="*/ 630156 w 1645921"/>
                <a:gd name="connsiteY129" fmla="*/ 377723 h 2169949"/>
                <a:gd name="connsiteX130" fmla="*/ 794395 w 1645921"/>
                <a:gd name="connsiteY130" fmla="*/ 380706 h 2169949"/>
                <a:gd name="connsiteX131" fmla="*/ 791411 w 1645921"/>
                <a:gd name="connsiteY131" fmla="*/ 135764 h 2169949"/>
                <a:gd name="connsiteX132" fmla="*/ 789920 w 1645921"/>
                <a:gd name="connsiteY132" fmla="*/ 135167 h 2169949"/>
                <a:gd name="connsiteX133" fmla="*/ 818262 w 1645921"/>
                <a:gd name="connsiteY133" fmla="*/ 127261 h 2169949"/>
                <a:gd name="connsiteX134" fmla="*/ 816622 w 1645921"/>
                <a:gd name="connsiteY134" fmla="*/ 127559 h 2169949"/>
                <a:gd name="connsiteX135" fmla="*/ 819456 w 1645921"/>
                <a:gd name="connsiteY135" fmla="*/ 381303 h 2169949"/>
                <a:gd name="connsiteX136" fmla="*/ 989513 w 1645921"/>
                <a:gd name="connsiteY136" fmla="*/ 384138 h 2169949"/>
                <a:gd name="connsiteX137" fmla="*/ 818262 w 1645921"/>
                <a:gd name="connsiteY137" fmla="*/ 127261 h 2169949"/>
                <a:gd name="connsiteX138" fmla="*/ 762323 w 1645921"/>
                <a:gd name="connsiteY138" fmla="*/ 118161 h 2169949"/>
                <a:gd name="connsiteX139" fmla="*/ 658647 w 1645921"/>
                <a:gd name="connsiteY139" fmla="*/ 118908 h 2169949"/>
                <a:gd name="connsiteX140" fmla="*/ 642089 w 1645921"/>
                <a:gd name="connsiteY140" fmla="*/ 120101 h 2169949"/>
                <a:gd name="connsiteX141" fmla="*/ 638807 w 1645921"/>
                <a:gd name="connsiteY141" fmla="*/ 135914 h 2169949"/>
                <a:gd name="connsiteX142" fmla="*/ 638658 w 1645921"/>
                <a:gd name="connsiteY142" fmla="*/ 136659 h 2169949"/>
                <a:gd name="connsiteX143" fmla="*/ 628812 w 1645921"/>
                <a:gd name="connsiteY143" fmla="*/ 232876 h 2169949"/>
                <a:gd name="connsiteX144" fmla="*/ 620310 w 1645921"/>
                <a:gd name="connsiteY144" fmla="*/ 316562 h 2169949"/>
                <a:gd name="connsiteX145" fmla="*/ 617028 w 1645921"/>
                <a:gd name="connsiteY145" fmla="*/ 350424 h 2169949"/>
                <a:gd name="connsiteX146" fmla="*/ 618371 w 1645921"/>
                <a:gd name="connsiteY146" fmla="*/ 350723 h 2169949"/>
                <a:gd name="connsiteX147" fmla="*/ 771720 w 1645921"/>
                <a:gd name="connsiteY147" fmla="*/ 118161 h 2169949"/>
                <a:gd name="connsiteX148" fmla="*/ 762323 w 1645921"/>
                <a:gd name="connsiteY148" fmla="*/ 118161 h 2169949"/>
                <a:gd name="connsiteX149" fmla="*/ 954457 w 1645921"/>
                <a:gd name="connsiteY149" fmla="*/ 116819 h 2169949"/>
                <a:gd name="connsiteX150" fmla="*/ 886733 w 1645921"/>
                <a:gd name="connsiteY150" fmla="*/ 117416 h 2169949"/>
                <a:gd name="connsiteX151" fmla="*/ 841384 w 1645921"/>
                <a:gd name="connsiteY151" fmla="*/ 117416 h 2169949"/>
                <a:gd name="connsiteX152" fmla="*/ 993392 w 1645921"/>
                <a:gd name="connsiteY152" fmla="*/ 345800 h 2169949"/>
                <a:gd name="connsiteX153" fmla="*/ 994585 w 1645921"/>
                <a:gd name="connsiteY153" fmla="*/ 345352 h 2169949"/>
                <a:gd name="connsiteX154" fmla="*/ 989513 w 1645921"/>
                <a:gd name="connsiteY154" fmla="*/ 308208 h 2169949"/>
                <a:gd name="connsiteX155" fmla="*/ 961767 w 1645921"/>
                <a:gd name="connsiteY155" fmla="*/ 123233 h 2169949"/>
                <a:gd name="connsiteX156" fmla="*/ 954457 w 1645921"/>
                <a:gd name="connsiteY156" fmla="*/ 116819 h 2169949"/>
                <a:gd name="connsiteX157" fmla="*/ 686185 w 1645921"/>
                <a:gd name="connsiteY157" fmla="*/ 0 h 2169949"/>
                <a:gd name="connsiteX158" fmla="*/ 934104 w 1645921"/>
                <a:gd name="connsiteY158" fmla="*/ 0 h 2169949"/>
                <a:gd name="connsiteX159" fmla="*/ 970742 w 1645921"/>
                <a:gd name="connsiteY159" fmla="*/ 36638 h 2169949"/>
                <a:gd name="connsiteX160" fmla="*/ 961098 w 1645921"/>
                <a:gd name="connsiteY160" fmla="*/ 59922 h 2169949"/>
                <a:gd name="connsiteX161" fmla="*/ 1051055 w 1645921"/>
                <a:gd name="connsiteY161" fmla="*/ 59922 h 2169949"/>
                <a:gd name="connsiteX162" fmla="*/ 1073915 w 1645921"/>
                <a:gd name="connsiteY162" fmla="*/ 82782 h 2169949"/>
                <a:gd name="connsiteX163" fmla="*/ 1073914 w 1645921"/>
                <a:gd name="connsiteY163" fmla="*/ 82782 h 2169949"/>
                <a:gd name="connsiteX164" fmla="*/ 1051054 w 1645921"/>
                <a:gd name="connsiteY164" fmla="*/ 105642 h 2169949"/>
                <a:gd name="connsiteX165" fmla="*/ 984543 w 1645921"/>
                <a:gd name="connsiteY165" fmla="*/ 105642 h 2169949"/>
                <a:gd name="connsiteX166" fmla="*/ 1025912 w 1645921"/>
                <a:gd name="connsiteY166" fmla="*/ 382944 h 2169949"/>
                <a:gd name="connsiteX167" fmla="*/ 1029492 w 1645921"/>
                <a:gd name="connsiteY167" fmla="*/ 382348 h 2169949"/>
                <a:gd name="connsiteX168" fmla="*/ 1029641 w 1645921"/>
                <a:gd name="connsiteY168" fmla="*/ 383839 h 2169949"/>
                <a:gd name="connsiteX169" fmla="*/ 1029470 w 1645921"/>
                <a:gd name="connsiteY169" fmla="*/ 385248 h 2169949"/>
                <a:gd name="connsiteX170" fmla="*/ 1157032 w 1645921"/>
                <a:gd name="connsiteY170" fmla="*/ 385248 h 2169949"/>
                <a:gd name="connsiteX171" fmla="*/ 1157032 w 1645921"/>
                <a:gd name="connsiteY171" fmla="*/ 310832 h 2169949"/>
                <a:gd name="connsiteX172" fmla="*/ 1126536 w 1645921"/>
                <a:gd name="connsiteY172" fmla="*/ 310832 h 2169949"/>
                <a:gd name="connsiteX173" fmla="*/ 1117392 w 1645921"/>
                <a:gd name="connsiteY173" fmla="*/ 301688 h 2169949"/>
                <a:gd name="connsiteX174" fmla="*/ 1126536 w 1645921"/>
                <a:gd name="connsiteY174" fmla="*/ 292544 h 2169949"/>
                <a:gd name="connsiteX175" fmla="*/ 1157032 w 1645921"/>
                <a:gd name="connsiteY175" fmla="*/ 292544 h 2169949"/>
                <a:gd name="connsiteX176" fmla="*/ 1157032 w 1645921"/>
                <a:gd name="connsiteY176" fmla="*/ 282034 h 2169949"/>
                <a:gd name="connsiteX177" fmla="*/ 1126536 w 1645921"/>
                <a:gd name="connsiteY177" fmla="*/ 282034 h 2169949"/>
                <a:gd name="connsiteX178" fmla="*/ 1117392 w 1645921"/>
                <a:gd name="connsiteY178" fmla="*/ 272890 h 2169949"/>
                <a:gd name="connsiteX179" fmla="*/ 1126536 w 1645921"/>
                <a:gd name="connsiteY179" fmla="*/ 263746 h 2169949"/>
                <a:gd name="connsiteX180" fmla="*/ 1157032 w 1645921"/>
                <a:gd name="connsiteY180" fmla="*/ 263746 h 2169949"/>
                <a:gd name="connsiteX181" fmla="*/ 1157032 w 1645921"/>
                <a:gd name="connsiteY181" fmla="*/ 253236 h 2169949"/>
                <a:gd name="connsiteX182" fmla="*/ 1126536 w 1645921"/>
                <a:gd name="connsiteY182" fmla="*/ 253236 h 2169949"/>
                <a:gd name="connsiteX183" fmla="*/ 1117392 w 1645921"/>
                <a:gd name="connsiteY183" fmla="*/ 244092 h 2169949"/>
                <a:gd name="connsiteX184" fmla="*/ 1126536 w 1645921"/>
                <a:gd name="connsiteY184" fmla="*/ 234948 h 2169949"/>
                <a:gd name="connsiteX185" fmla="*/ 1157032 w 1645921"/>
                <a:gd name="connsiteY185" fmla="*/ 234948 h 2169949"/>
                <a:gd name="connsiteX186" fmla="*/ 1157032 w 1645921"/>
                <a:gd name="connsiteY186" fmla="*/ 219866 h 2169949"/>
                <a:gd name="connsiteX187" fmla="*/ 1170748 w 1645921"/>
                <a:gd name="connsiteY187" fmla="*/ 206150 h 2169949"/>
                <a:gd name="connsiteX188" fmla="*/ 1184464 w 1645921"/>
                <a:gd name="connsiteY188" fmla="*/ 219866 h 2169949"/>
                <a:gd name="connsiteX189" fmla="*/ 1184464 w 1645921"/>
                <a:gd name="connsiteY189" fmla="*/ 234948 h 2169949"/>
                <a:gd name="connsiteX190" fmla="*/ 1210556 w 1645921"/>
                <a:gd name="connsiteY190" fmla="*/ 234948 h 2169949"/>
                <a:gd name="connsiteX191" fmla="*/ 1219700 w 1645921"/>
                <a:gd name="connsiteY191" fmla="*/ 244092 h 2169949"/>
                <a:gd name="connsiteX192" fmla="*/ 1210556 w 1645921"/>
                <a:gd name="connsiteY192" fmla="*/ 253236 h 2169949"/>
                <a:gd name="connsiteX193" fmla="*/ 1184464 w 1645921"/>
                <a:gd name="connsiteY193" fmla="*/ 253236 h 2169949"/>
                <a:gd name="connsiteX194" fmla="*/ 1184464 w 1645921"/>
                <a:gd name="connsiteY194" fmla="*/ 263746 h 2169949"/>
                <a:gd name="connsiteX195" fmla="*/ 1210556 w 1645921"/>
                <a:gd name="connsiteY195" fmla="*/ 263746 h 2169949"/>
                <a:gd name="connsiteX196" fmla="*/ 1219700 w 1645921"/>
                <a:gd name="connsiteY196" fmla="*/ 272890 h 2169949"/>
                <a:gd name="connsiteX197" fmla="*/ 1210556 w 1645921"/>
                <a:gd name="connsiteY197" fmla="*/ 282034 h 2169949"/>
                <a:gd name="connsiteX198" fmla="*/ 1184464 w 1645921"/>
                <a:gd name="connsiteY198" fmla="*/ 282034 h 2169949"/>
                <a:gd name="connsiteX199" fmla="*/ 1184464 w 1645921"/>
                <a:gd name="connsiteY199" fmla="*/ 292544 h 2169949"/>
                <a:gd name="connsiteX200" fmla="*/ 1210556 w 1645921"/>
                <a:gd name="connsiteY200" fmla="*/ 292544 h 2169949"/>
                <a:gd name="connsiteX201" fmla="*/ 1219700 w 1645921"/>
                <a:gd name="connsiteY201" fmla="*/ 301688 h 2169949"/>
                <a:gd name="connsiteX202" fmla="*/ 1210556 w 1645921"/>
                <a:gd name="connsiteY202" fmla="*/ 310832 h 2169949"/>
                <a:gd name="connsiteX203" fmla="*/ 1184464 w 1645921"/>
                <a:gd name="connsiteY203" fmla="*/ 310832 h 2169949"/>
                <a:gd name="connsiteX204" fmla="*/ 1184464 w 1645921"/>
                <a:gd name="connsiteY204" fmla="*/ 385248 h 2169949"/>
                <a:gd name="connsiteX205" fmla="*/ 1315794 w 1645921"/>
                <a:gd name="connsiteY205" fmla="*/ 385248 h 2169949"/>
                <a:gd name="connsiteX206" fmla="*/ 1315794 w 1645921"/>
                <a:gd name="connsiteY206" fmla="*/ 310832 h 2169949"/>
                <a:gd name="connsiteX207" fmla="*/ 1286537 w 1645921"/>
                <a:gd name="connsiteY207" fmla="*/ 310832 h 2169949"/>
                <a:gd name="connsiteX208" fmla="*/ 1277393 w 1645921"/>
                <a:gd name="connsiteY208" fmla="*/ 301688 h 2169949"/>
                <a:gd name="connsiteX209" fmla="*/ 1286537 w 1645921"/>
                <a:gd name="connsiteY209" fmla="*/ 292544 h 2169949"/>
                <a:gd name="connsiteX210" fmla="*/ 1315794 w 1645921"/>
                <a:gd name="connsiteY210" fmla="*/ 292544 h 2169949"/>
                <a:gd name="connsiteX211" fmla="*/ 1315794 w 1645921"/>
                <a:gd name="connsiteY211" fmla="*/ 282034 h 2169949"/>
                <a:gd name="connsiteX212" fmla="*/ 1286537 w 1645921"/>
                <a:gd name="connsiteY212" fmla="*/ 282034 h 2169949"/>
                <a:gd name="connsiteX213" fmla="*/ 1277393 w 1645921"/>
                <a:gd name="connsiteY213" fmla="*/ 272890 h 2169949"/>
                <a:gd name="connsiteX214" fmla="*/ 1286537 w 1645921"/>
                <a:gd name="connsiteY214" fmla="*/ 263746 h 2169949"/>
                <a:gd name="connsiteX215" fmla="*/ 1315794 w 1645921"/>
                <a:gd name="connsiteY215" fmla="*/ 263746 h 2169949"/>
                <a:gd name="connsiteX216" fmla="*/ 1315794 w 1645921"/>
                <a:gd name="connsiteY216" fmla="*/ 253236 h 2169949"/>
                <a:gd name="connsiteX217" fmla="*/ 1286537 w 1645921"/>
                <a:gd name="connsiteY217" fmla="*/ 253236 h 2169949"/>
                <a:gd name="connsiteX218" fmla="*/ 1277393 w 1645921"/>
                <a:gd name="connsiteY218" fmla="*/ 244092 h 2169949"/>
                <a:gd name="connsiteX219" fmla="*/ 1286537 w 1645921"/>
                <a:gd name="connsiteY219" fmla="*/ 234948 h 2169949"/>
                <a:gd name="connsiteX220" fmla="*/ 1315794 w 1645921"/>
                <a:gd name="connsiteY220" fmla="*/ 234948 h 2169949"/>
                <a:gd name="connsiteX221" fmla="*/ 1315794 w 1645921"/>
                <a:gd name="connsiteY221" fmla="*/ 219866 h 2169949"/>
                <a:gd name="connsiteX222" fmla="*/ 1329510 w 1645921"/>
                <a:gd name="connsiteY222" fmla="*/ 206150 h 2169949"/>
                <a:gd name="connsiteX223" fmla="*/ 1343226 w 1645921"/>
                <a:gd name="connsiteY223" fmla="*/ 219866 h 2169949"/>
                <a:gd name="connsiteX224" fmla="*/ 1343226 w 1645921"/>
                <a:gd name="connsiteY224" fmla="*/ 234948 h 2169949"/>
                <a:gd name="connsiteX225" fmla="*/ 1370557 w 1645921"/>
                <a:gd name="connsiteY225" fmla="*/ 234948 h 2169949"/>
                <a:gd name="connsiteX226" fmla="*/ 1379701 w 1645921"/>
                <a:gd name="connsiteY226" fmla="*/ 244092 h 2169949"/>
                <a:gd name="connsiteX227" fmla="*/ 1370557 w 1645921"/>
                <a:gd name="connsiteY227" fmla="*/ 253236 h 2169949"/>
                <a:gd name="connsiteX228" fmla="*/ 1343226 w 1645921"/>
                <a:gd name="connsiteY228" fmla="*/ 253236 h 2169949"/>
                <a:gd name="connsiteX229" fmla="*/ 1343226 w 1645921"/>
                <a:gd name="connsiteY229" fmla="*/ 263746 h 2169949"/>
                <a:gd name="connsiteX230" fmla="*/ 1370557 w 1645921"/>
                <a:gd name="connsiteY230" fmla="*/ 263746 h 2169949"/>
                <a:gd name="connsiteX231" fmla="*/ 1379701 w 1645921"/>
                <a:gd name="connsiteY231" fmla="*/ 272890 h 2169949"/>
                <a:gd name="connsiteX232" fmla="*/ 1370557 w 1645921"/>
                <a:gd name="connsiteY232" fmla="*/ 282034 h 2169949"/>
                <a:gd name="connsiteX233" fmla="*/ 1343226 w 1645921"/>
                <a:gd name="connsiteY233" fmla="*/ 282034 h 2169949"/>
                <a:gd name="connsiteX234" fmla="*/ 1343226 w 1645921"/>
                <a:gd name="connsiteY234" fmla="*/ 292544 h 2169949"/>
                <a:gd name="connsiteX235" fmla="*/ 1370557 w 1645921"/>
                <a:gd name="connsiteY235" fmla="*/ 292544 h 2169949"/>
                <a:gd name="connsiteX236" fmla="*/ 1379701 w 1645921"/>
                <a:gd name="connsiteY236" fmla="*/ 301688 h 2169949"/>
                <a:gd name="connsiteX237" fmla="*/ 1370557 w 1645921"/>
                <a:gd name="connsiteY237" fmla="*/ 310832 h 2169949"/>
                <a:gd name="connsiteX238" fmla="*/ 1343226 w 1645921"/>
                <a:gd name="connsiteY238" fmla="*/ 310832 h 2169949"/>
                <a:gd name="connsiteX239" fmla="*/ 1343226 w 1645921"/>
                <a:gd name="connsiteY239" fmla="*/ 385248 h 2169949"/>
                <a:gd name="connsiteX240" fmla="*/ 1497488 w 1645921"/>
                <a:gd name="connsiteY240" fmla="*/ 385248 h 2169949"/>
                <a:gd name="connsiteX241" fmla="*/ 1505347 w 1645921"/>
                <a:gd name="connsiteY241" fmla="*/ 388503 h 2169949"/>
                <a:gd name="connsiteX242" fmla="*/ 1505405 w 1645921"/>
                <a:gd name="connsiteY242" fmla="*/ 388454 h 2169949"/>
                <a:gd name="connsiteX243" fmla="*/ 1524728 w 1645921"/>
                <a:gd name="connsiteY243" fmla="*/ 390145 h 2169949"/>
                <a:gd name="connsiteX244" fmla="*/ 1523038 w 1645921"/>
                <a:gd name="connsiteY244" fmla="*/ 409469 h 2169949"/>
                <a:gd name="connsiteX245" fmla="*/ 1085083 w 1645921"/>
                <a:gd name="connsiteY245" fmla="*/ 776956 h 2169949"/>
                <a:gd name="connsiteX246" fmla="*/ 1087573 w 1645921"/>
                <a:gd name="connsiteY246" fmla="*/ 789880 h 2169949"/>
                <a:gd name="connsiteX247" fmla="*/ 1112255 w 1645921"/>
                <a:gd name="connsiteY247" fmla="*/ 956306 h 2169949"/>
                <a:gd name="connsiteX248" fmla="*/ 1133490 w 1645921"/>
                <a:gd name="connsiteY248" fmla="*/ 1096779 h 2169949"/>
                <a:gd name="connsiteX249" fmla="*/ 1146738 w 1645921"/>
                <a:gd name="connsiteY249" fmla="*/ 1185346 h 2169949"/>
                <a:gd name="connsiteX250" fmla="*/ 1147283 w 1645921"/>
                <a:gd name="connsiteY250" fmla="*/ 1189702 h 2169949"/>
                <a:gd name="connsiteX251" fmla="*/ 1153816 w 1645921"/>
                <a:gd name="connsiteY251" fmla="*/ 1215292 h 2169949"/>
                <a:gd name="connsiteX252" fmla="*/ 1156176 w 1645921"/>
                <a:gd name="connsiteY252" fmla="*/ 1249956 h 2169949"/>
                <a:gd name="connsiteX253" fmla="*/ 1190114 w 1645921"/>
                <a:gd name="connsiteY253" fmla="*/ 1475367 h 2169949"/>
                <a:gd name="connsiteX254" fmla="*/ 1217701 w 1645921"/>
                <a:gd name="connsiteY254" fmla="*/ 1659579 h 2169949"/>
                <a:gd name="connsiteX255" fmla="*/ 1221875 w 1645921"/>
                <a:gd name="connsiteY255" fmla="*/ 1665931 h 2169949"/>
                <a:gd name="connsiteX256" fmla="*/ 1224235 w 1645921"/>
                <a:gd name="connsiteY256" fmla="*/ 1671920 h 2169949"/>
                <a:gd name="connsiteX257" fmla="*/ 1235668 w 1645921"/>
                <a:gd name="connsiteY257" fmla="*/ 1781903 h 2169949"/>
                <a:gd name="connsiteX258" fmla="*/ 1258718 w 1645921"/>
                <a:gd name="connsiteY258" fmla="*/ 1935625 h 2169949"/>
                <a:gd name="connsiteX259" fmla="*/ 1281222 w 1645921"/>
                <a:gd name="connsiteY259" fmla="*/ 2087713 h 2169949"/>
                <a:gd name="connsiteX260" fmla="*/ 1286826 w 1645921"/>
                <a:gd name="connsiteY260" fmla="*/ 2124229 h 2169949"/>
                <a:gd name="connsiteX261" fmla="*/ 1623061 w 1645921"/>
                <a:gd name="connsiteY261" fmla="*/ 2124229 h 2169949"/>
                <a:gd name="connsiteX262" fmla="*/ 1636122 w 1645921"/>
                <a:gd name="connsiteY262" fmla="*/ 2129640 h 2169949"/>
                <a:gd name="connsiteX263" fmla="*/ 1640572 w 1645921"/>
                <a:gd name="connsiteY263" fmla="*/ 2129637 h 2169949"/>
                <a:gd name="connsiteX264" fmla="*/ 1640572 w 1645921"/>
                <a:gd name="connsiteY264" fmla="*/ 2134176 h 2169949"/>
                <a:gd name="connsiteX265" fmla="*/ 1645921 w 1645921"/>
                <a:gd name="connsiteY265" fmla="*/ 2147089 h 2169949"/>
                <a:gd name="connsiteX266" fmla="*/ 1645920 w 1645921"/>
                <a:gd name="connsiteY266" fmla="*/ 2147089 h 2169949"/>
                <a:gd name="connsiteX267" fmla="*/ 1640572 w 1645921"/>
                <a:gd name="connsiteY267" fmla="*/ 2160000 h 2169949"/>
                <a:gd name="connsiteX268" fmla="*/ 1640572 w 1645921"/>
                <a:gd name="connsiteY268" fmla="*/ 2166683 h 2169949"/>
                <a:gd name="connsiteX269" fmla="*/ 1630945 w 1645921"/>
                <a:gd name="connsiteY269" fmla="*/ 2166683 h 2169949"/>
                <a:gd name="connsiteX270" fmla="*/ 1623060 w 1645921"/>
                <a:gd name="connsiteY270" fmla="*/ 2169949 h 2169949"/>
                <a:gd name="connsiteX271" fmla="*/ 22860 w 1645921"/>
                <a:gd name="connsiteY271" fmla="*/ 2169948 h 2169949"/>
                <a:gd name="connsiteX272" fmla="*/ 14978 w 1645921"/>
                <a:gd name="connsiteY272" fmla="*/ 2166683 h 2169949"/>
                <a:gd name="connsiteX273" fmla="*/ 5349 w 1645921"/>
                <a:gd name="connsiteY273" fmla="*/ 2166683 h 2169949"/>
                <a:gd name="connsiteX274" fmla="*/ 5349 w 1645921"/>
                <a:gd name="connsiteY274" fmla="*/ 2160002 h 2169949"/>
                <a:gd name="connsiteX275" fmla="*/ 0 w 1645921"/>
                <a:gd name="connsiteY275" fmla="*/ 2147089 h 2169949"/>
                <a:gd name="connsiteX276" fmla="*/ 6696 w 1645921"/>
                <a:gd name="connsiteY276" fmla="*/ 2130925 h 2169949"/>
                <a:gd name="connsiteX277" fmla="*/ 22860 w 1645921"/>
                <a:gd name="connsiteY277" fmla="*/ 2124229 h 2169949"/>
                <a:gd name="connsiteX278" fmla="*/ 410941 w 1645921"/>
                <a:gd name="connsiteY278" fmla="*/ 2124229 h 2169949"/>
                <a:gd name="connsiteX279" fmla="*/ 415334 w 1645921"/>
                <a:gd name="connsiteY279" fmla="*/ 2082631 h 2169949"/>
                <a:gd name="connsiteX280" fmla="*/ 427676 w 1645921"/>
                <a:gd name="connsiteY280" fmla="*/ 1961033 h 2169949"/>
                <a:gd name="connsiteX281" fmla="*/ 437295 w 1645921"/>
                <a:gd name="connsiteY281" fmla="*/ 1862847 h 2169949"/>
                <a:gd name="connsiteX282" fmla="*/ 449455 w 1645921"/>
                <a:gd name="connsiteY282" fmla="*/ 1745786 h 2169949"/>
                <a:gd name="connsiteX283" fmla="*/ 453447 w 1645921"/>
                <a:gd name="connsiteY283" fmla="*/ 1706221 h 2169949"/>
                <a:gd name="connsiteX284" fmla="*/ 444554 w 1645921"/>
                <a:gd name="connsiteY284" fmla="*/ 1691158 h 2169949"/>
                <a:gd name="connsiteX285" fmla="*/ 458348 w 1645921"/>
                <a:gd name="connsiteY285" fmla="*/ 1653227 h 2169949"/>
                <a:gd name="connsiteX286" fmla="*/ 475045 w 1645921"/>
                <a:gd name="connsiteY286" fmla="*/ 1492971 h 2169949"/>
                <a:gd name="connsiteX287" fmla="*/ 488112 w 1645921"/>
                <a:gd name="connsiteY287" fmla="*/ 1357761 h 2169949"/>
                <a:gd name="connsiteX288" fmla="*/ 501179 w 1645921"/>
                <a:gd name="connsiteY288" fmla="*/ 1231626 h 2169949"/>
                <a:gd name="connsiteX289" fmla="*/ 490834 w 1645921"/>
                <a:gd name="connsiteY289" fmla="*/ 1215473 h 2169949"/>
                <a:gd name="connsiteX290" fmla="*/ 505898 w 1645921"/>
                <a:gd name="connsiteY290" fmla="*/ 1182805 h 2169949"/>
                <a:gd name="connsiteX291" fmla="*/ 518239 w 1645921"/>
                <a:gd name="connsiteY291" fmla="*/ 1063022 h 2169949"/>
                <a:gd name="connsiteX292" fmla="*/ 527858 w 1645921"/>
                <a:gd name="connsiteY292" fmla="*/ 966651 h 2169949"/>
                <a:gd name="connsiteX293" fmla="*/ 540018 w 1645921"/>
                <a:gd name="connsiteY293" fmla="*/ 847775 h 2169949"/>
                <a:gd name="connsiteX294" fmla="*/ 548341 w 1645921"/>
                <a:gd name="connsiteY294" fmla="*/ 764399 h 2169949"/>
                <a:gd name="connsiteX295" fmla="*/ 132037 w 1645921"/>
                <a:gd name="connsiteY295" fmla="*/ 415079 h 2169949"/>
                <a:gd name="connsiteX296" fmla="*/ 129621 w 1645921"/>
                <a:gd name="connsiteY296" fmla="*/ 410438 h 2169949"/>
                <a:gd name="connsiteX297" fmla="*/ 125334 w 1645921"/>
                <a:gd name="connsiteY297" fmla="*/ 408662 h 2169949"/>
                <a:gd name="connsiteX298" fmla="*/ 121316 w 1645921"/>
                <a:gd name="connsiteY298" fmla="*/ 398964 h 2169949"/>
                <a:gd name="connsiteX299" fmla="*/ 135032 w 1645921"/>
                <a:gd name="connsiteY299" fmla="*/ 385248 h 2169949"/>
                <a:gd name="connsiteX300" fmla="*/ 301963 w 1645921"/>
                <a:gd name="connsiteY300" fmla="*/ 385248 h 2169949"/>
                <a:gd name="connsiteX301" fmla="*/ 301963 w 1645921"/>
                <a:gd name="connsiteY301" fmla="*/ 319242 h 2169949"/>
                <a:gd name="connsiteX302" fmla="*/ 274367 w 1645921"/>
                <a:gd name="connsiteY302" fmla="*/ 319242 h 2169949"/>
                <a:gd name="connsiteX303" fmla="*/ 265223 w 1645921"/>
                <a:gd name="connsiteY303" fmla="*/ 310098 h 2169949"/>
                <a:gd name="connsiteX304" fmla="*/ 274367 w 1645921"/>
                <a:gd name="connsiteY304" fmla="*/ 300954 h 2169949"/>
                <a:gd name="connsiteX305" fmla="*/ 301963 w 1645921"/>
                <a:gd name="connsiteY305" fmla="*/ 300954 h 2169949"/>
                <a:gd name="connsiteX306" fmla="*/ 301963 w 1645921"/>
                <a:gd name="connsiteY306" fmla="*/ 290444 h 2169949"/>
                <a:gd name="connsiteX307" fmla="*/ 274367 w 1645921"/>
                <a:gd name="connsiteY307" fmla="*/ 290444 h 2169949"/>
                <a:gd name="connsiteX308" fmla="*/ 265223 w 1645921"/>
                <a:gd name="connsiteY308" fmla="*/ 281300 h 2169949"/>
                <a:gd name="connsiteX309" fmla="*/ 274367 w 1645921"/>
                <a:gd name="connsiteY309" fmla="*/ 272156 h 2169949"/>
                <a:gd name="connsiteX310" fmla="*/ 301963 w 1645921"/>
                <a:gd name="connsiteY310" fmla="*/ 272156 h 2169949"/>
                <a:gd name="connsiteX311" fmla="*/ 301963 w 1645921"/>
                <a:gd name="connsiteY311" fmla="*/ 261646 h 2169949"/>
                <a:gd name="connsiteX312" fmla="*/ 274367 w 1645921"/>
                <a:gd name="connsiteY312" fmla="*/ 261646 h 2169949"/>
                <a:gd name="connsiteX313" fmla="*/ 265223 w 1645921"/>
                <a:gd name="connsiteY313" fmla="*/ 252502 h 2169949"/>
                <a:gd name="connsiteX314" fmla="*/ 274367 w 1645921"/>
                <a:gd name="connsiteY314" fmla="*/ 243358 h 2169949"/>
                <a:gd name="connsiteX315" fmla="*/ 301963 w 1645921"/>
                <a:gd name="connsiteY315" fmla="*/ 243358 h 2169949"/>
                <a:gd name="connsiteX316" fmla="*/ 301963 w 1645921"/>
                <a:gd name="connsiteY316" fmla="*/ 219866 h 2169949"/>
                <a:gd name="connsiteX317" fmla="*/ 315679 w 1645921"/>
                <a:gd name="connsiteY317" fmla="*/ 206150 h 2169949"/>
                <a:gd name="connsiteX318" fmla="*/ 329395 w 1645921"/>
                <a:gd name="connsiteY318" fmla="*/ 219866 h 2169949"/>
                <a:gd name="connsiteX319" fmla="*/ 329395 w 1645921"/>
                <a:gd name="connsiteY319" fmla="*/ 243358 h 2169949"/>
                <a:gd name="connsiteX320" fmla="*/ 358387 w 1645921"/>
                <a:gd name="connsiteY320" fmla="*/ 243358 h 2169949"/>
                <a:gd name="connsiteX321" fmla="*/ 367531 w 1645921"/>
                <a:gd name="connsiteY321" fmla="*/ 252502 h 2169949"/>
                <a:gd name="connsiteX322" fmla="*/ 358387 w 1645921"/>
                <a:gd name="connsiteY322" fmla="*/ 261646 h 2169949"/>
                <a:gd name="connsiteX323" fmla="*/ 329395 w 1645921"/>
                <a:gd name="connsiteY323" fmla="*/ 261646 h 2169949"/>
                <a:gd name="connsiteX324" fmla="*/ 329395 w 1645921"/>
                <a:gd name="connsiteY324" fmla="*/ 272156 h 2169949"/>
                <a:gd name="connsiteX325" fmla="*/ 358387 w 1645921"/>
                <a:gd name="connsiteY325" fmla="*/ 272156 h 2169949"/>
                <a:gd name="connsiteX326" fmla="*/ 367531 w 1645921"/>
                <a:gd name="connsiteY326" fmla="*/ 281300 h 2169949"/>
                <a:gd name="connsiteX327" fmla="*/ 358387 w 1645921"/>
                <a:gd name="connsiteY327" fmla="*/ 290444 h 2169949"/>
                <a:gd name="connsiteX328" fmla="*/ 329395 w 1645921"/>
                <a:gd name="connsiteY328" fmla="*/ 290444 h 2169949"/>
                <a:gd name="connsiteX329" fmla="*/ 329395 w 1645921"/>
                <a:gd name="connsiteY329" fmla="*/ 300954 h 2169949"/>
                <a:gd name="connsiteX330" fmla="*/ 358387 w 1645921"/>
                <a:gd name="connsiteY330" fmla="*/ 300954 h 2169949"/>
                <a:gd name="connsiteX331" fmla="*/ 367531 w 1645921"/>
                <a:gd name="connsiteY331" fmla="*/ 310098 h 2169949"/>
                <a:gd name="connsiteX332" fmla="*/ 358387 w 1645921"/>
                <a:gd name="connsiteY332" fmla="*/ 319242 h 2169949"/>
                <a:gd name="connsiteX333" fmla="*/ 329395 w 1645921"/>
                <a:gd name="connsiteY333" fmla="*/ 319242 h 2169949"/>
                <a:gd name="connsiteX334" fmla="*/ 329395 w 1645921"/>
                <a:gd name="connsiteY334" fmla="*/ 385248 h 2169949"/>
                <a:gd name="connsiteX335" fmla="*/ 447531 w 1645921"/>
                <a:gd name="connsiteY335" fmla="*/ 385248 h 2169949"/>
                <a:gd name="connsiteX336" fmla="*/ 447531 w 1645921"/>
                <a:gd name="connsiteY336" fmla="*/ 315782 h 2169949"/>
                <a:gd name="connsiteX337" fmla="*/ 417009 w 1645921"/>
                <a:gd name="connsiteY337" fmla="*/ 315782 h 2169949"/>
                <a:gd name="connsiteX338" fmla="*/ 407865 w 1645921"/>
                <a:gd name="connsiteY338" fmla="*/ 306638 h 2169949"/>
                <a:gd name="connsiteX339" fmla="*/ 417009 w 1645921"/>
                <a:gd name="connsiteY339" fmla="*/ 297494 h 2169949"/>
                <a:gd name="connsiteX340" fmla="*/ 447531 w 1645921"/>
                <a:gd name="connsiteY340" fmla="*/ 297494 h 2169949"/>
                <a:gd name="connsiteX341" fmla="*/ 447531 w 1645921"/>
                <a:gd name="connsiteY341" fmla="*/ 286984 h 2169949"/>
                <a:gd name="connsiteX342" fmla="*/ 417009 w 1645921"/>
                <a:gd name="connsiteY342" fmla="*/ 286984 h 2169949"/>
                <a:gd name="connsiteX343" fmla="*/ 407865 w 1645921"/>
                <a:gd name="connsiteY343" fmla="*/ 277840 h 2169949"/>
                <a:gd name="connsiteX344" fmla="*/ 417009 w 1645921"/>
                <a:gd name="connsiteY344" fmla="*/ 268696 h 2169949"/>
                <a:gd name="connsiteX345" fmla="*/ 447531 w 1645921"/>
                <a:gd name="connsiteY345" fmla="*/ 268696 h 2169949"/>
                <a:gd name="connsiteX346" fmla="*/ 447531 w 1645921"/>
                <a:gd name="connsiteY346" fmla="*/ 258186 h 2169949"/>
                <a:gd name="connsiteX347" fmla="*/ 417009 w 1645921"/>
                <a:gd name="connsiteY347" fmla="*/ 258186 h 2169949"/>
                <a:gd name="connsiteX348" fmla="*/ 407865 w 1645921"/>
                <a:gd name="connsiteY348" fmla="*/ 249042 h 2169949"/>
                <a:gd name="connsiteX349" fmla="*/ 417009 w 1645921"/>
                <a:gd name="connsiteY349" fmla="*/ 239898 h 2169949"/>
                <a:gd name="connsiteX350" fmla="*/ 447531 w 1645921"/>
                <a:gd name="connsiteY350" fmla="*/ 239898 h 2169949"/>
                <a:gd name="connsiteX351" fmla="*/ 447531 w 1645921"/>
                <a:gd name="connsiteY351" fmla="*/ 219866 h 2169949"/>
                <a:gd name="connsiteX352" fmla="*/ 461247 w 1645921"/>
                <a:gd name="connsiteY352" fmla="*/ 206150 h 2169949"/>
                <a:gd name="connsiteX353" fmla="*/ 474963 w 1645921"/>
                <a:gd name="connsiteY353" fmla="*/ 219866 h 2169949"/>
                <a:gd name="connsiteX354" fmla="*/ 474963 w 1645921"/>
                <a:gd name="connsiteY354" fmla="*/ 239898 h 2169949"/>
                <a:gd name="connsiteX355" fmla="*/ 501029 w 1645921"/>
                <a:gd name="connsiteY355" fmla="*/ 239898 h 2169949"/>
                <a:gd name="connsiteX356" fmla="*/ 510173 w 1645921"/>
                <a:gd name="connsiteY356" fmla="*/ 249042 h 2169949"/>
                <a:gd name="connsiteX357" fmla="*/ 501029 w 1645921"/>
                <a:gd name="connsiteY357" fmla="*/ 258186 h 2169949"/>
                <a:gd name="connsiteX358" fmla="*/ 474963 w 1645921"/>
                <a:gd name="connsiteY358" fmla="*/ 258186 h 2169949"/>
                <a:gd name="connsiteX359" fmla="*/ 474963 w 1645921"/>
                <a:gd name="connsiteY359" fmla="*/ 268696 h 2169949"/>
                <a:gd name="connsiteX360" fmla="*/ 501029 w 1645921"/>
                <a:gd name="connsiteY360" fmla="*/ 268696 h 2169949"/>
                <a:gd name="connsiteX361" fmla="*/ 510173 w 1645921"/>
                <a:gd name="connsiteY361" fmla="*/ 277840 h 2169949"/>
                <a:gd name="connsiteX362" fmla="*/ 501029 w 1645921"/>
                <a:gd name="connsiteY362" fmla="*/ 286984 h 2169949"/>
                <a:gd name="connsiteX363" fmla="*/ 474963 w 1645921"/>
                <a:gd name="connsiteY363" fmla="*/ 286984 h 2169949"/>
                <a:gd name="connsiteX364" fmla="*/ 474963 w 1645921"/>
                <a:gd name="connsiteY364" fmla="*/ 297494 h 2169949"/>
                <a:gd name="connsiteX365" fmla="*/ 501029 w 1645921"/>
                <a:gd name="connsiteY365" fmla="*/ 297494 h 2169949"/>
                <a:gd name="connsiteX366" fmla="*/ 510173 w 1645921"/>
                <a:gd name="connsiteY366" fmla="*/ 306638 h 2169949"/>
                <a:gd name="connsiteX367" fmla="*/ 501029 w 1645921"/>
                <a:gd name="connsiteY367" fmla="*/ 315782 h 2169949"/>
                <a:gd name="connsiteX368" fmla="*/ 474963 w 1645921"/>
                <a:gd name="connsiteY368" fmla="*/ 315782 h 2169949"/>
                <a:gd name="connsiteX369" fmla="*/ 474963 w 1645921"/>
                <a:gd name="connsiteY369" fmla="*/ 385248 h 2169949"/>
                <a:gd name="connsiteX370" fmla="*/ 588306 w 1645921"/>
                <a:gd name="connsiteY370" fmla="*/ 385248 h 2169949"/>
                <a:gd name="connsiteX371" fmla="*/ 588536 w 1645921"/>
                <a:gd name="connsiteY371" fmla="*/ 382944 h 2169949"/>
                <a:gd name="connsiteX372" fmla="*/ 598679 w 1645921"/>
                <a:gd name="connsiteY372" fmla="*/ 284490 h 2169949"/>
                <a:gd name="connsiteX373" fmla="*/ 606437 w 1645921"/>
                <a:gd name="connsiteY373" fmla="*/ 206025 h 2169949"/>
                <a:gd name="connsiteX374" fmla="*/ 616580 w 1645921"/>
                <a:gd name="connsiteY374" fmla="*/ 107571 h 2169949"/>
                <a:gd name="connsiteX375" fmla="*/ 616580 w 1645921"/>
                <a:gd name="connsiteY375" fmla="*/ 105641 h 2169949"/>
                <a:gd name="connsiteX376" fmla="*/ 569236 w 1645921"/>
                <a:gd name="connsiteY376" fmla="*/ 105641 h 2169949"/>
                <a:gd name="connsiteX377" fmla="*/ 553072 w 1645921"/>
                <a:gd name="connsiteY377" fmla="*/ 98945 h 2169949"/>
                <a:gd name="connsiteX378" fmla="*/ 546376 w 1645921"/>
                <a:gd name="connsiteY378" fmla="*/ 82781 h 2169949"/>
                <a:gd name="connsiteX379" fmla="*/ 553072 w 1645921"/>
                <a:gd name="connsiteY379" fmla="*/ 66617 h 2169949"/>
                <a:gd name="connsiteX380" fmla="*/ 569236 w 1645921"/>
                <a:gd name="connsiteY380" fmla="*/ 59922 h 2169949"/>
                <a:gd name="connsiteX381" fmla="*/ 659192 w 1645921"/>
                <a:gd name="connsiteY381" fmla="*/ 59922 h 2169949"/>
                <a:gd name="connsiteX382" fmla="*/ 649547 w 1645921"/>
                <a:gd name="connsiteY382" fmla="*/ 36638 h 2169949"/>
                <a:gd name="connsiteX383" fmla="*/ 686185 w 1645921"/>
                <a:gd name="connsiteY383" fmla="*/ 0 h 216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1645921" h="2169949">
                  <a:moveTo>
                    <a:pt x="817516" y="1935988"/>
                  </a:moveTo>
                  <a:lnTo>
                    <a:pt x="513238" y="2124229"/>
                  </a:lnTo>
                  <a:lnTo>
                    <a:pt x="820226" y="2124229"/>
                  </a:lnTo>
                  <a:close/>
                  <a:moveTo>
                    <a:pt x="848006" y="1933084"/>
                  </a:moveTo>
                  <a:lnTo>
                    <a:pt x="851058" y="2124229"/>
                  </a:lnTo>
                  <a:lnTo>
                    <a:pt x="1165501" y="2124229"/>
                  </a:lnTo>
                  <a:close/>
                  <a:moveTo>
                    <a:pt x="483030" y="1713663"/>
                  </a:moveTo>
                  <a:lnTo>
                    <a:pt x="441567" y="2124229"/>
                  </a:lnTo>
                  <a:lnTo>
                    <a:pt x="456637" y="2124229"/>
                  </a:lnTo>
                  <a:lnTo>
                    <a:pt x="806082" y="1908038"/>
                  </a:lnTo>
                  <a:cubicBezTo>
                    <a:pt x="698096" y="1843065"/>
                    <a:pt x="591198" y="1778817"/>
                    <a:pt x="483030" y="1713663"/>
                  </a:cubicBezTo>
                  <a:close/>
                  <a:moveTo>
                    <a:pt x="1192837" y="1703681"/>
                  </a:moveTo>
                  <a:cubicBezTo>
                    <a:pt x="1082854" y="1771921"/>
                    <a:pt x="973779" y="1839254"/>
                    <a:pt x="863251" y="1907494"/>
                  </a:cubicBezTo>
                  <a:lnTo>
                    <a:pt x="1223376" y="2124229"/>
                  </a:lnTo>
                  <a:lnTo>
                    <a:pt x="1255703" y="2124229"/>
                  </a:lnTo>
                  <a:close/>
                  <a:moveTo>
                    <a:pt x="813705" y="1701321"/>
                  </a:moveTo>
                  <a:cubicBezTo>
                    <a:pt x="718422" y="1702229"/>
                    <a:pt x="624048" y="1703318"/>
                    <a:pt x="529673" y="1704407"/>
                  </a:cubicBezTo>
                  <a:cubicBezTo>
                    <a:pt x="529492" y="1705133"/>
                    <a:pt x="529310" y="1705859"/>
                    <a:pt x="529129" y="1706584"/>
                  </a:cubicBezTo>
                  <a:cubicBezTo>
                    <a:pt x="624411" y="1763935"/>
                    <a:pt x="719874" y="1821286"/>
                    <a:pt x="816608" y="1879544"/>
                  </a:cubicBezTo>
                  <a:cubicBezTo>
                    <a:pt x="815701" y="1819108"/>
                    <a:pt x="814794" y="1760668"/>
                    <a:pt x="813705" y="1701321"/>
                  </a:cubicBezTo>
                  <a:close/>
                  <a:moveTo>
                    <a:pt x="1143109" y="1697147"/>
                  </a:moveTo>
                  <a:cubicBezTo>
                    <a:pt x="1043471" y="1698236"/>
                    <a:pt x="944014" y="1699325"/>
                    <a:pt x="844376" y="1700595"/>
                  </a:cubicBezTo>
                  <a:cubicBezTo>
                    <a:pt x="845284" y="1762120"/>
                    <a:pt x="846191" y="1821467"/>
                    <a:pt x="847280" y="1882630"/>
                  </a:cubicBezTo>
                  <a:cubicBezTo>
                    <a:pt x="947281" y="1820742"/>
                    <a:pt x="1045467" y="1759943"/>
                    <a:pt x="1143835" y="1699143"/>
                  </a:cubicBezTo>
                  <a:cubicBezTo>
                    <a:pt x="1143653" y="1698417"/>
                    <a:pt x="1143290" y="1697873"/>
                    <a:pt x="1143109" y="1697147"/>
                  </a:cubicBezTo>
                  <a:close/>
                  <a:moveTo>
                    <a:pt x="840565" y="1456129"/>
                  </a:moveTo>
                  <a:cubicBezTo>
                    <a:pt x="841835" y="1528906"/>
                    <a:pt x="842924" y="1599506"/>
                    <a:pt x="844195" y="1670287"/>
                  </a:cubicBezTo>
                  <a:cubicBezTo>
                    <a:pt x="944922" y="1669016"/>
                    <a:pt x="1044923" y="1667927"/>
                    <a:pt x="1144923" y="1666838"/>
                  </a:cubicBezTo>
                  <a:cubicBezTo>
                    <a:pt x="1145105" y="1666294"/>
                    <a:pt x="1145286" y="1665749"/>
                    <a:pt x="1145649" y="1665205"/>
                  </a:cubicBezTo>
                  <a:cubicBezTo>
                    <a:pt x="1044378" y="1595876"/>
                    <a:pt x="942925" y="1526365"/>
                    <a:pt x="840565" y="1456129"/>
                  </a:cubicBezTo>
                  <a:close/>
                  <a:moveTo>
                    <a:pt x="810075" y="1455403"/>
                  </a:moveTo>
                  <a:cubicBezTo>
                    <a:pt x="712252" y="1528362"/>
                    <a:pt x="616062" y="1600413"/>
                    <a:pt x="517695" y="1674098"/>
                  </a:cubicBezTo>
                  <a:cubicBezTo>
                    <a:pt x="617877" y="1672827"/>
                    <a:pt x="715156" y="1671738"/>
                    <a:pt x="813342" y="1670650"/>
                  </a:cubicBezTo>
                  <a:cubicBezTo>
                    <a:pt x="812253" y="1598780"/>
                    <a:pt x="811164" y="1527999"/>
                    <a:pt x="810075" y="1455403"/>
                  </a:cubicBezTo>
                  <a:close/>
                  <a:moveTo>
                    <a:pt x="530580" y="1243604"/>
                  </a:moveTo>
                  <a:cubicBezTo>
                    <a:pt x="516606" y="1382081"/>
                    <a:pt x="502813" y="1518924"/>
                    <a:pt x="488656" y="1658308"/>
                  </a:cubicBezTo>
                  <a:cubicBezTo>
                    <a:pt x="593013" y="1580268"/>
                    <a:pt x="695010" y="1504042"/>
                    <a:pt x="797915" y="1426909"/>
                  </a:cubicBezTo>
                  <a:cubicBezTo>
                    <a:pt x="708440" y="1365565"/>
                    <a:pt x="620055" y="1304948"/>
                    <a:pt x="530580" y="1243604"/>
                  </a:cubicBezTo>
                  <a:close/>
                  <a:moveTo>
                    <a:pt x="836935" y="1223277"/>
                  </a:moveTo>
                  <a:cubicBezTo>
                    <a:pt x="837843" y="1280628"/>
                    <a:pt x="838750" y="1337071"/>
                    <a:pt x="839658" y="1395693"/>
                  </a:cubicBezTo>
                  <a:cubicBezTo>
                    <a:pt x="917154" y="1337797"/>
                    <a:pt x="993016" y="1280991"/>
                    <a:pt x="1070150" y="1223277"/>
                  </a:cubicBezTo>
                  <a:cubicBezTo>
                    <a:pt x="991202" y="1223277"/>
                    <a:pt x="914068" y="1223277"/>
                    <a:pt x="836935" y="1223277"/>
                  </a:cubicBezTo>
                  <a:close/>
                  <a:moveTo>
                    <a:pt x="553085" y="1223277"/>
                  </a:moveTo>
                  <a:cubicBezTo>
                    <a:pt x="639111" y="1282080"/>
                    <a:pt x="723323" y="1339975"/>
                    <a:pt x="809167" y="1398778"/>
                  </a:cubicBezTo>
                  <a:cubicBezTo>
                    <a:pt x="808260" y="1338886"/>
                    <a:pt x="807352" y="1280991"/>
                    <a:pt x="806445" y="1223277"/>
                  </a:cubicBezTo>
                  <a:cubicBezTo>
                    <a:pt x="722052" y="1223277"/>
                    <a:pt x="638567" y="1223277"/>
                    <a:pt x="553085" y="1223277"/>
                  </a:cubicBezTo>
                  <a:close/>
                  <a:moveTo>
                    <a:pt x="1121148" y="1222551"/>
                  </a:moveTo>
                  <a:cubicBezTo>
                    <a:pt x="1029859" y="1290973"/>
                    <a:pt x="940021" y="1358124"/>
                    <a:pt x="849095" y="1426001"/>
                  </a:cubicBezTo>
                  <a:cubicBezTo>
                    <a:pt x="961800" y="1503135"/>
                    <a:pt x="1073235" y="1579542"/>
                    <a:pt x="1185940" y="1656856"/>
                  </a:cubicBezTo>
                  <a:cubicBezTo>
                    <a:pt x="1164161" y="1511665"/>
                    <a:pt x="1142746" y="1367925"/>
                    <a:pt x="1121148" y="1222551"/>
                  </a:cubicBezTo>
                  <a:close/>
                  <a:moveTo>
                    <a:pt x="803178" y="1009119"/>
                  </a:moveTo>
                  <a:cubicBezTo>
                    <a:pt x="724956" y="1070463"/>
                    <a:pt x="648367" y="1130354"/>
                    <a:pt x="570690" y="1191335"/>
                  </a:cubicBezTo>
                  <a:cubicBezTo>
                    <a:pt x="650001" y="1191335"/>
                    <a:pt x="727315" y="1191335"/>
                    <a:pt x="805901" y="1191335"/>
                  </a:cubicBezTo>
                  <a:cubicBezTo>
                    <a:pt x="804993" y="1130899"/>
                    <a:pt x="804086" y="1070826"/>
                    <a:pt x="803178" y="1009119"/>
                  </a:cubicBezTo>
                  <a:close/>
                  <a:moveTo>
                    <a:pt x="833305" y="992422"/>
                  </a:moveTo>
                  <a:cubicBezTo>
                    <a:pt x="834394" y="1059936"/>
                    <a:pt x="835483" y="1125636"/>
                    <a:pt x="836572" y="1191154"/>
                  </a:cubicBezTo>
                  <a:cubicBezTo>
                    <a:pt x="920421" y="1191154"/>
                    <a:pt x="1003180" y="1191154"/>
                    <a:pt x="1087391" y="1191154"/>
                  </a:cubicBezTo>
                  <a:cubicBezTo>
                    <a:pt x="1002272" y="1124547"/>
                    <a:pt x="918424" y="1059029"/>
                    <a:pt x="833305" y="992422"/>
                  </a:cubicBezTo>
                  <a:close/>
                  <a:moveTo>
                    <a:pt x="1055404" y="817761"/>
                  </a:moveTo>
                  <a:cubicBezTo>
                    <a:pt x="1051910" y="816514"/>
                    <a:pt x="1047464" y="817648"/>
                    <a:pt x="1042745" y="821277"/>
                  </a:cubicBezTo>
                  <a:cubicBezTo>
                    <a:pt x="1023507" y="836341"/>
                    <a:pt x="1004269" y="851405"/>
                    <a:pt x="985031" y="866468"/>
                  </a:cubicBezTo>
                  <a:cubicBezTo>
                    <a:pt x="941473" y="900770"/>
                    <a:pt x="897916" y="934890"/>
                    <a:pt x="853269" y="969918"/>
                  </a:cubicBezTo>
                  <a:cubicBezTo>
                    <a:pt x="940384" y="1037976"/>
                    <a:pt x="1026411" y="1105309"/>
                    <a:pt x="1113707" y="1173549"/>
                  </a:cubicBezTo>
                  <a:cubicBezTo>
                    <a:pt x="1108625" y="1138521"/>
                    <a:pt x="1103907" y="1105490"/>
                    <a:pt x="1099007" y="1072459"/>
                  </a:cubicBezTo>
                  <a:cubicBezTo>
                    <a:pt x="1092654" y="1029628"/>
                    <a:pt x="1086121" y="986615"/>
                    <a:pt x="1079587" y="943783"/>
                  </a:cubicBezTo>
                  <a:cubicBezTo>
                    <a:pt x="1073779" y="905307"/>
                    <a:pt x="1068335" y="866831"/>
                    <a:pt x="1062346" y="828537"/>
                  </a:cubicBezTo>
                  <a:cubicBezTo>
                    <a:pt x="1061439" y="822639"/>
                    <a:pt x="1058898" y="819009"/>
                    <a:pt x="1055404" y="817761"/>
                  </a:cubicBezTo>
                  <a:close/>
                  <a:moveTo>
                    <a:pt x="576134" y="791513"/>
                  </a:moveTo>
                  <a:cubicBezTo>
                    <a:pt x="563067" y="921460"/>
                    <a:pt x="550181" y="1049773"/>
                    <a:pt x="537114" y="1179357"/>
                  </a:cubicBezTo>
                  <a:cubicBezTo>
                    <a:pt x="539292" y="1178086"/>
                    <a:pt x="540199" y="1177723"/>
                    <a:pt x="540744" y="1177179"/>
                  </a:cubicBezTo>
                  <a:cubicBezTo>
                    <a:pt x="625863" y="1110391"/>
                    <a:pt x="710981" y="1043602"/>
                    <a:pt x="796100" y="976996"/>
                  </a:cubicBezTo>
                  <a:cubicBezTo>
                    <a:pt x="804449" y="970462"/>
                    <a:pt x="804449" y="969918"/>
                    <a:pt x="796100" y="963384"/>
                  </a:cubicBezTo>
                  <a:cubicBezTo>
                    <a:pt x="736934" y="916923"/>
                    <a:pt x="677587" y="870643"/>
                    <a:pt x="618240" y="824181"/>
                  </a:cubicBezTo>
                  <a:cubicBezTo>
                    <a:pt x="604628" y="813473"/>
                    <a:pt x="590835" y="802947"/>
                    <a:pt x="576134" y="791513"/>
                  </a:cubicBezTo>
                  <a:close/>
                  <a:moveTo>
                    <a:pt x="832035" y="779716"/>
                  </a:moveTo>
                  <a:cubicBezTo>
                    <a:pt x="832035" y="836160"/>
                    <a:pt x="832035" y="891151"/>
                    <a:pt x="832035" y="948865"/>
                  </a:cubicBezTo>
                  <a:lnTo>
                    <a:pt x="1031534" y="792496"/>
                  </a:lnTo>
                  <a:lnTo>
                    <a:pt x="1031242" y="791569"/>
                  </a:lnTo>
                  <a:lnTo>
                    <a:pt x="1035405" y="783570"/>
                  </a:lnTo>
                  <a:close/>
                  <a:moveTo>
                    <a:pt x="607714" y="775723"/>
                  </a:moveTo>
                  <a:cubicBezTo>
                    <a:pt x="607532" y="776449"/>
                    <a:pt x="607532" y="776994"/>
                    <a:pt x="607351" y="777720"/>
                  </a:cubicBezTo>
                  <a:cubicBezTo>
                    <a:pt x="671598" y="827993"/>
                    <a:pt x="735845" y="878265"/>
                    <a:pt x="800637" y="928901"/>
                  </a:cubicBezTo>
                  <a:cubicBezTo>
                    <a:pt x="800637" y="878810"/>
                    <a:pt x="800637" y="829626"/>
                    <a:pt x="800637" y="779353"/>
                  </a:cubicBezTo>
                  <a:cubicBezTo>
                    <a:pt x="735119" y="778083"/>
                    <a:pt x="671417" y="776812"/>
                    <a:pt x="607714" y="775723"/>
                  </a:cubicBezTo>
                  <a:close/>
                  <a:moveTo>
                    <a:pt x="796931" y="594770"/>
                  </a:moveTo>
                  <a:cubicBezTo>
                    <a:pt x="732637" y="645191"/>
                    <a:pt x="669686" y="694418"/>
                    <a:pt x="605840" y="744540"/>
                  </a:cubicBezTo>
                  <a:cubicBezTo>
                    <a:pt x="671029" y="744540"/>
                    <a:pt x="734576" y="744540"/>
                    <a:pt x="799169" y="744540"/>
                  </a:cubicBezTo>
                  <a:cubicBezTo>
                    <a:pt x="798423" y="694866"/>
                    <a:pt x="797677" y="645489"/>
                    <a:pt x="796931" y="594770"/>
                  </a:cubicBezTo>
                  <a:close/>
                  <a:moveTo>
                    <a:pt x="821693" y="581046"/>
                  </a:moveTo>
                  <a:cubicBezTo>
                    <a:pt x="822588" y="636538"/>
                    <a:pt x="823483" y="690540"/>
                    <a:pt x="824378" y="744391"/>
                  </a:cubicBezTo>
                  <a:cubicBezTo>
                    <a:pt x="893297" y="744391"/>
                    <a:pt x="961320" y="744391"/>
                    <a:pt x="1030536" y="744391"/>
                  </a:cubicBezTo>
                  <a:cubicBezTo>
                    <a:pt x="960574" y="689645"/>
                    <a:pt x="891656" y="635793"/>
                    <a:pt x="821693" y="581046"/>
                  </a:cubicBezTo>
                  <a:close/>
                  <a:moveTo>
                    <a:pt x="1004245" y="437486"/>
                  </a:moveTo>
                  <a:cubicBezTo>
                    <a:pt x="1001373" y="436461"/>
                    <a:pt x="997719" y="437393"/>
                    <a:pt x="993840" y="440376"/>
                  </a:cubicBezTo>
                  <a:cubicBezTo>
                    <a:pt x="978027" y="452757"/>
                    <a:pt x="962215" y="465139"/>
                    <a:pt x="946402" y="477520"/>
                  </a:cubicBezTo>
                  <a:cubicBezTo>
                    <a:pt x="910601" y="505714"/>
                    <a:pt x="874799" y="533758"/>
                    <a:pt x="838102" y="562549"/>
                  </a:cubicBezTo>
                  <a:cubicBezTo>
                    <a:pt x="909705" y="618489"/>
                    <a:pt x="980414" y="673832"/>
                    <a:pt x="1052166" y="729921"/>
                  </a:cubicBezTo>
                  <a:cubicBezTo>
                    <a:pt x="1047989" y="701130"/>
                    <a:pt x="1044111" y="673981"/>
                    <a:pt x="1040084" y="646831"/>
                  </a:cubicBezTo>
                  <a:cubicBezTo>
                    <a:pt x="1034862" y="611627"/>
                    <a:pt x="1029492" y="576273"/>
                    <a:pt x="1024122" y="541068"/>
                  </a:cubicBezTo>
                  <a:cubicBezTo>
                    <a:pt x="1019348" y="509443"/>
                    <a:pt x="1014873" y="477818"/>
                    <a:pt x="1009951" y="446343"/>
                  </a:cubicBezTo>
                  <a:cubicBezTo>
                    <a:pt x="1009205" y="441495"/>
                    <a:pt x="1007117" y="438511"/>
                    <a:pt x="1004245" y="437486"/>
                  </a:cubicBezTo>
                  <a:close/>
                  <a:moveTo>
                    <a:pt x="610315" y="415911"/>
                  </a:moveTo>
                  <a:cubicBezTo>
                    <a:pt x="599575" y="522720"/>
                    <a:pt x="588983" y="628185"/>
                    <a:pt x="578243" y="734695"/>
                  </a:cubicBezTo>
                  <a:cubicBezTo>
                    <a:pt x="580033" y="733650"/>
                    <a:pt x="580778" y="733352"/>
                    <a:pt x="581226" y="732905"/>
                  </a:cubicBezTo>
                  <a:cubicBezTo>
                    <a:pt x="651189" y="678009"/>
                    <a:pt x="721151" y="623113"/>
                    <a:pt x="791113" y="568367"/>
                  </a:cubicBezTo>
                  <a:cubicBezTo>
                    <a:pt x="797975" y="562996"/>
                    <a:pt x="797975" y="562549"/>
                    <a:pt x="791113" y="557179"/>
                  </a:cubicBezTo>
                  <a:cubicBezTo>
                    <a:pt x="742482" y="518991"/>
                    <a:pt x="693703" y="480951"/>
                    <a:pt x="644923" y="442763"/>
                  </a:cubicBezTo>
                  <a:cubicBezTo>
                    <a:pt x="633735" y="433961"/>
                    <a:pt x="622398" y="425309"/>
                    <a:pt x="610315" y="415911"/>
                  </a:cubicBezTo>
                  <a:close/>
                  <a:moveTo>
                    <a:pt x="1030322" y="412680"/>
                  </a:moveTo>
                  <a:lnTo>
                    <a:pt x="1030686" y="414569"/>
                  </a:lnTo>
                  <a:cubicBezTo>
                    <a:pt x="1037100" y="460216"/>
                    <a:pt x="1044111" y="505714"/>
                    <a:pt x="1050973" y="551361"/>
                  </a:cubicBezTo>
                  <a:cubicBezTo>
                    <a:pt x="1056790" y="589847"/>
                    <a:pt x="1062608" y="628335"/>
                    <a:pt x="1068427" y="666821"/>
                  </a:cubicBezTo>
                  <a:cubicBezTo>
                    <a:pt x="1072006" y="691136"/>
                    <a:pt x="1075736" y="715302"/>
                    <a:pt x="1079316" y="739618"/>
                  </a:cubicBezTo>
                  <a:cubicBezTo>
                    <a:pt x="1079465" y="740811"/>
                    <a:pt x="1079167" y="742900"/>
                    <a:pt x="1079763" y="743198"/>
                  </a:cubicBezTo>
                  <a:lnTo>
                    <a:pt x="1080791" y="744748"/>
                  </a:lnTo>
                  <a:lnTo>
                    <a:pt x="1476534" y="412680"/>
                  </a:lnTo>
                  <a:close/>
                  <a:moveTo>
                    <a:pt x="820649" y="412680"/>
                  </a:moveTo>
                  <a:lnTo>
                    <a:pt x="820649" y="545245"/>
                  </a:lnTo>
                  <a:lnTo>
                    <a:pt x="989779" y="412680"/>
                  </a:lnTo>
                  <a:close/>
                  <a:moveTo>
                    <a:pt x="646336" y="412680"/>
                  </a:moveTo>
                  <a:lnTo>
                    <a:pt x="794842" y="528836"/>
                  </a:lnTo>
                  <a:lnTo>
                    <a:pt x="794842" y="412680"/>
                  </a:lnTo>
                  <a:close/>
                  <a:moveTo>
                    <a:pt x="171855" y="412680"/>
                  </a:moveTo>
                  <a:lnTo>
                    <a:pt x="553095" y="732578"/>
                  </a:lnTo>
                  <a:lnTo>
                    <a:pt x="562729" y="639075"/>
                  </a:lnTo>
                  <a:cubicBezTo>
                    <a:pt x="565414" y="612671"/>
                    <a:pt x="567950" y="586267"/>
                    <a:pt x="570635" y="559864"/>
                  </a:cubicBezTo>
                  <a:cubicBezTo>
                    <a:pt x="573917" y="527344"/>
                    <a:pt x="577348" y="494675"/>
                    <a:pt x="580630" y="462155"/>
                  </a:cubicBezTo>
                  <a:lnTo>
                    <a:pt x="585568" y="412680"/>
                  </a:lnTo>
                  <a:close/>
                  <a:moveTo>
                    <a:pt x="789920" y="135167"/>
                  </a:moveTo>
                  <a:cubicBezTo>
                    <a:pt x="736814" y="215721"/>
                    <a:pt x="683708" y="296274"/>
                    <a:pt x="630156" y="377723"/>
                  </a:cubicBezTo>
                  <a:cubicBezTo>
                    <a:pt x="685648" y="378767"/>
                    <a:pt x="739798" y="379662"/>
                    <a:pt x="794395" y="380706"/>
                  </a:cubicBezTo>
                  <a:cubicBezTo>
                    <a:pt x="793350" y="298512"/>
                    <a:pt x="792455" y="217063"/>
                    <a:pt x="791411" y="135764"/>
                  </a:cubicBezTo>
                  <a:cubicBezTo>
                    <a:pt x="790964" y="135615"/>
                    <a:pt x="790368" y="135466"/>
                    <a:pt x="789920" y="135167"/>
                  </a:cubicBezTo>
                  <a:close/>
                  <a:moveTo>
                    <a:pt x="818262" y="127261"/>
                  </a:moveTo>
                  <a:cubicBezTo>
                    <a:pt x="817666" y="127411"/>
                    <a:pt x="817069" y="127411"/>
                    <a:pt x="816622" y="127559"/>
                  </a:cubicBezTo>
                  <a:cubicBezTo>
                    <a:pt x="817517" y="211842"/>
                    <a:pt x="818561" y="296126"/>
                    <a:pt x="819456" y="381303"/>
                  </a:cubicBezTo>
                  <a:cubicBezTo>
                    <a:pt x="876291" y="382198"/>
                    <a:pt x="932231" y="383243"/>
                    <a:pt x="989513" y="384138"/>
                  </a:cubicBezTo>
                  <a:cubicBezTo>
                    <a:pt x="931634" y="297319"/>
                    <a:pt x="874948" y="212290"/>
                    <a:pt x="818262" y="127261"/>
                  </a:cubicBezTo>
                  <a:close/>
                  <a:moveTo>
                    <a:pt x="762323" y="118161"/>
                  </a:moveTo>
                  <a:cubicBezTo>
                    <a:pt x="727715" y="118460"/>
                    <a:pt x="693256" y="118609"/>
                    <a:pt x="658647" y="118908"/>
                  </a:cubicBezTo>
                  <a:cubicBezTo>
                    <a:pt x="652979" y="118908"/>
                    <a:pt x="645520" y="117267"/>
                    <a:pt x="642089" y="120101"/>
                  </a:cubicBezTo>
                  <a:cubicBezTo>
                    <a:pt x="638807" y="122786"/>
                    <a:pt x="639702" y="130543"/>
                    <a:pt x="638807" y="135914"/>
                  </a:cubicBezTo>
                  <a:cubicBezTo>
                    <a:pt x="638807" y="136212"/>
                    <a:pt x="638658" y="136361"/>
                    <a:pt x="638658" y="136659"/>
                  </a:cubicBezTo>
                  <a:cubicBezTo>
                    <a:pt x="635376" y="168732"/>
                    <a:pt x="632094" y="200804"/>
                    <a:pt x="628812" y="232876"/>
                  </a:cubicBezTo>
                  <a:cubicBezTo>
                    <a:pt x="625978" y="260772"/>
                    <a:pt x="623144" y="288666"/>
                    <a:pt x="620310" y="316562"/>
                  </a:cubicBezTo>
                  <a:cubicBezTo>
                    <a:pt x="619116" y="327899"/>
                    <a:pt x="618221" y="339236"/>
                    <a:pt x="617028" y="350424"/>
                  </a:cubicBezTo>
                  <a:cubicBezTo>
                    <a:pt x="617475" y="350574"/>
                    <a:pt x="617923" y="350574"/>
                    <a:pt x="618371" y="350723"/>
                  </a:cubicBezTo>
                  <a:cubicBezTo>
                    <a:pt x="669239" y="273749"/>
                    <a:pt x="719957" y="196627"/>
                    <a:pt x="771720" y="118161"/>
                  </a:cubicBezTo>
                  <a:cubicBezTo>
                    <a:pt x="767544" y="118161"/>
                    <a:pt x="765007" y="118161"/>
                    <a:pt x="762323" y="118161"/>
                  </a:cubicBezTo>
                  <a:close/>
                  <a:moveTo>
                    <a:pt x="954457" y="116819"/>
                  </a:moveTo>
                  <a:cubicBezTo>
                    <a:pt x="931932" y="117117"/>
                    <a:pt x="909258" y="117267"/>
                    <a:pt x="886733" y="117416"/>
                  </a:cubicBezTo>
                  <a:cubicBezTo>
                    <a:pt x="872264" y="117416"/>
                    <a:pt x="857644" y="117416"/>
                    <a:pt x="841384" y="117416"/>
                  </a:cubicBezTo>
                  <a:cubicBezTo>
                    <a:pt x="892700" y="194688"/>
                    <a:pt x="943121" y="270170"/>
                    <a:pt x="993392" y="345800"/>
                  </a:cubicBezTo>
                  <a:cubicBezTo>
                    <a:pt x="993840" y="345651"/>
                    <a:pt x="994138" y="345502"/>
                    <a:pt x="994585" y="345352"/>
                  </a:cubicBezTo>
                  <a:cubicBezTo>
                    <a:pt x="992945" y="332971"/>
                    <a:pt x="991303" y="320590"/>
                    <a:pt x="989513" y="308208"/>
                  </a:cubicBezTo>
                  <a:cubicBezTo>
                    <a:pt x="980265" y="246600"/>
                    <a:pt x="970867" y="184842"/>
                    <a:pt x="961767" y="123233"/>
                  </a:cubicBezTo>
                  <a:cubicBezTo>
                    <a:pt x="961021" y="118013"/>
                    <a:pt x="959231" y="116819"/>
                    <a:pt x="954457" y="116819"/>
                  </a:cubicBezTo>
                  <a:close/>
                  <a:moveTo>
                    <a:pt x="686185" y="0"/>
                  </a:moveTo>
                  <a:lnTo>
                    <a:pt x="934104" y="0"/>
                  </a:lnTo>
                  <a:cubicBezTo>
                    <a:pt x="954339" y="0"/>
                    <a:pt x="970742" y="16403"/>
                    <a:pt x="970742" y="36638"/>
                  </a:cubicBezTo>
                  <a:lnTo>
                    <a:pt x="961098" y="59922"/>
                  </a:lnTo>
                  <a:lnTo>
                    <a:pt x="1051055" y="59922"/>
                  </a:lnTo>
                  <a:cubicBezTo>
                    <a:pt x="1063680" y="59922"/>
                    <a:pt x="1073915" y="70157"/>
                    <a:pt x="1073915" y="82782"/>
                  </a:cubicBezTo>
                  <a:lnTo>
                    <a:pt x="1073914" y="82782"/>
                  </a:lnTo>
                  <a:cubicBezTo>
                    <a:pt x="1073914" y="95407"/>
                    <a:pt x="1063679" y="105642"/>
                    <a:pt x="1051054" y="105642"/>
                  </a:cubicBezTo>
                  <a:lnTo>
                    <a:pt x="984543" y="105642"/>
                  </a:lnTo>
                  <a:lnTo>
                    <a:pt x="1025912" y="382944"/>
                  </a:lnTo>
                  <a:cubicBezTo>
                    <a:pt x="1027254" y="382795"/>
                    <a:pt x="1028447" y="382646"/>
                    <a:pt x="1029492" y="382348"/>
                  </a:cubicBezTo>
                  <a:cubicBezTo>
                    <a:pt x="1029492" y="382944"/>
                    <a:pt x="1029791" y="383541"/>
                    <a:pt x="1029641" y="383839"/>
                  </a:cubicBezTo>
                  <a:lnTo>
                    <a:pt x="1029470" y="385248"/>
                  </a:lnTo>
                  <a:lnTo>
                    <a:pt x="1157032" y="385248"/>
                  </a:lnTo>
                  <a:lnTo>
                    <a:pt x="1157032" y="310832"/>
                  </a:lnTo>
                  <a:lnTo>
                    <a:pt x="1126536" y="310832"/>
                  </a:lnTo>
                  <a:cubicBezTo>
                    <a:pt x="1121486" y="310832"/>
                    <a:pt x="1117392" y="306738"/>
                    <a:pt x="1117392" y="301688"/>
                  </a:cubicBezTo>
                  <a:cubicBezTo>
                    <a:pt x="1117392" y="296638"/>
                    <a:pt x="1121486" y="292544"/>
                    <a:pt x="1126536" y="292544"/>
                  </a:cubicBezTo>
                  <a:lnTo>
                    <a:pt x="1157032" y="292544"/>
                  </a:lnTo>
                  <a:lnTo>
                    <a:pt x="1157032" y="282034"/>
                  </a:lnTo>
                  <a:lnTo>
                    <a:pt x="1126536" y="282034"/>
                  </a:lnTo>
                  <a:cubicBezTo>
                    <a:pt x="1121486" y="282034"/>
                    <a:pt x="1117392" y="277940"/>
                    <a:pt x="1117392" y="272890"/>
                  </a:cubicBezTo>
                  <a:cubicBezTo>
                    <a:pt x="1117392" y="267840"/>
                    <a:pt x="1121486" y="263746"/>
                    <a:pt x="1126536" y="263746"/>
                  </a:cubicBezTo>
                  <a:lnTo>
                    <a:pt x="1157032" y="263746"/>
                  </a:lnTo>
                  <a:lnTo>
                    <a:pt x="1157032" y="253236"/>
                  </a:lnTo>
                  <a:lnTo>
                    <a:pt x="1126536" y="253236"/>
                  </a:lnTo>
                  <a:cubicBezTo>
                    <a:pt x="1121486" y="253236"/>
                    <a:pt x="1117392" y="249142"/>
                    <a:pt x="1117392" y="244092"/>
                  </a:cubicBezTo>
                  <a:cubicBezTo>
                    <a:pt x="1117392" y="239042"/>
                    <a:pt x="1121486" y="234948"/>
                    <a:pt x="1126536" y="234948"/>
                  </a:cubicBezTo>
                  <a:lnTo>
                    <a:pt x="1157032" y="234948"/>
                  </a:lnTo>
                  <a:lnTo>
                    <a:pt x="1157032" y="219866"/>
                  </a:lnTo>
                  <a:cubicBezTo>
                    <a:pt x="1157032" y="212291"/>
                    <a:pt x="1163173" y="206150"/>
                    <a:pt x="1170748" y="206150"/>
                  </a:cubicBezTo>
                  <a:cubicBezTo>
                    <a:pt x="1178323" y="206150"/>
                    <a:pt x="1184464" y="212291"/>
                    <a:pt x="1184464" y="219866"/>
                  </a:cubicBezTo>
                  <a:lnTo>
                    <a:pt x="1184464" y="234948"/>
                  </a:lnTo>
                  <a:lnTo>
                    <a:pt x="1210556" y="234948"/>
                  </a:lnTo>
                  <a:cubicBezTo>
                    <a:pt x="1215606" y="234948"/>
                    <a:pt x="1219700" y="239042"/>
                    <a:pt x="1219700" y="244092"/>
                  </a:cubicBezTo>
                  <a:cubicBezTo>
                    <a:pt x="1219700" y="249142"/>
                    <a:pt x="1215606" y="253236"/>
                    <a:pt x="1210556" y="253236"/>
                  </a:cubicBezTo>
                  <a:lnTo>
                    <a:pt x="1184464" y="253236"/>
                  </a:lnTo>
                  <a:lnTo>
                    <a:pt x="1184464" y="263746"/>
                  </a:lnTo>
                  <a:lnTo>
                    <a:pt x="1210556" y="263746"/>
                  </a:lnTo>
                  <a:cubicBezTo>
                    <a:pt x="1215606" y="263746"/>
                    <a:pt x="1219700" y="267840"/>
                    <a:pt x="1219700" y="272890"/>
                  </a:cubicBezTo>
                  <a:cubicBezTo>
                    <a:pt x="1219700" y="277940"/>
                    <a:pt x="1215606" y="282034"/>
                    <a:pt x="1210556" y="282034"/>
                  </a:cubicBezTo>
                  <a:lnTo>
                    <a:pt x="1184464" y="282034"/>
                  </a:lnTo>
                  <a:lnTo>
                    <a:pt x="1184464" y="292544"/>
                  </a:lnTo>
                  <a:lnTo>
                    <a:pt x="1210556" y="292544"/>
                  </a:lnTo>
                  <a:cubicBezTo>
                    <a:pt x="1215606" y="292544"/>
                    <a:pt x="1219700" y="296638"/>
                    <a:pt x="1219700" y="301688"/>
                  </a:cubicBezTo>
                  <a:cubicBezTo>
                    <a:pt x="1219700" y="306738"/>
                    <a:pt x="1215606" y="310832"/>
                    <a:pt x="1210556" y="310832"/>
                  </a:cubicBezTo>
                  <a:lnTo>
                    <a:pt x="1184464" y="310832"/>
                  </a:lnTo>
                  <a:lnTo>
                    <a:pt x="1184464" y="385248"/>
                  </a:lnTo>
                  <a:lnTo>
                    <a:pt x="1315794" y="385248"/>
                  </a:lnTo>
                  <a:lnTo>
                    <a:pt x="1315794" y="310832"/>
                  </a:lnTo>
                  <a:lnTo>
                    <a:pt x="1286537" y="310832"/>
                  </a:lnTo>
                  <a:cubicBezTo>
                    <a:pt x="1281487" y="310832"/>
                    <a:pt x="1277393" y="306738"/>
                    <a:pt x="1277393" y="301688"/>
                  </a:cubicBezTo>
                  <a:cubicBezTo>
                    <a:pt x="1277393" y="296638"/>
                    <a:pt x="1281487" y="292544"/>
                    <a:pt x="1286537" y="292544"/>
                  </a:cubicBezTo>
                  <a:lnTo>
                    <a:pt x="1315794" y="292544"/>
                  </a:lnTo>
                  <a:lnTo>
                    <a:pt x="1315794" y="282034"/>
                  </a:lnTo>
                  <a:lnTo>
                    <a:pt x="1286537" y="282034"/>
                  </a:lnTo>
                  <a:cubicBezTo>
                    <a:pt x="1281487" y="282034"/>
                    <a:pt x="1277393" y="277940"/>
                    <a:pt x="1277393" y="272890"/>
                  </a:cubicBezTo>
                  <a:cubicBezTo>
                    <a:pt x="1277393" y="267840"/>
                    <a:pt x="1281487" y="263746"/>
                    <a:pt x="1286537" y="263746"/>
                  </a:cubicBezTo>
                  <a:lnTo>
                    <a:pt x="1315794" y="263746"/>
                  </a:lnTo>
                  <a:lnTo>
                    <a:pt x="1315794" y="253236"/>
                  </a:lnTo>
                  <a:lnTo>
                    <a:pt x="1286537" y="253236"/>
                  </a:lnTo>
                  <a:cubicBezTo>
                    <a:pt x="1281487" y="253236"/>
                    <a:pt x="1277393" y="249142"/>
                    <a:pt x="1277393" y="244092"/>
                  </a:cubicBezTo>
                  <a:cubicBezTo>
                    <a:pt x="1277393" y="239042"/>
                    <a:pt x="1281487" y="234948"/>
                    <a:pt x="1286537" y="234948"/>
                  </a:cubicBezTo>
                  <a:lnTo>
                    <a:pt x="1315794" y="234948"/>
                  </a:lnTo>
                  <a:lnTo>
                    <a:pt x="1315794" y="219866"/>
                  </a:lnTo>
                  <a:cubicBezTo>
                    <a:pt x="1315794" y="212291"/>
                    <a:pt x="1321935" y="206150"/>
                    <a:pt x="1329510" y="206150"/>
                  </a:cubicBezTo>
                  <a:cubicBezTo>
                    <a:pt x="1337085" y="206150"/>
                    <a:pt x="1343226" y="212291"/>
                    <a:pt x="1343226" y="219866"/>
                  </a:cubicBezTo>
                  <a:lnTo>
                    <a:pt x="1343226" y="234948"/>
                  </a:lnTo>
                  <a:lnTo>
                    <a:pt x="1370557" y="234948"/>
                  </a:lnTo>
                  <a:cubicBezTo>
                    <a:pt x="1375607" y="234948"/>
                    <a:pt x="1379701" y="239042"/>
                    <a:pt x="1379701" y="244092"/>
                  </a:cubicBezTo>
                  <a:cubicBezTo>
                    <a:pt x="1379701" y="249142"/>
                    <a:pt x="1375607" y="253236"/>
                    <a:pt x="1370557" y="253236"/>
                  </a:cubicBezTo>
                  <a:lnTo>
                    <a:pt x="1343226" y="253236"/>
                  </a:lnTo>
                  <a:lnTo>
                    <a:pt x="1343226" y="263746"/>
                  </a:lnTo>
                  <a:lnTo>
                    <a:pt x="1370557" y="263746"/>
                  </a:lnTo>
                  <a:cubicBezTo>
                    <a:pt x="1375607" y="263746"/>
                    <a:pt x="1379701" y="267840"/>
                    <a:pt x="1379701" y="272890"/>
                  </a:cubicBezTo>
                  <a:cubicBezTo>
                    <a:pt x="1379701" y="277940"/>
                    <a:pt x="1375607" y="282034"/>
                    <a:pt x="1370557" y="282034"/>
                  </a:cubicBezTo>
                  <a:lnTo>
                    <a:pt x="1343226" y="282034"/>
                  </a:lnTo>
                  <a:lnTo>
                    <a:pt x="1343226" y="292544"/>
                  </a:lnTo>
                  <a:lnTo>
                    <a:pt x="1370557" y="292544"/>
                  </a:lnTo>
                  <a:cubicBezTo>
                    <a:pt x="1375607" y="292544"/>
                    <a:pt x="1379701" y="296638"/>
                    <a:pt x="1379701" y="301688"/>
                  </a:cubicBezTo>
                  <a:cubicBezTo>
                    <a:pt x="1379701" y="306738"/>
                    <a:pt x="1375607" y="310832"/>
                    <a:pt x="1370557" y="310832"/>
                  </a:cubicBezTo>
                  <a:lnTo>
                    <a:pt x="1343226" y="310832"/>
                  </a:lnTo>
                  <a:lnTo>
                    <a:pt x="1343226" y="385248"/>
                  </a:lnTo>
                  <a:lnTo>
                    <a:pt x="1497488" y="385248"/>
                  </a:lnTo>
                  <a:lnTo>
                    <a:pt x="1505347" y="388503"/>
                  </a:lnTo>
                  <a:lnTo>
                    <a:pt x="1505405" y="388454"/>
                  </a:lnTo>
                  <a:cubicBezTo>
                    <a:pt x="1511207" y="383585"/>
                    <a:pt x="1519859" y="384342"/>
                    <a:pt x="1524728" y="390145"/>
                  </a:cubicBezTo>
                  <a:cubicBezTo>
                    <a:pt x="1529597" y="395948"/>
                    <a:pt x="1528840" y="404599"/>
                    <a:pt x="1523038" y="409469"/>
                  </a:cubicBezTo>
                  <a:lnTo>
                    <a:pt x="1085083" y="776956"/>
                  </a:lnTo>
                  <a:lnTo>
                    <a:pt x="1087573" y="789880"/>
                  </a:lnTo>
                  <a:cubicBezTo>
                    <a:pt x="1095377" y="845416"/>
                    <a:pt x="1103907" y="900770"/>
                    <a:pt x="1112255" y="956306"/>
                  </a:cubicBezTo>
                  <a:cubicBezTo>
                    <a:pt x="1119333" y="1003130"/>
                    <a:pt x="1126411" y="1049955"/>
                    <a:pt x="1133490" y="1096779"/>
                  </a:cubicBezTo>
                  <a:cubicBezTo>
                    <a:pt x="1137845" y="1126362"/>
                    <a:pt x="1142383" y="1155763"/>
                    <a:pt x="1146738" y="1185346"/>
                  </a:cubicBezTo>
                  <a:cubicBezTo>
                    <a:pt x="1146920" y="1186798"/>
                    <a:pt x="1146557" y="1189339"/>
                    <a:pt x="1147283" y="1189702"/>
                  </a:cubicBezTo>
                  <a:cubicBezTo>
                    <a:pt x="1160532" y="1195328"/>
                    <a:pt x="1152546" y="1206762"/>
                    <a:pt x="1153816" y="1215292"/>
                  </a:cubicBezTo>
                  <a:cubicBezTo>
                    <a:pt x="1155450" y="1226726"/>
                    <a:pt x="1154542" y="1238522"/>
                    <a:pt x="1156176" y="1249956"/>
                  </a:cubicBezTo>
                  <a:cubicBezTo>
                    <a:pt x="1167247" y="1325093"/>
                    <a:pt x="1178862" y="1400230"/>
                    <a:pt x="1190114" y="1475367"/>
                  </a:cubicBezTo>
                  <a:cubicBezTo>
                    <a:pt x="1199370" y="1536710"/>
                    <a:pt x="1208445" y="1598235"/>
                    <a:pt x="1217701" y="1659579"/>
                  </a:cubicBezTo>
                  <a:cubicBezTo>
                    <a:pt x="1218064" y="1661756"/>
                    <a:pt x="1220605" y="1663753"/>
                    <a:pt x="1221875" y="1665931"/>
                  </a:cubicBezTo>
                  <a:cubicBezTo>
                    <a:pt x="1222964" y="1667746"/>
                    <a:pt x="1224416" y="1669924"/>
                    <a:pt x="1224235" y="1671920"/>
                  </a:cubicBezTo>
                  <a:cubicBezTo>
                    <a:pt x="1221875" y="1709307"/>
                    <a:pt x="1230587" y="1745423"/>
                    <a:pt x="1235668" y="1781903"/>
                  </a:cubicBezTo>
                  <a:cubicBezTo>
                    <a:pt x="1242928" y="1833264"/>
                    <a:pt x="1251095" y="1884444"/>
                    <a:pt x="1258718" y="1935625"/>
                  </a:cubicBezTo>
                  <a:cubicBezTo>
                    <a:pt x="1266340" y="1986260"/>
                    <a:pt x="1273600" y="2037077"/>
                    <a:pt x="1281222" y="2087713"/>
                  </a:cubicBezTo>
                  <a:lnTo>
                    <a:pt x="1286826" y="2124229"/>
                  </a:lnTo>
                  <a:lnTo>
                    <a:pt x="1623061" y="2124229"/>
                  </a:lnTo>
                  <a:lnTo>
                    <a:pt x="1636122" y="2129640"/>
                  </a:lnTo>
                  <a:lnTo>
                    <a:pt x="1640572" y="2129637"/>
                  </a:lnTo>
                  <a:lnTo>
                    <a:pt x="1640572" y="2134176"/>
                  </a:lnTo>
                  <a:lnTo>
                    <a:pt x="1645921" y="2147089"/>
                  </a:lnTo>
                  <a:lnTo>
                    <a:pt x="1645920" y="2147089"/>
                  </a:lnTo>
                  <a:lnTo>
                    <a:pt x="1640572" y="2160000"/>
                  </a:lnTo>
                  <a:lnTo>
                    <a:pt x="1640572" y="2166683"/>
                  </a:lnTo>
                  <a:lnTo>
                    <a:pt x="1630945" y="2166683"/>
                  </a:lnTo>
                  <a:lnTo>
                    <a:pt x="1623060" y="2169949"/>
                  </a:lnTo>
                  <a:lnTo>
                    <a:pt x="22860" y="2169948"/>
                  </a:lnTo>
                  <a:lnTo>
                    <a:pt x="14978" y="2166683"/>
                  </a:lnTo>
                  <a:lnTo>
                    <a:pt x="5349" y="2166683"/>
                  </a:lnTo>
                  <a:lnTo>
                    <a:pt x="5349" y="2160002"/>
                  </a:lnTo>
                  <a:lnTo>
                    <a:pt x="0" y="2147089"/>
                  </a:lnTo>
                  <a:lnTo>
                    <a:pt x="6696" y="2130925"/>
                  </a:lnTo>
                  <a:cubicBezTo>
                    <a:pt x="10833" y="2126788"/>
                    <a:pt x="16548" y="2124229"/>
                    <a:pt x="22860" y="2124229"/>
                  </a:cubicBezTo>
                  <a:lnTo>
                    <a:pt x="410941" y="2124229"/>
                  </a:lnTo>
                  <a:lnTo>
                    <a:pt x="415334" y="2082631"/>
                  </a:lnTo>
                  <a:cubicBezTo>
                    <a:pt x="419509" y="2042159"/>
                    <a:pt x="423683" y="2001505"/>
                    <a:pt x="427676" y="1961033"/>
                  </a:cubicBezTo>
                  <a:cubicBezTo>
                    <a:pt x="430943" y="1928365"/>
                    <a:pt x="433846" y="1895515"/>
                    <a:pt x="437295" y="1862847"/>
                  </a:cubicBezTo>
                  <a:cubicBezTo>
                    <a:pt x="441287" y="1823827"/>
                    <a:pt x="445462" y="1784807"/>
                    <a:pt x="449455" y="1745786"/>
                  </a:cubicBezTo>
                  <a:cubicBezTo>
                    <a:pt x="450906" y="1732538"/>
                    <a:pt x="451995" y="1719289"/>
                    <a:pt x="453447" y="1706221"/>
                  </a:cubicBezTo>
                  <a:cubicBezTo>
                    <a:pt x="454173" y="1699688"/>
                    <a:pt x="454173" y="1693517"/>
                    <a:pt x="444554" y="1691158"/>
                  </a:cubicBezTo>
                  <a:cubicBezTo>
                    <a:pt x="461977" y="1681902"/>
                    <a:pt x="456896" y="1666112"/>
                    <a:pt x="458348" y="1653227"/>
                  </a:cubicBezTo>
                  <a:cubicBezTo>
                    <a:pt x="464700" y="1599869"/>
                    <a:pt x="469600" y="1546329"/>
                    <a:pt x="475045" y="1492971"/>
                  </a:cubicBezTo>
                  <a:cubicBezTo>
                    <a:pt x="479582" y="1447962"/>
                    <a:pt x="483756" y="1402771"/>
                    <a:pt x="488112" y="1357761"/>
                  </a:cubicBezTo>
                  <a:cubicBezTo>
                    <a:pt x="492286" y="1315656"/>
                    <a:pt x="496097" y="1273550"/>
                    <a:pt x="501179" y="1231626"/>
                  </a:cubicBezTo>
                  <a:cubicBezTo>
                    <a:pt x="502450" y="1222007"/>
                    <a:pt x="495190" y="1221099"/>
                    <a:pt x="490834" y="1215473"/>
                  </a:cubicBezTo>
                  <a:cubicBezTo>
                    <a:pt x="506805" y="1209484"/>
                    <a:pt x="504446" y="1195328"/>
                    <a:pt x="505898" y="1182805"/>
                  </a:cubicBezTo>
                  <a:cubicBezTo>
                    <a:pt x="510072" y="1142877"/>
                    <a:pt x="514065" y="1102950"/>
                    <a:pt x="518239" y="1063022"/>
                  </a:cubicBezTo>
                  <a:cubicBezTo>
                    <a:pt x="521506" y="1030898"/>
                    <a:pt x="524591" y="998774"/>
                    <a:pt x="527858" y="966651"/>
                  </a:cubicBezTo>
                  <a:cubicBezTo>
                    <a:pt x="531851" y="927086"/>
                    <a:pt x="536025" y="887340"/>
                    <a:pt x="540018" y="847775"/>
                  </a:cubicBezTo>
                  <a:lnTo>
                    <a:pt x="548341" y="764399"/>
                  </a:lnTo>
                  <a:lnTo>
                    <a:pt x="132037" y="415079"/>
                  </a:lnTo>
                  <a:lnTo>
                    <a:pt x="129621" y="410438"/>
                  </a:lnTo>
                  <a:lnTo>
                    <a:pt x="125334" y="408662"/>
                  </a:lnTo>
                  <a:cubicBezTo>
                    <a:pt x="122852" y="406180"/>
                    <a:pt x="121316" y="402751"/>
                    <a:pt x="121316" y="398964"/>
                  </a:cubicBezTo>
                  <a:cubicBezTo>
                    <a:pt x="121316" y="391389"/>
                    <a:pt x="127457" y="385248"/>
                    <a:pt x="135032" y="385248"/>
                  </a:cubicBezTo>
                  <a:lnTo>
                    <a:pt x="301963" y="385248"/>
                  </a:lnTo>
                  <a:lnTo>
                    <a:pt x="301963" y="319242"/>
                  </a:lnTo>
                  <a:lnTo>
                    <a:pt x="274367" y="319242"/>
                  </a:lnTo>
                  <a:cubicBezTo>
                    <a:pt x="269317" y="319242"/>
                    <a:pt x="265223" y="315148"/>
                    <a:pt x="265223" y="310098"/>
                  </a:cubicBezTo>
                  <a:cubicBezTo>
                    <a:pt x="265223" y="305048"/>
                    <a:pt x="269317" y="300954"/>
                    <a:pt x="274367" y="300954"/>
                  </a:cubicBezTo>
                  <a:lnTo>
                    <a:pt x="301963" y="300954"/>
                  </a:lnTo>
                  <a:lnTo>
                    <a:pt x="301963" y="290444"/>
                  </a:lnTo>
                  <a:lnTo>
                    <a:pt x="274367" y="290444"/>
                  </a:lnTo>
                  <a:cubicBezTo>
                    <a:pt x="269317" y="290444"/>
                    <a:pt x="265223" y="286350"/>
                    <a:pt x="265223" y="281300"/>
                  </a:cubicBezTo>
                  <a:cubicBezTo>
                    <a:pt x="265223" y="276250"/>
                    <a:pt x="269317" y="272156"/>
                    <a:pt x="274367" y="272156"/>
                  </a:cubicBezTo>
                  <a:lnTo>
                    <a:pt x="301963" y="272156"/>
                  </a:lnTo>
                  <a:lnTo>
                    <a:pt x="301963" y="261646"/>
                  </a:lnTo>
                  <a:lnTo>
                    <a:pt x="274367" y="261646"/>
                  </a:lnTo>
                  <a:cubicBezTo>
                    <a:pt x="269317" y="261646"/>
                    <a:pt x="265223" y="257552"/>
                    <a:pt x="265223" y="252502"/>
                  </a:cubicBezTo>
                  <a:cubicBezTo>
                    <a:pt x="265223" y="247452"/>
                    <a:pt x="269317" y="243358"/>
                    <a:pt x="274367" y="243358"/>
                  </a:cubicBezTo>
                  <a:lnTo>
                    <a:pt x="301963" y="243358"/>
                  </a:lnTo>
                  <a:lnTo>
                    <a:pt x="301963" y="219866"/>
                  </a:lnTo>
                  <a:cubicBezTo>
                    <a:pt x="301963" y="212291"/>
                    <a:pt x="308104" y="206150"/>
                    <a:pt x="315679" y="206150"/>
                  </a:cubicBezTo>
                  <a:cubicBezTo>
                    <a:pt x="323254" y="206150"/>
                    <a:pt x="329395" y="212291"/>
                    <a:pt x="329395" y="219866"/>
                  </a:cubicBezTo>
                  <a:lnTo>
                    <a:pt x="329395" y="243358"/>
                  </a:lnTo>
                  <a:lnTo>
                    <a:pt x="358387" y="243358"/>
                  </a:lnTo>
                  <a:cubicBezTo>
                    <a:pt x="363437" y="243358"/>
                    <a:pt x="367531" y="247452"/>
                    <a:pt x="367531" y="252502"/>
                  </a:cubicBezTo>
                  <a:cubicBezTo>
                    <a:pt x="367531" y="257552"/>
                    <a:pt x="363437" y="261646"/>
                    <a:pt x="358387" y="261646"/>
                  </a:cubicBezTo>
                  <a:lnTo>
                    <a:pt x="329395" y="261646"/>
                  </a:lnTo>
                  <a:lnTo>
                    <a:pt x="329395" y="272156"/>
                  </a:lnTo>
                  <a:lnTo>
                    <a:pt x="358387" y="272156"/>
                  </a:lnTo>
                  <a:cubicBezTo>
                    <a:pt x="363437" y="272156"/>
                    <a:pt x="367531" y="276250"/>
                    <a:pt x="367531" y="281300"/>
                  </a:cubicBezTo>
                  <a:cubicBezTo>
                    <a:pt x="367531" y="286350"/>
                    <a:pt x="363437" y="290444"/>
                    <a:pt x="358387" y="290444"/>
                  </a:cubicBezTo>
                  <a:lnTo>
                    <a:pt x="329395" y="290444"/>
                  </a:lnTo>
                  <a:lnTo>
                    <a:pt x="329395" y="300954"/>
                  </a:lnTo>
                  <a:lnTo>
                    <a:pt x="358387" y="300954"/>
                  </a:lnTo>
                  <a:cubicBezTo>
                    <a:pt x="363437" y="300954"/>
                    <a:pt x="367531" y="305048"/>
                    <a:pt x="367531" y="310098"/>
                  </a:cubicBezTo>
                  <a:cubicBezTo>
                    <a:pt x="367531" y="315148"/>
                    <a:pt x="363437" y="319242"/>
                    <a:pt x="358387" y="319242"/>
                  </a:cubicBezTo>
                  <a:lnTo>
                    <a:pt x="329395" y="319242"/>
                  </a:lnTo>
                  <a:lnTo>
                    <a:pt x="329395" y="385248"/>
                  </a:lnTo>
                  <a:lnTo>
                    <a:pt x="447531" y="385248"/>
                  </a:lnTo>
                  <a:lnTo>
                    <a:pt x="447531" y="315782"/>
                  </a:lnTo>
                  <a:lnTo>
                    <a:pt x="417009" y="315782"/>
                  </a:lnTo>
                  <a:cubicBezTo>
                    <a:pt x="411959" y="315782"/>
                    <a:pt x="407865" y="311688"/>
                    <a:pt x="407865" y="306638"/>
                  </a:cubicBezTo>
                  <a:cubicBezTo>
                    <a:pt x="407865" y="301588"/>
                    <a:pt x="411959" y="297494"/>
                    <a:pt x="417009" y="297494"/>
                  </a:cubicBezTo>
                  <a:lnTo>
                    <a:pt x="447531" y="297494"/>
                  </a:lnTo>
                  <a:lnTo>
                    <a:pt x="447531" y="286984"/>
                  </a:lnTo>
                  <a:lnTo>
                    <a:pt x="417009" y="286984"/>
                  </a:lnTo>
                  <a:cubicBezTo>
                    <a:pt x="411959" y="286984"/>
                    <a:pt x="407865" y="282890"/>
                    <a:pt x="407865" y="277840"/>
                  </a:cubicBezTo>
                  <a:cubicBezTo>
                    <a:pt x="407865" y="272790"/>
                    <a:pt x="411959" y="268696"/>
                    <a:pt x="417009" y="268696"/>
                  </a:cubicBezTo>
                  <a:lnTo>
                    <a:pt x="447531" y="268696"/>
                  </a:lnTo>
                  <a:lnTo>
                    <a:pt x="447531" y="258186"/>
                  </a:lnTo>
                  <a:lnTo>
                    <a:pt x="417009" y="258186"/>
                  </a:lnTo>
                  <a:cubicBezTo>
                    <a:pt x="411959" y="258186"/>
                    <a:pt x="407865" y="254092"/>
                    <a:pt x="407865" y="249042"/>
                  </a:cubicBezTo>
                  <a:cubicBezTo>
                    <a:pt x="407865" y="243992"/>
                    <a:pt x="411959" y="239898"/>
                    <a:pt x="417009" y="239898"/>
                  </a:cubicBezTo>
                  <a:lnTo>
                    <a:pt x="447531" y="239898"/>
                  </a:lnTo>
                  <a:lnTo>
                    <a:pt x="447531" y="219866"/>
                  </a:lnTo>
                  <a:cubicBezTo>
                    <a:pt x="447531" y="212291"/>
                    <a:pt x="453672" y="206150"/>
                    <a:pt x="461247" y="206150"/>
                  </a:cubicBezTo>
                  <a:cubicBezTo>
                    <a:pt x="468822" y="206150"/>
                    <a:pt x="474963" y="212291"/>
                    <a:pt x="474963" y="219866"/>
                  </a:cubicBezTo>
                  <a:lnTo>
                    <a:pt x="474963" y="239898"/>
                  </a:lnTo>
                  <a:lnTo>
                    <a:pt x="501029" y="239898"/>
                  </a:lnTo>
                  <a:cubicBezTo>
                    <a:pt x="506079" y="239898"/>
                    <a:pt x="510173" y="243992"/>
                    <a:pt x="510173" y="249042"/>
                  </a:cubicBezTo>
                  <a:cubicBezTo>
                    <a:pt x="510173" y="254092"/>
                    <a:pt x="506079" y="258186"/>
                    <a:pt x="501029" y="258186"/>
                  </a:cubicBezTo>
                  <a:lnTo>
                    <a:pt x="474963" y="258186"/>
                  </a:lnTo>
                  <a:lnTo>
                    <a:pt x="474963" y="268696"/>
                  </a:lnTo>
                  <a:lnTo>
                    <a:pt x="501029" y="268696"/>
                  </a:lnTo>
                  <a:cubicBezTo>
                    <a:pt x="506079" y="268696"/>
                    <a:pt x="510173" y="272790"/>
                    <a:pt x="510173" y="277840"/>
                  </a:cubicBezTo>
                  <a:cubicBezTo>
                    <a:pt x="510173" y="282890"/>
                    <a:pt x="506079" y="286984"/>
                    <a:pt x="501029" y="286984"/>
                  </a:cubicBezTo>
                  <a:lnTo>
                    <a:pt x="474963" y="286984"/>
                  </a:lnTo>
                  <a:lnTo>
                    <a:pt x="474963" y="297494"/>
                  </a:lnTo>
                  <a:lnTo>
                    <a:pt x="501029" y="297494"/>
                  </a:lnTo>
                  <a:cubicBezTo>
                    <a:pt x="506079" y="297494"/>
                    <a:pt x="510173" y="301588"/>
                    <a:pt x="510173" y="306638"/>
                  </a:cubicBezTo>
                  <a:cubicBezTo>
                    <a:pt x="510173" y="311688"/>
                    <a:pt x="506079" y="315782"/>
                    <a:pt x="501029" y="315782"/>
                  </a:cubicBezTo>
                  <a:lnTo>
                    <a:pt x="474963" y="315782"/>
                  </a:lnTo>
                  <a:lnTo>
                    <a:pt x="474963" y="385248"/>
                  </a:lnTo>
                  <a:lnTo>
                    <a:pt x="588306" y="385248"/>
                  </a:lnTo>
                  <a:lnTo>
                    <a:pt x="588536" y="382944"/>
                  </a:lnTo>
                  <a:cubicBezTo>
                    <a:pt x="591818" y="350126"/>
                    <a:pt x="595397" y="317308"/>
                    <a:pt x="598679" y="284490"/>
                  </a:cubicBezTo>
                  <a:cubicBezTo>
                    <a:pt x="601365" y="258385"/>
                    <a:pt x="603752" y="232130"/>
                    <a:pt x="606437" y="206025"/>
                  </a:cubicBezTo>
                  <a:cubicBezTo>
                    <a:pt x="609718" y="173206"/>
                    <a:pt x="613150" y="140388"/>
                    <a:pt x="616580" y="107571"/>
                  </a:cubicBezTo>
                  <a:lnTo>
                    <a:pt x="616580" y="105641"/>
                  </a:lnTo>
                  <a:lnTo>
                    <a:pt x="569236" y="105641"/>
                  </a:lnTo>
                  <a:cubicBezTo>
                    <a:pt x="562924" y="105641"/>
                    <a:pt x="557209" y="103082"/>
                    <a:pt x="553072" y="98945"/>
                  </a:cubicBezTo>
                  <a:lnTo>
                    <a:pt x="546376" y="82781"/>
                  </a:lnTo>
                  <a:lnTo>
                    <a:pt x="553072" y="66617"/>
                  </a:lnTo>
                  <a:cubicBezTo>
                    <a:pt x="557209" y="62481"/>
                    <a:pt x="562924" y="59922"/>
                    <a:pt x="569236" y="59922"/>
                  </a:cubicBezTo>
                  <a:lnTo>
                    <a:pt x="659192" y="59922"/>
                  </a:lnTo>
                  <a:lnTo>
                    <a:pt x="649547" y="36638"/>
                  </a:lnTo>
                  <a:cubicBezTo>
                    <a:pt x="649547" y="16403"/>
                    <a:pt x="665950" y="0"/>
                    <a:pt x="686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7EDDE78-78F9-41A1-B83E-D59E1909B5E7}"/>
                </a:ext>
              </a:extLst>
            </p:cNvPr>
            <p:cNvSpPr/>
            <p:nvPr/>
          </p:nvSpPr>
          <p:spPr>
            <a:xfrm>
              <a:off x="7430035" y="4044739"/>
              <a:ext cx="554007" cy="884114"/>
            </a:xfrm>
            <a:custGeom>
              <a:avLst/>
              <a:gdLst>
                <a:gd name="connsiteX0" fmla="*/ 817516 w 1645921"/>
                <a:gd name="connsiteY0" fmla="*/ 1935988 h 2169949"/>
                <a:gd name="connsiteX1" fmla="*/ 513238 w 1645921"/>
                <a:gd name="connsiteY1" fmla="*/ 2124229 h 2169949"/>
                <a:gd name="connsiteX2" fmla="*/ 820226 w 1645921"/>
                <a:gd name="connsiteY2" fmla="*/ 2124229 h 2169949"/>
                <a:gd name="connsiteX3" fmla="*/ 848006 w 1645921"/>
                <a:gd name="connsiteY3" fmla="*/ 1933084 h 2169949"/>
                <a:gd name="connsiteX4" fmla="*/ 851058 w 1645921"/>
                <a:gd name="connsiteY4" fmla="*/ 2124229 h 2169949"/>
                <a:gd name="connsiteX5" fmla="*/ 1165501 w 1645921"/>
                <a:gd name="connsiteY5" fmla="*/ 2124229 h 2169949"/>
                <a:gd name="connsiteX6" fmla="*/ 483030 w 1645921"/>
                <a:gd name="connsiteY6" fmla="*/ 1713663 h 2169949"/>
                <a:gd name="connsiteX7" fmla="*/ 441567 w 1645921"/>
                <a:gd name="connsiteY7" fmla="*/ 2124229 h 2169949"/>
                <a:gd name="connsiteX8" fmla="*/ 456637 w 1645921"/>
                <a:gd name="connsiteY8" fmla="*/ 2124229 h 2169949"/>
                <a:gd name="connsiteX9" fmla="*/ 806082 w 1645921"/>
                <a:gd name="connsiteY9" fmla="*/ 1908038 h 2169949"/>
                <a:gd name="connsiteX10" fmla="*/ 483030 w 1645921"/>
                <a:gd name="connsiteY10" fmla="*/ 1713663 h 2169949"/>
                <a:gd name="connsiteX11" fmla="*/ 1192837 w 1645921"/>
                <a:gd name="connsiteY11" fmla="*/ 1703681 h 2169949"/>
                <a:gd name="connsiteX12" fmla="*/ 863251 w 1645921"/>
                <a:gd name="connsiteY12" fmla="*/ 1907494 h 2169949"/>
                <a:gd name="connsiteX13" fmla="*/ 1223376 w 1645921"/>
                <a:gd name="connsiteY13" fmla="*/ 2124229 h 2169949"/>
                <a:gd name="connsiteX14" fmla="*/ 1255703 w 1645921"/>
                <a:gd name="connsiteY14" fmla="*/ 2124229 h 2169949"/>
                <a:gd name="connsiteX15" fmla="*/ 813705 w 1645921"/>
                <a:gd name="connsiteY15" fmla="*/ 1701321 h 2169949"/>
                <a:gd name="connsiteX16" fmla="*/ 529673 w 1645921"/>
                <a:gd name="connsiteY16" fmla="*/ 1704407 h 2169949"/>
                <a:gd name="connsiteX17" fmla="*/ 529129 w 1645921"/>
                <a:gd name="connsiteY17" fmla="*/ 1706584 h 2169949"/>
                <a:gd name="connsiteX18" fmla="*/ 816608 w 1645921"/>
                <a:gd name="connsiteY18" fmla="*/ 1879544 h 2169949"/>
                <a:gd name="connsiteX19" fmla="*/ 813705 w 1645921"/>
                <a:gd name="connsiteY19" fmla="*/ 1701321 h 2169949"/>
                <a:gd name="connsiteX20" fmla="*/ 1143109 w 1645921"/>
                <a:gd name="connsiteY20" fmla="*/ 1697147 h 2169949"/>
                <a:gd name="connsiteX21" fmla="*/ 844376 w 1645921"/>
                <a:gd name="connsiteY21" fmla="*/ 1700595 h 2169949"/>
                <a:gd name="connsiteX22" fmla="*/ 847280 w 1645921"/>
                <a:gd name="connsiteY22" fmla="*/ 1882630 h 2169949"/>
                <a:gd name="connsiteX23" fmla="*/ 1143835 w 1645921"/>
                <a:gd name="connsiteY23" fmla="*/ 1699143 h 2169949"/>
                <a:gd name="connsiteX24" fmla="*/ 1143109 w 1645921"/>
                <a:gd name="connsiteY24" fmla="*/ 1697147 h 2169949"/>
                <a:gd name="connsiteX25" fmla="*/ 840565 w 1645921"/>
                <a:gd name="connsiteY25" fmla="*/ 1456129 h 2169949"/>
                <a:gd name="connsiteX26" fmla="*/ 844195 w 1645921"/>
                <a:gd name="connsiteY26" fmla="*/ 1670287 h 2169949"/>
                <a:gd name="connsiteX27" fmla="*/ 1144923 w 1645921"/>
                <a:gd name="connsiteY27" fmla="*/ 1666838 h 2169949"/>
                <a:gd name="connsiteX28" fmla="*/ 1145649 w 1645921"/>
                <a:gd name="connsiteY28" fmla="*/ 1665205 h 2169949"/>
                <a:gd name="connsiteX29" fmla="*/ 840565 w 1645921"/>
                <a:gd name="connsiteY29" fmla="*/ 1456129 h 2169949"/>
                <a:gd name="connsiteX30" fmla="*/ 810075 w 1645921"/>
                <a:gd name="connsiteY30" fmla="*/ 1455403 h 2169949"/>
                <a:gd name="connsiteX31" fmla="*/ 517695 w 1645921"/>
                <a:gd name="connsiteY31" fmla="*/ 1674098 h 2169949"/>
                <a:gd name="connsiteX32" fmla="*/ 813342 w 1645921"/>
                <a:gd name="connsiteY32" fmla="*/ 1670650 h 2169949"/>
                <a:gd name="connsiteX33" fmla="*/ 810075 w 1645921"/>
                <a:gd name="connsiteY33" fmla="*/ 1455403 h 2169949"/>
                <a:gd name="connsiteX34" fmla="*/ 530580 w 1645921"/>
                <a:gd name="connsiteY34" fmla="*/ 1243604 h 2169949"/>
                <a:gd name="connsiteX35" fmla="*/ 488656 w 1645921"/>
                <a:gd name="connsiteY35" fmla="*/ 1658308 h 2169949"/>
                <a:gd name="connsiteX36" fmla="*/ 797915 w 1645921"/>
                <a:gd name="connsiteY36" fmla="*/ 1426909 h 2169949"/>
                <a:gd name="connsiteX37" fmla="*/ 530580 w 1645921"/>
                <a:gd name="connsiteY37" fmla="*/ 1243604 h 2169949"/>
                <a:gd name="connsiteX38" fmla="*/ 836935 w 1645921"/>
                <a:gd name="connsiteY38" fmla="*/ 1223277 h 2169949"/>
                <a:gd name="connsiteX39" fmla="*/ 839658 w 1645921"/>
                <a:gd name="connsiteY39" fmla="*/ 1395693 h 2169949"/>
                <a:gd name="connsiteX40" fmla="*/ 1070150 w 1645921"/>
                <a:gd name="connsiteY40" fmla="*/ 1223277 h 2169949"/>
                <a:gd name="connsiteX41" fmla="*/ 836935 w 1645921"/>
                <a:gd name="connsiteY41" fmla="*/ 1223277 h 2169949"/>
                <a:gd name="connsiteX42" fmla="*/ 553085 w 1645921"/>
                <a:gd name="connsiteY42" fmla="*/ 1223277 h 2169949"/>
                <a:gd name="connsiteX43" fmla="*/ 809167 w 1645921"/>
                <a:gd name="connsiteY43" fmla="*/ 1398778 h 2169949"/>
                <a:gd name="connsiteX44" fmla="*/ 806445 w 1645921"/>
                <a:gd name="connsiteY44" fmla="*/ 1223277 h 2169949"/>
                <a:gd name="connsiteX45" fmla="*/ 553085 w 1645921"/>
                <a:gd name="connsiteY45" fmla="*/ 1223277 h 2169949"/>
                <a:gd name="connsiteX46" fmla="*/ 1121148 w 1645921"/>
                <a:gd name="connsiteY46" fmla="*/ 1222551 h 2169949"/>
                <a:gd name="connsiteX47" fmla="*/ 849095 w 1645921"/>
                <a:gd name="connsiteY47" fmla="*/ 1426001 h 2169949"/>
                <a:gd name="connsiteX48" fmla="*/ 1185940 w 1645921"/>
                <a:gd name="connsiteY48" fmla="*/ 1656856 h 2169949"/>
                <a:gd name="connsiteX49" fmla="*/ 1121148 w 1645921"/>
                <a:gd name="connsiteY49" fmla="*/ 1222551 h 2169949"/>
                <a:gd name="connsiteX50" fmla="*/ 803178 w 1645921"/>
                <a:gd name="connsiteY50" fmla="*/ 1009119 h 2169949"/>
                <a:gd name="connsiteX51" fmla="*/ 570690 w 1645921"/>
                <a:gd name="connsiteY51" fmla="*/ 1191335 h 2169949"/>
                <a:gd name="connsiteX52" fmla="*/ 805901 w 1645921"/>
                <a:gd name="connsiteY52" fmla="*/ 1191335 h 2169949"/>
                <a:gd name="connsiteX53" fmla="*/ 803178 w 1645921"/>
                <a:gd name="connsiteY53" fmla="*/ 1009119 h 2169949"/>
                <a:gd name="connsiteX54" fmla="*/ 833305 w 1645921"/>
                <a:gd name="connsiteY54" fmla="*/ 992422 h 2169949"/>
                <a:gd name="connsiteX55" fmla="*/ 836572 w 1645921"/>
                <a:gd name="connsiteY55" fmla="*/ 1191154 h 2169949"/>
                <a:gd name="connsiteX56" fmla="*/ 1087391 w 1645921"/>
                <a:gd name="connsiteY56" fmla="*/ 1191154 h 2169949"/>
                <a:gd name="connsiteX57" fmla="*/ 833305 w 1645921"/>
                <a:gd name="connsiteY57" fmla="*/ 992422 h 2169949"/>
                <a:gd name="connsiteX58" fmla="*/ 1055404 w 1645921"/>
                <a:gd name="connsiteY58" fmla="*/ 817761 h 2169949"/>
                <a:gd name="connsiteX59" fmla="*/ 1042745 w 1645921"/>
                <a:gd name="connsiteY59" fmla="*/ 821277 h 2169949"/>
                <a:gd name="connsiteX60" fmla="*/ 985031 w 1645921"/>
                <a:gd name="connsiteY60" fmla="*/ 866468 h 2169949"/>
                <a:gd name="connsiteX61" fmla="*/ 853269 w 1645921"/>
                <a:gd name="connsiteY61" fmla="*/ 969918 h 2169949"/>
                <a:gd name="connsiteX62" fmla="*/ 1113707 w 1645921"/>
                <a:gd name="connsiteY62" fmla="*/ 1173549 h 2169949"/>
                <a:gd name="connsiteX63" fmla="*/ 1099007 w 1645921"/>
                <a:gd name="connsiteY63" fmla="*/ 1072459 h 2169949"/>
                <a:gd name="connsiteX64" fmla="*/ 1079587 w 1645921"/>
                <a:gd name="connsiteY64" fmla="*/ 943783 h 2169949"/>
                <a:gd name="connsiteX65" fmla="*/ 1062346 w 1645921"/>
                <a:gd name="connsiteY65" fmla="*/ 828537 h 2169949"/>
                <a:gd name="connsiteX66" fmla="*/ 1055404 w 1645921"/>
                <a:gd name="connsiteY66" fmla="*/ 817761 h 2169949"/>
                <a:gd name="connsiteX67" fmla="*/ 576134 w 1645921"/>
                <a:gd name="connsiteY67" fmla="*/ 791513 h 2169949"/>
                <a:gd name="connsiteX68" fmla="*/ 537114 w 1645921"/>
                <a:gd name="connsiteY68" fmla="*/ 1179357 h 2169949"/>
                <a:gd name="connsiteX69" fmla="*/ 540744 w 1645921"/>
                <a:gd name="connsiteY69" fmla="*/ 1177179 h 2169949"/>
                <a:gd name="connsiteX70" fmla="*/ 796100 w 1645921"/>
                <a:gd name="connsiteY70" fmla="*/ 976996 h 2169949"/>
                <a:gd name="connsiteX71" fmla="*/ 796100 w 1645921"/>
                <a:gd name="connsiteY71" fmla="*/ 963384 h 2169949"/>
                <a:gd name="connsiteX72" fmla="*/ 618240 w 1645921"/>
                <a:gd name="connsiteY72" fmla="*/ 824181 h 2169949"/>
                <a:gd name="connsiteX73" fmla="*/ 576134 w 1645921"/>
                <a:gd name="connsiteY73" fmla="*/ 791513 h 2169949"/>
                <a:gd name="connsiteX74" fmla="*/ 832035 w 1645921"/>
                <a:gd name="connsiteY74" fmla="*/ 779716 h 2169949"/>
                <a:gd name="connsiteX75" fmla="*/ 832035 w 1645921"/>
                <a:gd name="connsiteY75" fmla="*/ 948865 h 2169949"/>
                <a:gd name="connsiteX76" fmla="*/ 1031534 w 1645921"/>
                <a:gd name="connsiteY76" fmla="*/ 792496 h 2169949"/>
                <a:gd name="connsiteX77" fmla="*/ 1031242 w 1645921"/>
                <a:gd name="connsiteY77" fmla="*/ 791569 h 2169949"/>
                <a:gd name="connsiteX78" fmla="*/ 1035405 w 1645921"/>
                <a:gd name="connsiteY78" fmla="*/ 783570 h 2169949"/>
                <a:gd name="connsiteX79" fmla="*/ 607714 w 1645921"/>
                <a:gd name="connsiteY79" fmla="*/ 775723 h 2169949"/>
                <a:gd name="connsiteX80" fmla="*/ 607351 w 1645921"/>
                <a:gd name="connsiteY80" fmla="*/ 777720 h 2169949"/>
                <a:gd name="connsiteX81" fmla="*/ 800637 w 1645921"/>
                <a:gd name="connsiteY81" fmla="*/ 928901 h 2169949"/>
                <a:gd name="connsiteX82" fmla="*/ 800637 w 1645921"/>
                <a:gd name="connsiteY82" fmla="*/ 779353 h 2169949"/>
                <a:gd name="connsiteX83" fmla="*/ 607714 w 1645921"/>
                <a:gd name="connsiteY83" fmla="*/ 775723 h 2169949"/>
                <a:gd name="connsiteX84" fmla="*/ 796931 w 1645921"/>
                <a:gd name="connsiteY84" fmla="*/ 594770 h 2169949"/>
                <a:gd name="connsiteX85" fmla="*/ 605840 w 1645921"/>
                <a:gd name="connsiteY85" fmla="*/ 744540 h 2169949"/>
                <a:gd name="connsiteX86" fmla="*/ 799169 w 1645921"/>
                <a:gd name="connsiteY86" fmla="*/ 744540 h 2169949"/>
                <a:gd name="connsiteX87" fmla="*/ 796931 w 1645921"/>
                <a:gd name="connsiteY87" fmla="*/ 594770 h 2169949"/>
                <a:gd name="connsiteX88" fmla="*/ 821693 w 1645921"/>
                <a:gd name="connsiteY88" fmla="*/ 581046 h 2169949"/>
                <a:gd name="connsiteX89" fmla="*/ 824378 w 1645921"/>
                <a:gd name="connsiteY89" fmla="*/ 744391 h 2169949"/>
                <a:gd name="connsiteX90" fmla="*/ 1030536 w 1645921"/>
                <a:gd name="connsiteY90" fmla="*/ 744391 h 2169949"/>
                <a:gd name="connsiteX91" fmla="*/ 821693 w 1645921"/>
                <a:gd name="connsiteY91" fmla="*/ 581046 h 2169949"/>
                <a:gd name="connsiteX92" fmla="*/ 1004245 w 1645921"/>
                <a:gd name="connsiteY92" fmla="*/ 437486 h 2169949"/>
                <a:gd name="connsiteX93" fmla="*/ 993840 w 1645921"/>
                <a:gd name="connsiteY93" fmla="*/ 440376 h 2169949"/>
                <a:gd name="connsiteX94" fmla="*/ 946402 w 1645921"/>
                <a:gd name="connsiteY94" fmla="*/ 477520 h 2169949"/>
                <a:gd name="connsiteX95" fmla="*/ 838102 w 1645921"/>
                <a:gd name="connsiteY95" fmla="*/ 562549 h 2169949"/>
                <a:gd name="connsiteX96" fmla="*/ 1052166 w 1645921"/>
                <a:gd name="connsiteY96" fmla="*/ 729921 h 2169949"/>
                <a:gd name="connsiteX97" fmla="*/ 1040084 w 1645921"/>
                <a:gd name="connsiteY97" fmla="*/ 646831 h 2169949"/>
                <a:gd name="connsiteX98" fmla="*/ 1024122 w 1645921"/>
                <a:gd name="connsiteY98" fmla="*/ 541068 h 2169949"/>
                <a:gd name="connsiteX99" fmla="*/ 1009951 w 1645921"/>
                <a:gd name="connsiteY99" fmla="*/ 446343 h 2169949"/>
                <a:gd name="connsiteX100" fmla="*/ 1004245 w 1645921"/>
                <a:gd name="connsiteY100" fmla="*/ 437486 h 2169949"/>
                <a:gd name="connsiteX101" fmla="*/ 610315 w 1645921"/>
                <a:gd name="connsiteY101" fmla="*/ 415911 h 2169949"/>
                <a:gd name="connsiteX102" fmla="*/ 578243 w 1645921"/>
                <a:gd name="connsiteY102" fmla="*/ 734695 h 2169949"/>
                <a:gd name="connsiteX103" fmla="*/ 581226 w 1645921"/>
                <a:gd name="connsiteY103" fmla="*/ 732905 h 2169949"/>
                <a:gd name="connsiteX104" fmla="*/ 791113 w 1645921"/>
                <a:gd name="connsiteY104" fmla="*/ 568367 h 2169949"/>
                <a:gd name="connsiteX105" fmla="*/ 791113 w 1645921"/>
                <a:gd name="connsiteY105" fmla="*/ 557179 h 2169949"/>
                <a:gd name="connsiteX106" fmla="*/ 644923 w 1645921"/>
                <a:gd name="connsiteY106" fmla="*/ 442763 h 2169949"/>
                <a:gd name="connsiteX107" fmla="*/ 610315 w 1645921"/>
                <a:gd name="connsiteY107" fmla="*/ 415911 h 2169949"/>
                <a:gd name="connsiteX108" fmla="*/ 1030322 w 1645921"/>
                <a:gd name="connsiteY108" fmla="*/ 412680 h 2169949"/>
                <a:gd name="connsiteX109" fmla="*/ 1030686 w 1645921"/>
                <a:gd name="connsiteY109" fmla="*/ 414569 h 2169949"/>
                <a:gd name="connsiteX110" fmla="*/ 1050973 w 1645921"/>
                <a:gd name="connsiteY110" fmla="*/ 551361 h 2169949"/>
                <a:gd name="connsiteX111" fmla="*/ 1068427 w 1645921"/>
                <a:gd name="connsiteY111" fmla="*/ 666821 h 2169949"/>
                <a:gd name="connsiteX112" fmla="*/ 1079316 w 1645921"/>
                <a:gd name="connsiteY112" fmla="*/ 739618 h 2169949"/>
                <a:gd name="connsiteX113" fmla="*/ 1079763 w 1645921"/>
                <a:gd name="connsiteY113" fmla="*/ 743198 h 2169949"/>
                <a:gd name="connsiteX114" fmla="*/ 1080791 w 1645921"/>
                <a:gd name="connsiteY114" fmla="*/ 744748 h 2169949"/>
                <a:gd name="connsiteX115" fmla="*/ 1476534 w 1645921"/>
                <a:gd name="connsiteY115" fmla="*/ 412680 h 2169949"/>
                <a:gd name="connsiteX116" fmla="*/ 820649 w 1645921"/>
                <a:gd name="connsiteY116" fmla="*/ 412680 h 2169949"/>
                <a:gd name="connsiteX117" fmla="*/ 820649 w 1645921"/>
                <a:gd name="connsiteY117" fmla="*/ 545245 h 2169949"/>
                <a:gd name="connsiteX118" fmla="*/ 989779 w 1645921"/>
                <a:gd name="connsiteY118" fmla="*/ 412680 h 2169949"/>
                <a:gd name="connsiteX119" fmla="*/ 646336 w 1645921"/>
                <a:gd name="connsiteY119" fmla="*/ 412680 h 2169949"/>
                <a:gd name="connsiteX120" fmla="*/ 794842 w 1645921"/>
                <a:gd name="connsiteY120" fmla="*/ 528836 h 2169949"/>
                <a:gd name="connsiteX121" fmla="*/ 794842 w 1645921"/>
                <a:gd name="connsiteY121" fmla="*/ 412680 h 2169949"/>
                <a:gd name="connsiteX122" fmla="*/ 171855 w 1645921"/>
                <a:gd name="connsiteY122" fmla="*/ 412680 h 2169949"/>
                <a:gd name="connsiteX123" fmla="*/ 553095 w 1645921"/>
                <a:gd name="connsiteY123" fmla="*/ 732578 h 2169949"/>
                <a:gd name="connsiteX124" fmla="*/ 562729 w 1645921"/>
                <a:gd name="connsiteY124" fmla="*/ 639075 h 2169949"/>
                <a:gd name="connsiteX125" fmla="*/ 570635 w 1645921"/>
                <a:gd name="connsiteY125" fmla="*/ 559864 h 2169949"/>
                <a:gd name="connsiteX126" fmla="*/ 580630 w 1645921"/>
                <a:gd name="connsiteY126" fmla="*/ 462155 h 2169949"/>
                <a:gd name="connsiteX127" fmla="*/ 585568 w 1645921"/>
                <a:gd name="connsiteY127" fmla="*/ 412680 h 2169949"/>
                <a:gd name="connsiteX128" fmla="*/ 789920 w 1645921"/>
                <a:gd name="connsiteY128" fmla="*/ 135167 h 2169949"/>
                <a:gd name="connsiteX129" fmla="*/ 630156 w 1645921"/>
                <a:gd name="connsiteY129" fmla="*/ 377723 h 2169949"/>
                <a:gd name="connsiteX130" fmla="*/ 794395 w 1645921"/>
                <a:gd name="connsiteY130" fmla="*/ 380706 h 2169949"/>
                <a:gd name="connsiteX131" fmla="*/ 791411 w 1645921"/>
                <a:gd name="connsiteY131" fmla="*/ 135764 h 2169949"/>
                <a:gd name="connsiteX132" fmla="*/ 789920 w 1645921"/>
                <a:gd name="connsiteY132" fmla="*/ 135167 h 2169949"/>
                <a:gd name="connsiteX133" fmla="*/ 818262 w 1645921"/>
                <a:gd name="connsiteY133" fmla="*/ 127261 h 2169949"/>
                <a:gd name="connsiteX134" fmla="*/ 816622 w 1645921"/>
                <a:gd name="connsiteY134" fmla="*/ 127559 h 2169949"/>
                <a:gd name="connsiteX135" fmla="*/ 819456 w 1645921"/>
                <a:gd name="connsiteY135" fmla="*/ 381303 h 2169949"/>
                <a:gd name="connsiteX136" fmla="*/ 989513 w 1645921"/>
                <a:gd name="connsiteY136" fmla="*/ 384138 h 2169949"/>
                <a:gd name="connsiteX137" fmla="*/ 818262 w 1645921"/>
                <a:gd name="connsiteY137" fmla="*/ 127261 h 2169949"/>
                <a:gd name="connsiteX138" fmla="*/ 762323 w 1645921"/>
                <a:gd name="connsiteY138" fmla="*/ 118161 h 2169949"/>
                <a:gd name="connsiteX139" fmla="*/ 658647 w 1645921"/>
                <a:gd name="connsiteY139" fmla="*/ 118908 h 2169949"/>
                <a:gd name="connsiteX140" fmla="*/ 642089 w 1645921"/>
                <a:gd name="connsiteY140" fmla="*/ 120101 h 2169949"/>
                <a:gd name="connsiteX141" fmla="*/ 638807 w 1645921"/>
                <a:gd name="connsiteY141" fmla="*/ 135914 h 2169949"/>
                <a:gd name="connsiteX142" fmla="*/ 638658 w 1645921"/>
                <a:gd name="connsiteY142" fmla="*/ 136659 h 2169949"/>
                <a:gd name="connsiteX143" fmla="*/ 628812 w 1645921"/>
                <a:gd name="connsiteY143" fmla="*/ 232876 h 2169949"/>
                <a:gd name="connsiteX144" fmla="*/ 620310 w 1645921"/>
                <a:gd name="connsiteY144" fmla="*/ 316562 h 2169949"/>
                <a:gd name="connsiteX145" fmla="*/ 617028 w 1645921"/>
                <a:gd name="connsiteY145" fmla="*/ 350424 h 2169949"/>
                <a:gd name="connsiteX146" fmla="*/ 618371 w 1645921"/>
                <a:gd name="connsiteY146" fmla="*/ 350723 h 2169949"/>
                <a:gd name="connsiteX147" fmla="*/ 771720 w 1645921"/>
                <a:gd name="connsiteY147" fmla="*/ 118161 h 2169949"/>
                <a:gd name="connsiteX148" fmla="*/ 762323 w 1645921"/>
                <a:gd name="connsiteY148" fmla="*/ 118161 h 2169949"/>
                <a:gd name="connsiteX149" fmla="*/ 954457 w 1645921"/>
                <a:gd name="connsiteY149" fmla="*/ 116819 h 2169949"/>
                <a:gd name="connsiteX150" fmla="*/ 886733 w 1645921"/>
                <a:gd name="connsiteY150" fmla="*/ 117416 h 2169949"/>
                <a:gd name="connsiteX151" fmla="*/ 841384 w 1645921"/>
                <a:gd name="connsiteY151" fmla="*/ 117416 h 2169949"/>
                <a:gd name="connsiteX152" fmla="*/ 993392 w 1645921"/>
                <a:gd name="connsiteY152" fmla="*/ 345800 h 2169949"/>
                <a:gd name="connsiteX153" fmla="*/ 994585 w 1645921"/>
                <a:gd name="connsiteY153" fmla="*/ 345352 h 2169949"/>
                <a:gd name="connsiteX154" fmla="*/ 989513 w 1645921"/>
                <a:gd name="connsiteY154" fmla="*/ 308208 h 2169949"/>
                <a:gd name="connsiteX155" fmla="*/ 961767 w 1645921"/>
                <a:gd name="connsiteY155" fmla="*/ 123233 h 2169949"/>
                <a:gd name="connsiteX156" fmla="*/ 954457 w 1645921"/>
                <a:gd name="connsiteY156" fmla="*/ 116819 h 2169949"/>
                <a:gd name="connsiteX157" fmla="*/ 686185 w 1645921"/>
                <a:gd name="connsiteY157" fmla="*/ 0 h 2169949"/>
                <a:gd name="connsiteX158" fmla="*/ 934104 w 1645921"/>
                <a:gd name="connsiteY158" fmla="*/ 0 h 2169949"/>
                <a:gd name="connsiteX159" fmla="*/ 970742 w 1645921"/>
                <a:gd name="connsiteY159" fmla="*/ 36638 h 2169949"/>
                <a:gd name="connsiteX160" fmla="*/ 961098 w 1645921"/>
                <a:gd name="connsiteY160" fmla="*/ 59922 h 2169949"/>
                <a:gd name="connsiteX161" fmla="*/ 1051055 w 1645921"/>
                <a:gd name="connsiteY161" fmla="*/ 59922 h 2169949"/>
                <a:gd name="connsiteX162" fmla="*/ 1073915 w 1645921"/>
                <a:gd name="connsiteY162" fmla="*/ 82782 h 2169949"/>
                <a:gd name="connsiteX163" fmla="*/ 1073914 w 1645921"/>
                <a:gd name="connsiteY163" fmla="*/ 82782 h 2169949"/>
                <a:gd name="connsiteX164" fmla="*/ 1051054 w 1645921"/>
                <a:gd name="connsiteY164" fmla="*/ 105642 h 2169949"/>
                <a:gd name="connsiteX165" fmla="*/ 984543 w 1645921"/>
                <a:gd name="connsiteY165" fmla="*/ 105642 h 2169949"/>
                <a:gd name="connsiteX166" fmla="*/ 1025912 w 1645921"/>
                <a:gd name="connsiteY166" fmla="*/ 382944 h 2169949"/>
                <a:gd name="connsiteX167" fmla="*/ 1029492 w 1645921"/>
                <a:gd name="connsiteY167" fmla="*/ 382348 h 2169949"/>
                <a:gd name="connsiteX168" fmla="*/ 1029641 w 1645921"/>
                <a:gd name="connsiteY168" fmla="*/ 383839 h 2169949"/>
                <a:gd name="connsiteX169" fmla="*/ 1029470 w 1645921"/>
                <a:gd name="connsiteY169" fmla="*/ 385248 h 2169949"/>
                <a:gd name="connsiteX170" fmla="*/ 1157032 w 1645921"/>
                <a:gd name="connsiteY170" fmla="*/ 385248 h 2169949"/>
                <a:gd name="connsiteX171" fmla="*/ 1157032 w 1645921"/>
                <a:gd name="connsiteY171" fmla="*/ 310832 h 2169949"/>
                <a:gd name="connsiteX172" fmla="*/ 1126536 w 1645921"/>
                <a:gd name="connsiteY172" fmla="*/ 310832 h 2169949"/>
                <a:gd name="connsiteX173" fmla="*/ 1117392 w 1645921"/>
                <a:gd name="connsiteY173" fmla="*/ 301688 h 2169949"/>
                <a:gd name="connsiteX174" fmla="*/ 1126536 w 1645921"/>
                <a:gd name="connsiteY174" fmla="*/ 292544 h 2169949"/>
                <a:gd name="connsiteX175" fmla="*/ 1157032 w 1645921"/>
                <a:gd name="connsiteY175" fmla="*/ 292544 h 2169949"/>
                <a:gd name="connsiteX176" fmla="*/ 1157032 w 1645921"/>
                <a:gd name="connsiteY176" fmla="*/ 282034 h 2169949"/>
                <a:gd name="connsiteX177" fmla="*/ 1126536 w 1645921"/>
                <a:gd name="connsiteY177" fmla="*/ 282034 h 2169949"/>
                <a:gd name="connsiteX178" fmla="*/ 1117392 w 1645921"/>
                <a:gd name="connsiteY178" fmla="*/ 272890 h 2169949"/>
                <a:gd name="connsiteX179" fmla="*/ 1126536 w 1645921"/>
                <a:gd name="connsiteY179" fmla="*/ 263746 h 2169949"/>
                <a:gd name="connsiteX180" fmla="*/ 1157032 w 1645921"/>
                <a:gd name="connsiteY180" fmla="*/ 263746 h 2169949"/>
                <a:gd name="connsiteX181" fmla="*/ 1157032 w 1645921"/>
                <a:gd name="connsiteY181" fmla="*/ 253236 h 2169949"/>
                <a:gd name="connsiteX182" fmla="*/ 1126536 w 1645921"/>
                <a:gd name="connsiteY182" fmla="*/ 253236 h 2169949"/>
                <a:gd name="connsiteX183" fmla="*/ 1117392 w 1645921"/>
                <a:gd name="connsiteY183" fmla="*/ 244092 h 2169949"/>
                <a:gd name="connsiteX184" fmla="*/ 1126536 w 1645921"/>
                <a:gd name="connsiteY184" fmla="*/ 234948 h 2169949"/>
                <a:gd name="connsiteX185" fmla="*/ 1157032 w 1645921"/>
                <a:gd name="connsiteY185" fmla="*/ 234948 h 2169949"/>
                <a:gd name="connsiteX186" fmla="*/ 1157032 w 1645921"/>
                <a:gd name="connsiteY186" fmla="*/ 219866 h 2169949"/>
                <a:gd name="connsiteX187" fmla="*/ 1170748 w 1645921"/>
                <a:gd name="connsiteY187" fmla="*/ 206150 h 2169949"/>
                <a:gd name="connsiteX188" fmla="*/ 1184464 w 1645921"/>
                <a:gd name="connsiteY188" fmla="*/ 219866 h 2169949"/>
                <a:gd name="connsiteX189" fmla="*/ 1184464 w 1645921"/>
                <a:gd name="connsiteY189" fmla="*/ 234948 h 2169949"/>
                <a:gd name="connsiteX190" fmla="*/ 1210556 w 1645921"/>
                <a:gd name="connsiteY190" fmla="*/ 234948 h 2169949"/>
                <a:gd name="connsiteX191" fmla="*/ 1219700 w 1645921"/>
                <a:gd name="connsiteY191" fmla="*/ 244092 h 2169949"/>
                <a:gd name="connsiteX192" fmla="*/ 1210556 w 1645921"/>
                <a:gd name="connsiteY192" fmla="*/ 253236 h 2169949"/>
                <a:gd name="connsiteX193" fmla="*/ 1184464 w 1645921"/>
                <a:gd name="connsiteY193" fmla="*/ 253236 h 2169949"/>
                <a:gd name="connsiteX194" fmla="*/ 1184464 w 1645921"/>
                <a:gd name="connsiteY194" fmla="*/ 263746 h 2169949"/>
                <a:gd name="connsiteX195" fmla="*/ 1210556 w 1645921"/>
                <a:gd name="connsiteY195" fmla="*/ 263746 h 2169949"/>
                <a:gd name="connsiteX196" fmla="*/ 1219700 w 1645921"/>
                <a:gd name="connsiteY196" fmla="*/ 272890 h 2169949"/>
                <a:gd name="connsiteX197" fmla="*/ 1210556 w 1645921"/>
                <a:gd name="connsiteY197" fmla="*/ 282034 h 2169949"/>
                <a:gd name="connsiteX198" fmla="*/ 1184464 w 1645921"/>
                <a:gd name="connsiteY198" fmla="*/ 282034 h 2169949"/>
                <a:gd name="connsiteX199" fmla="*/ 1184464 w 1645921"/>
                <a:gd name="connsiteY199" fmla="*/ 292544 h 2169949"/>
                <a:gd name="connsiteX200" fmla="*/ 1210556 w 1645921"/>
                <a:gd name="connsiteY200" fmla="*/ 292544 h 2169949"/>
                <a:gd name="connsiteX201" fmla="*/ 1219700 w 1645921"/>
                <a:gd name="connsiteY201" fmla="*/ 301688 h 2169949"/>
                <a:gd name="connsiteX202" fmla="*/ 1210556 w 1645921"/>
                <a:gd name="connsiteY202" fmla="*/ 310832 h 2169949"/>
                <a:gd name="connsiteX203" fmla="*/ 1184464 w 1645921"/>
                <a:gd name="connsiteY203" fmla="*/ 310832 h 2169949"/>
                <a:gd name="connsiteX204" fmla="*/ 1184464 w 1645921"/>
                <a:gd name="connsiteY204" fmla="*/ 385248 h 2169949"/>
                <a:gd name="connsiteX205" fmla="*/ 1315794 w 1645921"/>
                <a:gd name="connsiteY205" fmla="*/ 385248 h 2169949"/>
                <a:gd name="connsiteX206" fmla="*/ 1315794 w 1645921"/>
                <a:gd name="connsiteY206" fmla="*/ 310832 h 2169949"/>
                <a:gd name="connsiteX207" fmla="*/ 1286537 w 1645921"/>
                <a:gd name="connsiteY207" fmla="*/ 310832 h 2169949"/>
                <a:gd name="connsiteX208" fmla="*/ 1277393 w 1645921"/>
                <a:gd name="connsiteY208" fmla="*/ 301688 h 2169949"/>
                <a:gd name="connsiteX209" fmla="*/ 1286537 w 1645921"/>
                <a:gd name="connsiteY209" fmla="*/ 292544 h 2169949"/>
                <a:gd name="connsiteX210" fmla="*/ 1315794 w 1645921"/>
                <a:gd name="connsiteY210" fmla="*/ 292544 h 2169949"/>
                <a:gd name="connsiteX211" fmla="*/ 1315794 w 1645921"/>
                <a:gd name="connsiteY211" fmla="*/ 282034 h 2169949"/>
                <a:gd name="connsiteX212" fmla="*/ 1286537 w 1645921"/>
                <a:gd name="connsiteY212" fmla="*/ 282034 h 2169949"/>
                <a:gd name="connsiteX213" fmla="*/ 1277393 w 1645921"/>
                <a:gd name="connsiteY213" fmla="*/ 272890 h 2169949"/>
                <a:gd name="connsiteX214" fmla="*/ 1286537 w 1645921"/>
                <a:gd name="connsiteY214" fmla="*/ 263746 h 2169949"/>
                <a:gd name="connsiteX215" fmla="*/ 1315794 w 1645921"/>
                <a:gd name="connsiteY215" fmla="*/ 263746 h 2169949"/>
                <a:gd name="connsiteX216" fmla="*/ 1315794 w 1645921"/>
                <a:gd name="connsiteY216" fmla="*/ 253236 h 2169949"/>
                <a:gd name="connsiteX217" fmla="*/ 1286537 w 1645921"/>
                <a:gd name="connsiteY217" fmla="*/ 253236 h 2169949"/>
                <a:gd name="connsiteX218" fmla="*/ 1277393 w 1645921"/>
                <a:gd name="connsiteY218" fmla="*/ 244092 h 2169949"/>
                <a:gd name="connsiteX219" fmla="*/ 1286537 w 1645921"/>
                <a:gd name="connsiteY219" fmla="*/ 234948 h 2169949"/>
                <a:gd name="connsiteX220" fmla="*/ 1315794 w 1645921"/>
                <a:gd name="connsiteY220" fmla="*/ 234948 h 2169949"/>
                <a:gd name="connsiteX221" fmla="*/ 1315794 w 1645921"/>
                <a:gd name="connsiteY221" fmla="*/ 219866 h 2169949"/>
                <a:gd name="connsiteX222" fmla="*/ 1329510 w 1645921"/>
                <a:gd name="connsiteY222" fmla="*/ 206150 h 2169949"/>
                <a:gd name="connsiteX223" fmla="*/ 1343226 w 1645921"/>
                <a:gd name="connsiteY223" fmla="*/ 219866 h 2169949"/>
                <a:gd name="connsiteX224" fmla="*/ 1343226 w 1645921"/>
                <a:gd name="connsiteY224" fmla="*/ 234948 h 2169949"/>
                <a:gd name="connsiteX225" fmla="*/ 1370557 w 1645921"/>
                <a:gd name="connsiteY225" fmla="*/ 234948 h 2169949"/>
                <a:gd name="connsiteX226" fmla="*/ 1379701 w 1645921"/>
                <a:gd name="connsiteY226" fmla="*/ 244092 h 2169949"/>
                <a:gd name="connsiteX227" fmla="*/ 1370557 w 1645921"/>
                <a:gd name="connsiteY227" fmla="*/ 253236 h 2169949"/>
                <a:gd name="connsiteX228" fmla="*/ 1343226 w 1645921"/>
                <a:gd name="connsiteY228" fmla="*/ 253236 h 2169949"/>
                <a:gd name="connsiteX229" fmla="*/ 1343226 w 1645921"/>
                <a:gd name="connsiteY229" fmla="*/ 263746 h 2169949"/>
                <a:gd name="connsiteX230" fmla="*/ 1370557 w 1645921"/>
                <a:gd name="connsiteY230" fmla="*/ 263746 h 2169949"/>
                <a:gd name="connsiteX231" fmla="*/ 1379701 w 1645921"/>
                <a:gd name="connsiteY231" fmla="*/ 272890 h 2169949"/>
                <a:gd name="connsiteX232" fmla="*/ 1370557 w 1645921"/>
                <a:gd name="connsiteY232" fmla="*/ 282034 h 2169949"/>
                <a:gd name="connsiteX233" fmla="*/ 1343226 w 1645921"/>
                <a:gd name="connsiteY233" fmla="*/ 282034 h 2169949"/>
                <a:gd name="connsiteX234" fmla="*/ 1343226 w 1645921"/>
                <a:gd name="connsiteY234" fmla="*/ 292544 h 2169949"/>
                <a:gd name="connsiteX235" fmla="*/ 1370557 w 1645921"/>
                <a:gd name="connsiteY235" fmla="*/ 292544 h 2169949"/>
                <a:gd name="connsiteX236" fmla="*/ 1379701 w 1645921"/>
                <a:gd name="connsiteY236" fmla="*/ 301688 h 2169949"/>
                <a:gd name="connsiteX237" fmla="*/ 1370557 w 1645921"/>
                <a:gd name="connsiteY237" fmla="*/ 310832 h 2169949"/>
                <a:gd name="connsiteX238" fmla="*/ 1343226 w 1645921"/>
                <a:gd name="connsiteY238" fmla="*/ 310832 h 2169949"/>
                <a:gd name="connsiteX239" fmla="*/ 1343226 w 1645921"/>
                <a:gd name="connsiteY239" fmla="*/ 385248 h 2169949"/>
                <a:gd name="connsiteX240" fmla="*/ 1497488 w 1645921"/>
                <a:gd name="connsiteY240" fmla="*/ 385248 h 2169949"/>
                <a:gd name="connsiteX241" fmla="*/ 1505347 w 1645921"/>
                <a:gd name="connsiteY241" fmla="*/ 388503 h 2169949"/>
                <a:gd name="connsiteX242" fmla="*/ 1505405 w 1645921"/>
                <a:gd name="connsiteY242" fmla="*/ 388454 h 2169949"/>
                <a:gd name="connsiteX243" fmla="*/ 1524728 w 1645921"/>
                <a:gd name="connsiteY243" fmla="*/ 390145 h 2169949"/>
                <a:gd name="connsiteX244" fmla="*/ 1523038 w 1645921"/>
                <a:gd name="connsiteY244" fmla="*/ 409469 h 2169949"/>
                <a:gd name="connsiteX245" fmla="*/ 1085083 w 1645921"/>
                <a:gd name="connsiteY245" fmla="*/ 776956 h 2169949"/>
                <a:gd name="connsiteX246" fmla="*/ 1087573 w 1645921"/>
                <a:gd name="connsiteY246" fmla="*/ 789880 h 2169949"/>
                <a:gd name="connsiteX247" fmla="*/ 1112255 w 1645921"/>
                <a:gd name="connsiteY247" fmla="*/ 956306 h 2169949"/>
                <a:gd name="connsiteX248" fmla="*/ 1133490 w 1645921"/>
                <a:gd name="connsiteY248" fmla="*/ 1096779 h 2169949"/>
                <a:gd name="connsiteX249" fmla="*/ 1146738 w 1645921"/>
                <a:gd name="connsiteY249" fmla="*/ 1185346 h 2169949"/>
                <a:gd name="connsiteX250" fmla="*/ 1147283 w 1645921"/>
                <a:gd name="connsiteY250" fmla="*/ 1189702 h 2169949"/>
                <a:gd name="connsiteX251" fmla="*/ 1153816 w 1645921"/>
                <a:gd name="connsiteY251" fmla="*/ 1215292 h 2169949"/>
                <a:gd name="connsiteX252" fmla="*/ 1156176 w 1645921"/>
                <a:gd name="connsiteY252" fmla="*/ 1249956 h 2169949"/>
                <a:gd name="connsiteX253" fmla="*/ 1190114 w 1645921"/>
                <a:gd name="connsiteY253" fmla="*/ 1475367 h 2169949"/>
                <a:gd name="connsiteX254" fmla="*/ 1217701 w 1645921"/>
                <a:gd name="connsiteY254" fmla="*/ 1659579 h 2169949"/>
                <a:gd name="connsiteX255" fmla="*/ 1221875 w 1645921"/>
                <a:gd name="connsiteY255" fmla="*/ 1665931 h 2169949"/>
                <a:gd name="connsiteX256" fmla="*/ 1224235 w 1645921"/>
                <a:gd name="connsiteY256" fmla="*/ 1671920 h 2169949"/>
                <a:gd name="connsiteX257" fmla="*/ 1235668 w 1645921"/>
                <a:gd name="connsiteY257" fmla="*/ 1781903 h 2169949"/>
                <a:gd name="connsiteX258" fmla="*/ 1258718 w 1645921"/>
                <a:gd name="connsiteY258" fmla="*/ 1935625 h 2169949"/>
                <a:gd name="connsiteX259" fmla="*/ 1281222 w 1645921"/>
                <a:gd name="connsiteY259" fmla="*/ 2087713 h 2169949"/>
                <a:gd name="connsiteX260" fmla="*/ 1286826 w 1645921"/>
                <a:gd name="connsiteY260" fmla="*/ 2124229 h 2169949"/>
                <a:gd name="connsiteX261" fmla="*/ 1623061 w 1645921"/>
                <a:gd name="connsiteY261" fmla="*/ 2124229 h 2169949"/>
                <a:gd name="connsiteX262" fmla="*/ 1636122 w 1645921"/>
                <a:gd name="connsiteY262" fmla="*/ 2129640 h 2169949"/>
                <a:gd name="connsiteX263" fmla="*/ 1640572 w 1645921"/>
                <a:gd name="connsiteY263" fmla="*/ 2129637 h 2169949"/>
                <a:gd name="connsiteX264" fmla="*/ 1640572 w 1645921"/>
                <a:gd name="connsiteY264" fmla="*/ 2134176 h 2169949"/>
                <a:gd name="connsiteX265" fmla="*/ 1645921 w 1645921"/>
                <a:gd name="connsiteY265" fmla="*/ 2147089 h 2169949"/>
                <a:gd name="connsiteX266" fmla="*/ 1645920 w 1645921"/>
                <a:gd name="connsiteY266" fmla="*/ 2147089 h 2169949"/>
                <a:gd name="connsiteX267" fmla="*/ 1640572 w 1645921"/>
                <a:gd name="connsiteY267" fmla="*/ 2160000 h 2169949"/>
                <a:gd name="connsiteX268" fmla="*/ 1640572 w 1645921"/>
                <a:gd name="connsiteY268" fmla="*/ 2166683 h 2169949"/>
                <a:gd name="connsiteX269" fmla="*/ 1630945 w 1645921"/>
                <a:gd name="connsiteY269" fmla="*/ 2166683 h 2169949"/>
                <a:gd name="connsiteX270" fmla="*/ 1623060 w 1645921"/>
                <a:gd name="connsiteY270" fmla="*/ 2169949 h 2169949"/>
                <a:gd name="connsiteX271" fmla="*/ 22860 w 1645921"/>
                <a:gd name="connsiteY271" fmla="*/ 2169948 h 2169949"/>
                <a:gd name="connsiteX272" fmla="*/ 14978 w 1645921"/>
                <a:gd name="connsiteY272" fmla="*/ 2166683 h 2169949"/>
                <a:gd name="connsiteX273" fmla="*/ 5349 w 1645921"/>
                <a:gd name="connsiteY273" fmla="*/ 2166683 h 2169949"/>
                <a:gd name="connsiteX274" fmla="*/ 5349 w 1645921"/>
                <a:gd name="connsiteY274" fmla="*/ 2160002 h 2169949"/>
                <a:gd name="connsiteX275" fmla="*/ 0 w 1645921"/>
                <a:gd name="connsiteY275" fmla="*/ 2147089 h 2169949"/>
                <a:gd name="connsiteX276" fmla="*/ 6696 w 1645921"/>
                <a:gd name="connsiteY276" fmla="*/ 2130925 h 2169949"/>
                <a:gd name="connsiteX277" fmla="*/ 22860 w 1645921"/>
                <a:gd name="connsiteY277" fmla="*/ 2124229 h 2169949"/>
                <a:gd name="connsiteX278" fmla="*/ 410941 w 1645921"/>
                <a:gd name="connsiteY278" fmla="*/ 2124229 h 2169949"/>
                <a:gd name="connsiteX279" fmla="*/ 415334 w 1645921"/>
                <a:gd name="connsiteY279" fmla="*/ 2082631 h 2169949"/>
                <a:gd name="connsiteX280" fmla="*/ 427676 w 1645921"/>
                <a:gd name="connsiteY280" fmla="*/ 1961033 h 2169949"/>
                <a:gd name="connsiteX281" fmla="*/ 437295 w 1645921"/>
                <a:gd name="connsiteY281" fmla="*/ 1862847 h 2169949"/>
                <a:gd name="connsiteX282" fmla="*/ 449455 w 1645921"/>
                <a:gd name="connsiteY282" fmla="*/ 1745786 h 2169949"/>
                <a:gd name="connsiteX283" fmla="*/ 453447 w 1645921"/>
                <a:gd name="connsiteY283" fmla="*/ 1706221 h 2169949"/>
                <a:gd name="connsiteX284" fmla="*/ 444554 w 1645921"/>
                <a:gd name="connsiteY284" fmla="*/ 1691158 h 2169949"/>
                <a:gd name="connsiteX285" fmla="*/ 458348 w 1645921"/>
                <a:gd name="connsiteY285" fmla="*/ 1653227 h 2169949"/>
                <a:gd name="connsiteX286" fmla="*/ 475045 w 1645921"/>
                <a:gd name="connsiteY286" fmla="*/ 1492971 h 2169949"/>
                <a:gd name="connsiteX287" fmla="*/ 488112 w 1645921"/>
                <a:gd name="connsiteY287" fmla="*/ 1357761 h 2169949"/>
                <a:gd name="connsiteX288" fmla="*/ 501179 w 1645921"/>
                <a:gd name="connsiteY288" fmla="*/ 1231626 h 2169949"/>
                <a:gd name="connsiteX289" fmla="*/ 490834 w 1645921"/>
                <a:gd name="connsiteY289" fmla="*/ 1215473 h 2169949"/>
                <a:gd name="connsiteX290" fmla="*/ 505898 w 1645921"/>
                <a:gd name="connsiteY290" fmla="*/ 1182805 h 2169949"/>
                <a:gd name="connsiteX291" fmla="*/ 518239 w 1645921"/>
                <a:gd name="connsiteY291" fmla="*/ 1063022 h 2169949"/>
                <a:gd name="connsiteX292" fmla="*/ 527858 w 1645921"/>
                <a:gd name="connsiteY292" fmla="*/ 966651 h 2169949"/>
                <a:gd name="connsiteX293" fmla="*/ 540018 w 1645921"/>
                <a:gd name="connsiteY293" fmla="*/ 847775 h 2169949"/>
                <a:gd name="connsiteX294" fmla="*/ 548341 w 1645921"/>
                <a:gd name="connsiteY294" fmla="*/ 764399 h 2169949"/>
                <a:gd name="connsiteX295" fmla="*/ 132037 w 1645921"/>
                <a:gd name="connsiteY295" fmla="*/ 415079 h 2169949"/>
                <a:gd name="connsiteX296" fmla="*/ 129621 w 1645921"/>
                <a:gd name="connsiteY296" fmla="*/ 410438 h 2169949"/>
                <a:gd name="connsiteX297" fmla="*/ 125334 w 1645921"/>
                <a:gd name="connsiteY297" fmla="*/ 408662 h 2169949"/>
                <a:gd name="connsiteX298" fmla="*/ 121316 w 1645921"/>
                <a:gd name="connsiteY298" fmla="*/ 398964 h 2169949"/>
                <a:gd name="connsiteX299" fmla="*/ 135032 w 1645921"/>
                <a:gd name="connsiteY299" fmla="*/ 385248 h 2169949"/>
                <a:gd name="connsiteX300" fmla="*/ 301963 w 1645921"/>
                <a:gd name="connsiteY300" fmla="*/ 385248 h 2169949"/>
                <a:gd name="connsiteX301" fmla="*/ 301963 w 1645921"/>
                <a:gd name="connsiteY301" fmla="*/ 319242 h 2169949"/>
                <a:gd name="connsiteX302" fmla="*/ 274367 w 1645921"/>
                <a:gd name="connsiteY302" fmla="*/ 319242 h 2169949"/>
                <a:gd name="connsiteX303" fmla="*/ 265223 w 1645921"/>
                <a:gd name="connsiteY303" fmla="*/ 310098 h 2169949"/>
                <a:gd name="connsiteX304" fmla="*/ 274367 w 1645921"/>
                <a:gd name="connsiteY304" fmla="*/ 300954 h 2169949"/>
                <a:gd name="connsiteX305" fmla="*/ 301963 w 1645921"/>
                <a:gd name="connsiteY305" fmla="*/ 300954 h 2169949"/>
                <a:gd name="connsiteX306" fmla="*/ 301963 w 1645921"/>
                <a:gd name="connsiteY306" fmla="*/ 290444 h 2169949"/>
                <a:gd name="connsiteX307" fmla="*/ 274367 w 1645921"/>
                <a:gd name="connsiteY307" fmla="*/ 290444 h 2169949"/>
                <a:gd name="connsiteX308" fmla="*/ 265223 w 1645921"/>
                <a:gd name="connsiteY308" fmla="*/ 281300 h 2169949"/>
                <a:gd name="connsiteX309" fmla="*/ 274367 w 1645921"/>
                <a:gd name="connsiteY309" fmla="*/ 272156 h 2169949"/>
                <a:gd name="connsiteX310" fmla="*/ 301963 w 1645921"/>
                <a:gd name="connsiteY310" fmla="*/ 272156 h 2169949"/>
                <a:gd name="connsiteX311" fmla="*/ 301963 w 1645921"/>
                <a:gd name="connsiteY311" fmla="*/ 261646 h 2169949"/>
                <a:gd name="connsiteX312" fmla="*/ 274367 w 1645921"/>
                <a:gd name="connsiteY312" fmla="*/ 261646 h 2169949"/>
                <a:gd name="connsiteX313" fmla="*/ 265223 w 1645921"/>
                <a:gd name="connsiteY313" fmla="*/ 252502 h 2169949"/>
                <a:gd name="connsiteX314" fmla="*/ 274367 w 1645921"/>
                <a:gd name="connsiteY314" fmla="*/ 243358 h 2169949"/>
                <a:gd name="connsiteX315" fmla="*/ 301963 w 1645921"/>
                <a:gd name="connsiteY315" fmla="*/ 243358 h 2169949"/>
                <a:gd name="connsiteX316" fmla="*/ 301963 w 1645921"/>
                <a:gd name="connsiteY316" fmla="*/ 219866 h 2169949"/>
                <a:gd name="connsiteX317" fmla="*/ 315679 w 1645921"/>
                <a:gd name="connsiteY317" fmla="*/ 206150 h 2169949"/>
                <a:gd name="connsiteX318" fmla="*/ 329395 w 1645921"/>
                <a:gd name="connsiteY318" fmla="*/ 219866 h 2169949"/>
                <a:gd name="connsiteX319" fmla="*/ 329395 w 1645921"/>
                <a:gd name="connsiteY319" fmla="*/ 243358 h 2169949"/>
                <a:gd name="connsiteX320" fmla="*/ 358387 w 1645921"/>
                <a:gd name="connsiteY320" fmla="*/ 243358 h 2169949"/>
                <a:gd name="connsiteX321" fmla="*/ 367531 w 1645921"/>
                <a:gd name="connsiteY321" fmla="*/ 252502 h 2169949"/>
                <a:gd name="connsiteX322" fmla="*/ 358387 w 1645921"/>
                <a:gd name="connsiteY322" fmla="*/ 261646 h 2169949"/>
                <a:gd name="connsiteX323" fmla="*/ 329395 w 1645921"/>
                <a:gd name="connsiteY323" fmla="*/ 261646 h 2169949"/>
                <a:gd name="connsiteX324" fmla="*/ 329395 w 1645921"/>
                <a:gd name="connsiteY324" fmla="*/ 272156 h 2169949"/>
                <a:gd name="connsiteX325" fmla="*/ 358387 w 1645921"/>
                <a:gd name="connsiteY325" fmla="*/ 272156 h 2169949"/>
                <a:gd name="connsiteX326" fmla="*/ 367531 w 1645921"/>
                <a:gd name="connsiteY326" fmla="*/ 281300 h 2169949"/>
                <a:gd name="connsiteX327" fmla="*/ 358387 w 1645921"/>
                <a:gd name="connsiteY327" fmla="*/ 290444 h 2169949"/>
                <a:gd name="connsiteX328" fmla="*/ 329395 w 1645921"/>
                <a:gd name="connsiteY328" fmla="*/ 290444 h 2169949"/>
                <a:gd name="connsiteX329" fmla="*/ 329395 w 1645921"/>
                <a:gd name="connsiteY329" fmla="*/ 300954 h 2169949"/>
                <a:gd name="connsiteX330" fmla="*/ 358387 w 1645921"/>
                <a:gd name="connsiteY330" fmla="*/ 300954 h 2169949"/>
                <a:gd name="connsiteX331" fmla="*/ 367531 w 1645921"/>
                <a:gd name="connsiteY331" fmla="*/ 310098 h 2169949"/>
                <a:gd name="connsiteX332" fmla="*/ 358387 w 1645921"/>
                <a:gd name="connsiteY332" fmla="*/ 319242 h 2169949"/>
                <a:gd name="connsiteX333" fmla="*/ 329395 w 1645921"/>
                <a:gd name="connsiteY333" fmla="*/ 319242 h 2169949"/>
                <a:gd name="connsiteX334" fmla="*/ 329395 w 1645921"/>
                <a:gd name="connsiteY334" fmla="*/ 385248 h 2169949"/>
                <a:gd name="connsiteX335" fmla="*/ 447531 w 1645921"/>
                <a:gd name="connsiteY335" fmla="*/ 385248 h 2169949"/>
                <a:gd name="connsiteX336" fmla="*/ 447531 w 1645921"/>
                <a:gd name="connsiteY336" fmla="*/ 315782 h 2169949"/>
                <a:gd name="connsiteX337" fmla="*/ 417009 w 1645921"/>
                <a:gd name="connsiteY337" fmla="*/ 315782 h 2169949"/>
                <a:gd name="connsiteX338" fmla="*/ 407865 w 1645921"/>
                <a:gd name="connsiteY338" fmla="*/ 306638 h 2169949"/>
                <a:gd name="connsiteX339" fmla="*/ 417009 w 1645921"/>
                <a:gd name="connsiteY339" fmla="*/ 297494 h 2169949"/>
                <a:gd name="connsiteX340" fmla="*/ 447531 w 1645921"/>
                <a:gd name="connsiteY340" fmla="*/ 297494 h 2169949"/>
                <a:gd name="connsiteX341" fmla="*/ 447531 w 1645921"/>
                <a:gd name="connsiteY341" fmla="*/ 286984 h 2169949"/>
                <a:gd name="connsiteX342" fmla="*/ 417009 w 1645921"/>
                <a:gd name="connsiteY342" fmla="*/ 286984 h 2169949"/>
                <a:gd name="connsiteX343" fmla="*/ 407865 w 1645921"/>
                <a:gd name="connsiteY343" fmla="*/ 277840 h 2169949"/>
                <a:gd name="connsiteX344" fmla="*/ 417009 w 1645921"/>
                <a:gd name="connsiteY344" fmla="*/ 268696 h 2169949"/>
                <a:gd name="connsiteX345" fmla="*/ 447531 w 1645921"/>
                <a:gd name="connsiteY345" fmla="*/ 268696 h 2169949"/>
                <a:gd name="connsiteX346" fmla="*/ 447531 w 1645921"/>
                <a:gd name="connsiteY346" fmla="*/ 258186 h 2169949"/>
                <a:gd name="connsiteX347" fmla="*/ 417009 w 1645921"/>
                <a:gd name="connsiteY347" fmla="*/ 258186 h 2169949"/>
                <a:gd name="connsiteX348" fmla="*/ 407865 w 1645921"/>
                <a:gd name="connsiteY348" fmla="*/ 249042 h 2169949"/>
                <a:gd name="connsiteX349" fmla="*/ 417009 w 1645921"/>
                <a:gd name="connsiteY349" fmla="*/ 239898 h 2169949"/>
                <a:gd name="connsiteX350" fmla="*/ 447531 w 1645921"/>
                <a:gd name="connsiteY350" fmla="*/ 239898 h 2169949"/>
                <a:gd name="connsiteX351" fmla="*/ 447531 w 1645921"/>
                <a:gd name="connsiteY351" fmla="*/ 219866 h 2169949"/>
                <a:gd name="connsiteX352" fmla="*/ 461247 w 1645921"/>
                <a:gd name="connsiteY352" fmla="*/ 206150 h 2169949"/>
                <a:gd name="connsiteX353" fmla="*/ 474963 w 1645921"/>
                <a:gd name="connsiteY353" fmla="*/ 219866 h 2169949"/>
                <a:gd name="connsiteX354" fmla="*/ 474963 w 1645921"/>
                <a:gd name="connsiteY354" fmla="*/ 239898 h 2169949"/>
                <a:gd name="connsiteX355" fmla="*/ 501029 w 1645921"/>
                <a:gd name="connsiteY355" fmla="*/ 239898 h 2169949"/>
                <a:gd name="connsiteX356" fmla="*/ 510173 w 1645921"/>
                <a:gd name="connsiteY356" fmla="*/ 249042 h 2169949"/>
                <a:gd name="connsiteX357" fmla="*/ 501029 w 1645921"/>
                <a:gd name="connsiteY357" fmla="*/ 258186 h 2169949"/>
                <a:gd name="connsiteX358" fmla="*/ 474963 w 1645921"/>
                <a:gd name="connsiteY358" fmla="*/ 258186 h 2169949"/>
                <a:gd name="connsiteX359" fmla="*/ 474963 w 1645921"/>
                <a:gd name="connsiteY359" fmla="*/ 268696 h 2169949"/>
                <a:gd name="connsiteX360" fmla="*/ 501029 w 1645921"/>
                <a:gd name="connsiteY360" fmla="*/ 268696 h 2169949"/>
                <a:gd name="connsiteX361" fmla="*/ 510173 w 1645921"/>
                <a:gd name="connsiteY361" fmla="*/ 277840 h 2169949"/>
                <a:gd name="connsiteX362" fmla="*/ 501029 w 1645921"/>
                <a:gd name="connsiteY362" fmla="*/ 286984 h 2169949"/>
                <a:gd name="connsiteX363" fmla="*/ 474963 w 1645921"/>
                <a:gd name="connsiteY363" fmla="*/ 286984 h 2169949"/>
                <a:gd name="connsiteX364" fmla="*/ 474963 w 1645921"/>
                <a:gd name="connsiteY364" fmla="*/ 297494 h 2169949"/>
                <a:gd name="connsiteX365" fmla="*/ 501029 w 1645921"/>
                <a:gd name="connsiteY365" fmla="*/ 297494 h 2169949"/>
                <a:gd name="connsiteX366" fmla="*/ 510173 w 1645921"/>
                <a:gd name="connsiteY366" fmla="*/ 306638 h 2169949"/>
                <a:gd name="connsiteX367" fmla="*/ 501029 w 1645921"/>
                <a:gd name="connsiteY367" fmla="*/ 315782 h 2169949"/>
                <a:gd name="connsiteX368" fmla="*/ 474963 w 1645921"/>
                <a:gd name="connsiteY368" fmla="*/ 315782 h 2169949"/>
                <a:gd name="connsiteX369" fmla="*/ 474963 w 1645921"/>
                <a:gd name="connsiteY369" fmla="*/ 385248 h 2169949"/>
                <a:gd name="connsiteX370" fmla="*/ 588306 w 1645921"/>
                <a:gd name="connsiteY370" fmla="*/ 385248 h 2169949"/>
                <a:gd name="connsiteX371" fmla="*/ 588536 w 1645921"/>
                <a:gd name="connsiteY371" fmla="*/ 382944 h 2169949"/>
                <a:gd name="connsiteX372" fmla="*/ 598679 w 1645921"/>
                <a:gd name="connsiteY372" fmla="*/ 284490 h 2169949"/>
                <a:gd name="connsiteX373" fmla="*/ 606437 w 1645921"/>
                <a:gd name="connsiteY373" fmla="*/ 206025 h 2169949"/>
                <a:gd name="connsiteX374" fmla="*/ 616580 w 1645921"/>
                <a:gd name="connsiteY374" fmla="*/ 107571 h 2169949"/>
                <a:gd name="connsiteX375" fmla="*/ 616580 w 1645921"/>
                <a:gd name="connsiteY375" fmla="*/ 105641 h 2169949"/>
                <a:gd name="connsiteX376" fmla="*/ 569236 w 1645921"/>
                <a:gd name="connsiteY376" fmla="*/ 105641 h 2169949"/>
                <a:gd name="connsiteX377" fmla="*/ 553072 w 1645921"/>
                <a:gd name="connsiteY377" fmla="*/ 98945 h 2169949"/>
                <a:gd name="connsiteX378" fmla="*/ 546376 w 1645921"/>
                <a:gd name="connsiteY378" fmla="*/ 82781 h 2169949"/>
                <a:gd name="connsiteX379" fmla="*/ 553072 w 1645921"/>
                <a:gd name="connsiteY379" fmla="*/ 66617 h 2169949"/>
                <a:gd name="connsiteX380" fmla="*/ 569236 w 1645921"/>
                <a:gd name="connsiteY380" fmla="*/ 59922 h 2169949"/>
                <a:gd name="connsiteX381" fmla="*/ 659192 w 1645921"/>
                <a:gd name="connsiteY381" fmla="*/ 59922 h 2169949"/>
                <a:gd name="connsiteX382" fmla="*/ 649547 w 1645921"/>
                <a:gd name="connsiteY382" fmla="*/ 36638 h 2169949"/>
                <a:gd name="connsiteX383" fmla="*/ 686185 w 1645921"/>
                <a:gd name="connsiteY383" fmla="*/ 0 h 216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1645921" h="2169949">
                  <a:moveTo>
                    <a:pt x="817516" y="1935988"/>
                  </a:moveTo>
                  <a:lnTo>
                    <a:pt x="513238" y="2124229"/>
                  </a:lnTo>
                  <a:lnTo>
                    <a:pt x="820226" y="2124229"/>
                  </a:lnTo>
                  <a:close/>
                  <a:moveTo>
                    <a:pt x="848006" y="1933084"/>
                  </a:moveTo>
                  <a:lnTo>
                    <a:pt x="851058" y="2124229"/>
                  </a:lnTo>
                  <a:lnTo>
                    <a:pt x="1165501" y="2124229"/>
                  </a:lnTo>
                  <a:close/>
                  <a:moveTo>
                    <a:pt x="483030" y="1713663"/>
                  </a:moveTo>
                  <a:lnTo>
                    <a:pt x="441567" y="2124229"/>
                  </a:lnTo>
                  <a:lnTo>
                    <a:pt x="456637" y="2124229"/>
                  </a:lnTo>
                  <a:lnTo>
                    <a:pt x="806082" y="1908038"/>
                  </a:lnTo>
                  <a:cubicBezTo>
                    <a:pt x="698096" y="1843065"/>
                    <a:pt x="591198" y="1778817"/>
                    <a:pt x="483030" y="1713663"/>
                  </a:cubicBezTo>
                  <a:close/>
                  <a:moveTo>
                    <a:pt x="1192837" y="1703681"/>
                  </a:moveTo>
                  <a:cubicBezTo>
                    <a:pt x="1082854" y="1771921"/>
                    <a:pt x="973779" y="1839254"/>
                    <a:pt x="863251" y="1907494"/>
                  </a:cubicBezTo>
                  <a:lnTo>
                    <a:pt x="1223376" y="2124229"/>
                  </a:lnTo>
                  <a:lnTo>
                    <a:pt x="1255703" y="2124229"/>
                  </a:lnTo>
                  <a:close/>
                  <a:moveTo>
                    <a:pt x="813705" y="1701321"/>
                  </a:moveTo>
                  <a:cubicBezTo>
                    <a:pt x="718422" y="1702229"/>
                    <a:pt x="624048" y="1703318"/>
                    <a:pt x="529673" y="1704407"/>
                  </a:cubicBezTo>
                  <a:cubicBezTo>
                    <a:pt x="529492" y="1705133"/>
                    <a:pt x="529310" y="1705859"/>
                    <a:pt x="529129" y="1706584"/>
                  </a:cubicBezTo>
                  <a:cubicBezTo>
                    <a:pt x="624411" y="1763935"/>
                    <a:pt x="719874" y="1821286"/>
                    <a:pt x="816608" y="1879544"/>
                  </a:cubicBezTo>
                  <a:cubicBezTo>
                    <a:pt x="815701" y="1819108"/>
                    <a:pt x="814794" y="1760668"/>
                    <a:pt x="813705" y="1701321"/>
                  </a:cubicBezTo>
                  <a:close/>
                  <a:moveTo>
                    <a:pt x="1143109" y="1697147"/>
                  </a:moveTo>
                  <a:cubicBezTo>
                    <a:pt x="1043471" y="1698236"/>
                    <a:pt x="944014" y="1699325"/>
                    <a:pt x="844376" y="1700595"/>
                  </a:cubicBezTo>
                  <a:cubicBezTo>
                    <a:pt x="845284" y="1762120"/>
                    <a:pt x="846191" y="1821467"/>
                    <a:pt x="847280" y="1882630"/>
                  </a:cubicBezTo>
                  <a:cubicBezTo>
                    <a:pt x="947281" y="1820742"/>
                    <a:pt x="1045467" y="1759943"/>
                    <a:pt x="1143835" y="1699143"/>
                  </a:cubicBezTo>
                  <a:cubicBezTo>
                    <a:pt x="1143653" y="1698417"/>
                    <a:pt x="1143290" y="1697873"/>
                    <a:pt x="1143109" y="1697147"/>
                  </a:cubicBezTo>
                  <a:close/>
                  <a:moveTo>
                    <a:pt x="840565" y="1456129"/>
                  </a:moveTo>
                  <a:cubicBezTo>
                    <a:pt x="841835" y="1528906"/>
                    <a:pt x="842924" y="1599506"/>
                    <a:pt x="844195" y="1670287"/>
                  </a:cubicBezTo>
                  <a:cubicBezTo>
                    <a:pt x="944922" y="1669016"/>
                    <a:pt x="1044923" y="1667927"/>
                    <a:pt x="1144923" y="1666838"/>
                  </a:cubicBezTo>
                  <a:cubicBezTo>
                    <a:pt x="1145105" y="1666294"/>
                    <a:pt x="1145286" y="1665749"/>
                    <a:pt x="1145649" y="1665205"/>
                  </a:cubicBezTo>
                  <a:cubicBezTo>
                    <a:pt x="1044378" y="1595876"/>
                    <a:pt x="942925" y="1526365"/>
                    <a:pt x="840565" y="1456129"/>
                  </a:cubicBezTo>
                  <a:close/>
                  <a:moveTo>
                    <a:pt x="810075" y="1455403"/>
                  </a:moveTo>
                  <a:cubicBezTo>
                    <a:pt x="712252" y="1528362"/>
                    <a:pt x="616062" y="1600413"/>
                    <a:pt x="517695" y="1674098"/>
                  </a:cubicBezTo>
                  <a:cubicBezTo>
                    <a:pt x="617877" y="1672827"/>
                    <a:pt x="715156" y="1671738"/>
                    <a:pt x="813342" y="1670650"/>
                  </a:cubicBezTo>
                  <a:cubicBezTo>
                    <a:pt x="812253" y="1598780"/>
                    <a:pt x="811164" y="1527999"/>
                    <a:pt x="810075" y="1455403"/>
                  </a:cubicBezTo>
                  <a:close/>
                  <a:moveTo>
                    <a:pt x="530580" y="1243604"/>
                  </a:moveTo>
                  <a:cubicBezTo>
                    <a:pt x="516606" y="1382081"/>
                    <a:pt x="502813" y="1518924"/>
                    <a:pt x="488656" y="1658308"/>
                  </a:cubicBezTo>
                  <a:cubicBezTo>
                    <a:pt x="593013" y="1580268"/>
                    <a:pt x="695010" y="1504042"/>
                    <a:pt x="797915" y="1426909"/>
                  </a:cubicBezTo>
                  <a:cubicBezTo>
                    <a:pt x="708440" y="1365565"/>
                    <a:pt x="620055" y="1304948"/>
                    <a:pt x="530580" y="1243604"/>
                  </a:cubicBezTo>
                  <a:close/>
                  <a:moveTo>
                    <a:pt x="836935" y="1223277"/>
                  </a:moveTo>
                  <a:cubicBezTo>
                    <a:pt x="837843" y="1280628"/>
                    <a:pt x="838750" y="1337071"/>
                    <a:pt x="839658" y="1395693"/>
                  </a:cubicBezTo>
                  <a:cubicBezTo>
                    <a:pt x="917154" y="1337797"/>
                    <a:pt x="993016" y="1280991"/>
                    <a:pt x="1070150" y="1223277"/>
                  </a:cubicBezTo>
                  <a:cubicBezTo>
                    <a:pt x="991202" y="1223277"/>
                    <a:pt x="914068" y="1223277"/>
                    <a:pt x="836935" y="1223277"/>
                  </a:cubicBezTo>
                  <a:close/>
                  <a:moveTo>
                    <a:pt x="553085" y="1223277"/>
                  </a:moveTo>
                  <a:cubicBezTo>
                    <a:pt x="639111" y="1282080"/>
                    <a:pt x="723323" y="1339975"/>
                    <a:pt x="809167" y="1398778"/>
                  </a:cubicBezTo>
                  <a:cubicBezTo>
                    <a:pt x="808260" y="1338886"/>
                    <a:pt x="807352" y="1280991"/>
                    <a:pt x="806445" y="1223277"/>
                  </a:cubicBezTo>
                  <a:cubicBezTo>
                    <a:pt x="722052" y="1223277"/>
                    <a:pt x="638567" y="1223277"/>
                    <a:pt x="553085" y="1223277"/>
                  </a:cubicBezTo>
                  <a:close/>
                  <a:moveTo>
                    <a:pt x="1121148" y="1222551"/>
                  </a:moveTo>
                  <a:cubicBezTo>
                    <a:pt x="1029859" y="1290973"/>
                    <a:pt x="940021" y="1358124"/>
                    <a:pt x="849095" y="1426001"/>
                  </a:cubicBezTo>
                  <a:cubicBezTo>
                    <a:pt x="961800" y="1503135"/>
                    <a:pt x="1073235" y="1579542"/>
                    <a:pt x="1185940" y="1656856"/>
                  </a:cubicBezTo>
                  <a:cubicBezTo>
                    <a:pt x="1164161" y="1511665"/>
                    <a:pt x="1142746" y="1367925"/>
                    <a:pt x="1121148" y="1222551"/>
                  </a:cubicBezTo>
                  <a:close/>
                  <a:moveTo>
                    <a:pt x="803178" y="1009119"/>
                  </a:moveTo>
                  <a:cubicBezTo>
                    <a:pt x="724956" y="1070463"/>
                    <a:pt x="648367" y="1130354"/>
                    <a:pt x="570690" y="1191335"/>
                  </a:cubicBezTo>
                  <a:cubicBezTo>
                    <a:pt x="650001" y="1191335"/>
                    <a:pt x="727315" y="1191335"/>
                    <a:pt x="805901" y="1191335"/>
                  </a:cubicBezTo>
                  <a:cubicBezTo>
                    <a:pt x="804993" y="1130899"/>
                    <a:pt x="804086" y="1070826"/>
                    <a:pt x="803178" y="1009119"/>
                  </a:cubicBezTo>
                  <a:close/>
                  <a:moveTo>
                    <a:pt x="833305" y="992422"/>
                  </a:moveTo>
                  <a:cubicBezTo>
                    <a:pt x="834394" y="1059936"/>
                    <a:pt x="835483" y="1125636"/>
                    <a:pt x="836572" y="1191154"/>
                  </a:cubicBezTo>
                  <a:cubicBezTo>
                    <a:pt x="920421" y="1191154"/>
                    <a:pt x="1003180" y="1191154"/>
                    <a:pt x="1087391" y="1191154"/>
                  </a:cubicBezTo>
                  <a:cubicBezTo>
                    <a:pt x="1002272" y="1124547"/>
                    <a:pt x="918424" y="1059029"/>
                    <a:pt x="833305" y="992422"/>
                  </a:cubicBezTo>
                  <a:close/>
                  <a:moveTo>
                    <a:pt x="1055404" y="817761"/>
                  </a:moveTo>
                  <a:cubicBezTo>
                    <a:pt x="1051910" y="816514"/>
                    <a:pt x="1047464" y="817648"/>
                    <a:pt x="1042745" y="821277"/>
                  </a:cubicBezTo>
                  <a:cubicBezTo>
                    <a:pt x="1023507" y="836341"/>
                    <a:pt x="1004269" y="851405"/>
                    <a:pt x="985031" y="866468"/>
                  </a:cubicBezTo>
                  <a:cubicBezTo>
                    <a:pt x="941473" y="900770"/>
                    <a:pt x="897916" y="934890"/>
                    <a:pt x="853269" y="969918"/>
                  </a:cubicBezTo>
                  <a:cubicBezTo>
                    <a:pt x="940384" y="1037976"/>
                    <a:pt x="1026411" y="1105309"/>
                    <a:pt x="1113707" y="1173549"/>
                  </a:cubicBezTo>
                  <a:cubicBezTo>
                    <a:pt x="1108625" y="1138521"/>
                    <a:pt x="1103907" y="1105490"/>
                    <a:pt x="1099007" y="1072459"/>
                  </a:cubicBezTo>
                  <a:cubicBezTo>
                    <a:pt x="1092654" y="1029628"/>
                    <a:pt x="1086121" y="986615"/>
                    <a:pt x="1079587" y="943783"/>
                  </a:cubicBezTo>
                  <a:cubicBezTo>
                    <a:pt x="1073779" y="905307"/>
                    <a:pt x="1068335" y="866831"/>
                    <a:pt x="1062346" y="828537"/>
                  </a:cubicBezTo>
                  <a:cubicBezTo>
                    <a:pt x="1061439" y="822639"/>
                    <a:pt x="1058898" y="819009"/>
                    <a:pt x="1055404" y="817761"/>
                  </a:cubicBezTo>
                  <a:close/>
                  <a:moveTo>
                    <a:pt x="576134" y="791513"/>
                  </a:moveTo>
                  <a:cubicBezTo>
                    <a:pt x="563067" y="921460"/>
                    <a:pt x="550181" y="1049773"/>
                    <a:pt x="537114" y="1179357"/>
                  </a:cubicBezTo>
                  <a:cubicBezTo>
                    <a:pt x="539292" y="1178086"/>
                    <a:pt x="540199" y="1177723"/>
                    <a:pt x="540744" y="1177179"/>
                  </a:cubicBezTo>
                  <a:cubicBezTo>
                    <a:pt x="625863" y="1110391"/>
                    <a:pt x="710981" y="1043602"/>
                    <a:pt x="796100" y="976996"/>
                  </a:cubicBezTo>
                  <a:cubicBezTo>
                    <a:pt x="804449" y="970462"/>
                    <a:pt x="804449" y="969918"/>
                    <a:pt x="796100" y="963384"/>
                  </a:cubicBezTo>
                  <a:cubicBezTo>
                    <a:pt x="736934" y="916923"/>
                    <a:pt x="677587" y="870643"/>
                    <a:pt x="618240" y="824181"/>
                  </a:cubicBezTo>
                  <a:cubicBezTo>
                    <a:pt x="604628" y="813473"/>
                    <a:pt x="590835" y="802947"/>
                    <a:pt x="576134" y="791513"/>
                  </a:cubicBezTo>
                  <a:close/>
                  <a:moveTo>
                    <a:pt x="832035" y="779716"/>
                  </a:moveTo>
                  <a:cubicBezTo>
                    <a:pt x="832035" y="836160"/>
                    <a:pt x="832035" y="891151"/>
                    <a:pt x="832035" y="948865"/>
                  </a:cubicBezTo>
                  <a:lnTo>
                    <a:pt x="1031534" y="792496"/>
                  </a:lnTo>
                  <a:lnTo>
                    <a:pt x="1031242" y="791569"/>
                  </a:lnTo>
                  <a:lnTo>
                    <a:pt x="1035405" y="783570"/>
                  </a:lnTo>
                  <a:close/>
                  <a:moveTo>
                    <a:pt x="607714" y="775723"/>
                  </a:moveTo>
                  <a:cubicBezTo>
                    <a:pt x="607532" y="776449"/>
                    <a:pt x="607532" y="776994"/>
                    <a:pt x="607351" y="777720"/>
                  </a:cubicBezTo>
                  <a:cubicBezTo>
                    <a:pt x="671598" y="827993"/>
                    <a:pt x="735845" y="878265"/>
                    <a:pt x="800637" y="928901"/>
                  </a:cubicBezTo>
                  <a:cubicBezTo>
                    <a:pt x="800637" y="878810"/>
                    <a:pt x="800637" y="829626"/>
                    <a:pt x="800637" y="779353"/>
                  </a:cubicBezTo>
                  <a:cubicBezTo>
                    <a:pt x="735119" y="778083"/>
                    <a:pt x="671417" y="776812"/>
                    <a:pt x="607714" y="775723"/>
                  </a:cubicBezTo>
                  <a:close/>
                  <a:moveTo>
                    <a:pt x="796931" y="594770"/>
                  </a:moveTo>
                  <a:cubicBezTo>
                    <a:pt x="732637" y="645191"/>
                    <a:pt x="669686" y="694418"/>
                    <a:pt x="605840" y="744540"/>
                  </a:cubicBezTo>
                  <a:cubicBezTo>
                    <a:pt x="671029" y="744540"/>
                    <a:pt x="734576" y="744540"/>
                    <a:pt x="799169" y="744540"/>
                  </a:cubicBezTo>
                  <a:cubicBezTo>
                    <a:pt x="798423" y="694866"/>
                    <a:pt x="797677" y="645489"/>
                    <a:pt x="796931" y="594770"/>
                  </a:cubicBezTo>
                  <a:close/>
                  <a:moveTo>
                    <a:pt x="821693" y="581046"/>
                  </a:moveTo>
                  <a:cubicBezTo>
                    <a:pt x="822588" y="636538"/>
                    <a:pt x="823483" y="690540"/>
                    <a:pt x="824378" y="744391"/>
                  </a:cubicBezTo>
                  <a:cubicBezTo>
                    <a:pt x="893297" y="744391"/>
                    <a:pt x="961320" y="744391"/>
                    <a:pt x="1030536" y="744391"/>
                  </a:cubicBezTo>
                  <a:cubicBezTo>
                    <a:pt x="960574" y="689645"/>
                    <a:pt x="891656" y="635793"/>
                    <a:pt x="821693" y="581046"/>
                  </a:cubicBezTo>
                  <a:close/>
                  <a:moveTo>
                    <a:pt x="1004245" y="437486"/>
                  </a:moveTo>
                  <a:cubicBezTo>
                    <a:pt x="1001373" y="436461"/>
                    <a:pt x="997719" y="437393"/>
                    <a:pt x="993840" y="440376"/>
                  </a:cubicBezTo>
                  <a:cubicBezTo>
                    <a:pt x="978027" y="452757"/>
                    <a:pt x="962215" y="465139"/>
                    <a:pt x="946402" y="477520"/>
                  </a:cubicBezTo>
                  <a:cubicBezTo>
                    <a:pt x="910601" y="505714"/>
                    <a:pt x="874799" y="533758"/>
                    <a:pt x="838102" y="562549"/>
                  </a:cubicBezTo>
                  <a:cubicBezTo>
                    <a:pt x="909705" y="618489"/>
                    <a:pt x="980414" y="673832"/>
                    <a:pt x="1052166" y="729921"/>
                  </a:cubicBezTo>
                  <a:cubicBezTo>
                    <a:pt x="1047989" y="701130"/>
                    <a:pt x="1044111" y="673981"/>
                    <a:pt x="1040084" y="646831"/>
                  </a:cubicBezTo>
                  <a:cubicBezTo>
                    <a:pt x="1034862" y="611627"/>
                    <a:pt x="1029492" y="576273"/>
                    <a:pt x="1024122" y="541068"/>
                  </a:cubicBezTo>
                  <a:cubicBezTo>
                    <a:pt x="1019348" y="509443"/>
                    <a:pt x="1014873" y="477818"/>
                    <a:pt x="1009951" y="446343"/>
                  </a:cubicBezTo>
                  <a:cubicBezTo>
                    <a:pt x="1009205" y="441495"/>
                    <a:pt x="1007117" y="438511"/>
                    <a:pt x="1004245" y="437486"/>
                  </a:cubicBezTo>
                  <a:close/>
                  <a:moveTo>
                    <a:pt x="610315" y="415911"/>
                  </a:moveTo>
                  <a:cubicBezTo>
                    <a:pt x="599575" y="522720"/>
                    <a:pt x="588983" y="628185"/>
                    <a:pt x="578243" y="734695"/>
                  </a:cubicBezTo>
                  <a:cubicBezTo>
                    <a:pt x="580033" y="733650"/>
                    <a:pt x="580778" y="733352"/>
                    <a:pt x="581226" y="732905"/>
                  </a:cubicBezTo>
                  <a:cubicBezTo>
                    <a:pt x="651189" y="678009"/>
                    <a:pt x="721151" y="623113"/>
                    <a:pt x="791113" y="568367"/>
                  </a:cubicBezTo>
                  <a:cubicBezTo>
                    <a:pt x="797975" y="562996"/>
                    <a:pt x="797975" y="562549"/>
                    <a:pt x="791113" y="557179"/>
                  </a:cubicBezTo>
                  <a:cubicBezTo>
                    <a:pt x="742482" y="518991"/>
                    <a:pt x="693703" y="480951"/>
                    <a:pt x="644923" y="442763"/>
                  </a:cubicBezTo>
                  <a:cubicBezTo>
                    <a:pt x="633735" y="433961"/>
                    <a:pt x="622398" y="425309"/>
                    <a:pt x="610315" y="415911"/>
                  </a:cubicBezTo>
                  <a:close/>
                  <a:moveTo>
                    <a:pt x="1030322" y="412680"/>
                  </a:moveTo>
                  <a:lnTo>
                    <a:pt x="1030686" y="414569"/>
                  </a:lnTo>
                  <a:cubicBezTo>
                    <a:pt x="1037100" y="460216"/>
                    <a:pt x="1044111" y="505714"/>
                    <a:pt x="1050973" y="551361"/>
                  </a:cubicBezTo>
                  <a:cubicBezTo>
                    <a:pt x="1056790" y="589847"/>
                    <a:pt x="1062608" y="628335"/>
                    <a:pt x="1068427" y="666821"/>
                  </a:cubicBezTo>
                  <a:cubicBezTo>
                    <a:pt x="1072006" y="691136"/>
                    <a:pt x="1075736" y="715302"/>
                    <a:pt x="1079316" y="739618"/>
                  </a:cubicBezTo>
                  <a:cubicBezTo>
                    <a:pt x="1079465" y="740811"/>
                    <a:pt x="1079167" y="742900"/>
                    <a:pt x="1079763" y="743198"/>
                  </a:cubicBezTo>
                  <a:lnTo>
                    <a:pt x="1080791" y="744748"/>
                  </a:lnTo>
                  <a:lnTo>
                    <a:pt x="1476534" y="412680"/>
                  </a:lnTo>
                  <a:close/>
                  <a:moveTo>
                    <a:pt x="820649" y="412680"/>
                  </a:moveTo>
                  <a:lnTo>
                    <a:pt x="820649" y="545245"/>
                  </a:lnTo>
                  <a:lnTo>
                    <a:pt x="989779" y="412680"/>
                  </a:lnTo>
                  <a:close/>
                  <a:moveTo>
                    <a:pt x="646336" y="412680"/>
                  </a:moveTo>
                  <a:lnTo>
                    <a:pt x="794842" y="528836"/>
                  </a:lnTo>
                  <a:lnTo>
                    <a:pt x="794842" y="412680"/>
                  </a:lnTo>
                  <a:close/>
                  <a:moveTo>
                    <a:pt x="171855" y="412680"/>
                  </a:moveTo>
                  <a:lnTo>
                    <a:pt x="553095" y="732578"/>
                  </a:lnTo>
                  <a:lnTo>
                    <a:pt x="562729" y="639075"/>
                  </a:lnTo>
                  <a:cubicBezTo>
                    <a:pt x="565414" y="612671"/>
                    <a:pt x="567950" y="586267"/>
                    <a:pt x="570635" y="559864"/>
                  </a:cubicBezTo>
                  <a:cubicBezTo>
                    <a:pt x="573917" y="527344"/>
                    <a:pt x="577348" y="494675"/>
                    <a:pt x="580630" y="462155"/>
                  </a:cubicBezTo>
                  <a:lnTo>
                    <a:pt x="585568" y="412680"/>
                  </a:lnTo>
                  <a:close/>
                  <a:moveTo>
                    <a:pt x="789920" y="135167"/>
                  </a:moveTo>
                  <a:cubicBezTo>
                    <a:pt x="736814" y="215721"/>
                    <a:pt x="683708" y="296274"/>
                    <a:pt x="630156" y="377723"/>
                  </a:cubicBezTo>
                  <a:cubicBezTo>
                    <a:pt x="685648" y="378767"/>
                    <a:pt x="739798" y="379662"/>
                    <a:pt x="794395" y="380706"/>
                  </a:cubicBezTo>
                  <a:cubicBezTo>
                    <a:pt x="793350" y="298512"/>
                    <a:pt x="792455" y="217063"/>
                    <a:pt x="791411" y="135764"/>
                  </a:cubicBezTo>
                  <a:cubicBezTo>
                    <a:pt x="790964" y="135615"/>
                    <a:pt x="790368" y="135466"/>
                    <a:pt x="789920" y="135167"/>
                  </a:cubicBezTo>
                  <a:close/>
                  <a:moveTo>
                    <a:pt x="818262" y="127261"/>
                  </a:moveTo>
                  <a:cubicBezTo>
                    <a:pt x="817666" y="127411"/>
                    <a:pt x="817069" y="127411"/>
                    <a:pt x="816622" y="127559"/>
                  </a:cubicBezTo>
                  <a:cubicBezTo>
                    <a:pt x="817517" y="211842"/>
                    <a:pt x="818561" y="296126"/>
                    <a:pt x="819456" y="381303"/>
                  </a:cubicBezTo>
                  <a:cubicBezTo>
                    <a:pt x="876291" y="382198"/>
                    <a:pt x="932231" y="383243"/>
                    <a:pt x="989513" y="384138"/>
                  </a:cubicBezTo>
                  <a:cubicBezTo>
                    <a:pt x="931634" y="297319"/>
                    <a:pt x="874948" y="212290"/>
                    <a:pt x="818262" y="127261"/>
                  </a:cubicBezTo>
                  <a:close/>
                  <a:moveTo>
                    <a:pt x="762323" y="118161"/>
                  </a:moveTo>
                  <a:cubicBezTo>
                    <a:pt x="727715" y="118460"/>
                    <a:pt x="693256" y="118609"/>
                    <a:pt x="658647" y="118908"/>
                  </a:cubicBezTo>
                  <a:cubicBezTo>
                    <a:pt x="652979" y="118908"/>
                    <a:pt x="645520" y="117267"/>
                    <a:pt x="642089" y="120101"/>
                  </a:cubicBezTo>
                  <a:cubicBezTo>
                    <a:pt x="638807" y="122786"/>
                    <a:pt x="639702" y="130543"/>
                    <a:pt x="638807" y="135914"/>
                  </a:cubicBezTo>
                  <a:cubicBezTo>
                    <a:pt x="638807" y="136212"/>
                    <a:pt x="638658" y="136361"/>
                    <a:pt x="638658" y="136659"/>
                  </a:cubicBezTo>
                  <a:cubicBezTo>
                    <a:pt x="635376" y="168732"/>
                    <a:pt x="632094" y="200804"/>
                    <a:pt x="628812" y="232876"/>
                  </a:cubicBezTo>
                  <a:cubicBezTo>
                    <a:pt x="625978" y="260772"/>
                    <a:pt x="623144" y="288666"/>
                    <a:pt x="620310" y="316562"/>
                  </a:cubicBezTo>
                  <a:cubicBezTo>
                    <a:pt x="619116" y="327899"/>
                    <a:pt x="618221" y="339236"/>
                    <a:pt x="617028" y="350424"/>
                  </a:cubicBezTo>
                  <a:cubicBezTo>
                    <a:pt x="617475" y="350574"/>
                    <a:pt x="617923" y="350574"/>
                    <a:pt x="618371" y="350723"/>
                  </a:cubicBezTo>
                  <a:cubicBezTo>
                    <a:pt x="669239" y="273749"/>
                    <a:pt x="719957" y="196627"/>
                    <a:pt x="771720" y="118161"/>
                  </a:cubicBezTo>
                  <a:cubicBezTo>
                    <a:pt x="767544" y="118161"/>
                    <a:pt x="765007" y="118161"/>
                    <a:pt x="762323" y="118161"/>
                  </a:cubicBezTo>
                  <a:close/>
                  <a:moveTo>
                    <a:pt x="954457" y="116819"/>
                  </a:moveTo>
                  <a:cubicBezTo>
                    <a:pt x="931932" y="117117"/>
                    <a:pt x="909258" y="117267"/>
                    <a:pt x="886733" y="117416"/>
                  </a:cubicBezTo>
                  <a:cubicBezTo>
                    <a:pt x="872264" y="117416"/>
                    <a:pt x="857644" y="117416"/>
                    <a:pt x="841384" y="117416"/>
                  </a:cubicBezTo>
                  <a:cubicBezTo>
                    <a:pt x="892700" y="194688"/>
                    <a:pt x="943121" y="270170"/>
                    <a:pt x="993392" y="345800"/>
                  </a:cubicBezTo>
                  <a:cubicBezTo>
                    <a:pt x="993840" y="345651"/>
                    <a:pt x="994138" y="345502"/>
                    <a:pt x="994585" y="345352"/>
                  </a:cubicBezTo>
                  <a:cubicBezTo>
                    <a:pt x="992945" y="332971"/>
                    <a:pt x="991303" y="320590"/>
                    <a:pt x="989513" y="308208"/>
                  </a:cubicBezTo>
                  <a:cubicBezTo>
                    <a:pt x="980265" y="246600"/>
                    <a:pt x="970867" y="184842"/>
                    <a:pt x="961767" y="123233"/>
                  </a:cubicBezTo>
                  <a:cubicBezTo>
                    <a:pt x="961021" y="118013"/>
                    <a:pt x="959231" y="116819"/>
                    <a:pt x="954457" y="116819"/>
                  </a:cubicBezTo>
                  <a:close/>
                  <a:moveTo>
                    <a:pt x="686185" y="0"/>
                  </a:moveTo>
                  <a:lnTo>
                    <a:pt x="934104" y="0"/>
                  </a:lnTo>
                  <a:cubicBezTo>
                    <a:pt x="954339" y="0"/>
                    <a:pt x="970742" y="16403"/>
                    <a:pt x="970742" y="36638"/>
                  </a:cubicBezTo>
                  <a:lnTo>
                    <a:pt x="961098" y="59922"/>
                  </a:lnTo>
                  <a:lnTo>
                    <a:pt x="1051055" y="59922"/>
                  </a:lnTo>
                  <a:cubicBezTo>
                    <a:pt x="1063680" y="59922"/>
                    <a:pt x="1073915" y="70157"/>
                    <a:pt x="1073915" y="82782"/>
                  </a:cubicBezTo>
                  <a:lnTo>
                    <a:pt x="1073914" y="82782"/>
                  </a:lnTo>
                  <a:cubicBezTo>
                    <a:pt x="1073914" y="95407"/>
                    <a:pt x="1063679" y="105642"/>
                    <a:pt x="1051054" y="105642"/>
                  </a:cubicBezTo>
                  <a:lnTo>
                    <a:pt x="984543" y="105642"/>
                  </a:lnTo>
                  <a:lnTo>
                    <a:pt x="1025912" y="382944"/>
                  </a:lnTo>
                  <a:cubicBezTo>
                    <a:pt x="1027254" y="382795"/>
                    <a:pt x="1028447" y="382646"/>
                    <a:pt x="1029492" y="382348"/>
                  </a:cubicBezTo>
                  <a:cubicBezTo>
                    <a:pt x="1029492" y="382944"/>
                    <a:pt x="1029791" y="383541"/>
                    <a:pt x="1029641" y="383839"/>
                  </a:cubicBezTo>
                  <a:lnTo>
                    <a:pt x="1029470" y="385248"/>
                  </a:lnTo>
                  <a:lnTo>
                    <a:pt x="1157032" y="385248"/>
                  </a:lnTo>
                  <a:lnTo>
                    <a:pt x="1157032" y="310832"/>
                  </a:lnTo>
                  <a:lnTo>
                    <a:pt x="1126536" y="310832"/>
                  </a:lnTo>
                  <a:cubicBezTo>
                    <a:pt x="1121486" y="310832"/>
                    <a:pt x="1117392" y="306738"/>
                    <a:pt x="1117392" y="301688"/>
                  </a:cubicBezTo>
                  <a:cubicBezTo>
                    <a:pt x="1117392" y="296638"/>
                    <a:pt x="1121486" y="292544"/>
                    <a:pt x="1126536" y="292544"/>
                  </a:cubicBezTo>
                  <a:lnTo>
                    <a:pt x="1157032" y="292544"/>
                  </a:lnTo>
                  <a:lnTo>
                    <a:pt x="1157032" y="282034"/>
                  </a:lnTo>
                  <a:lnTo>
                    <a:pt x="1126536" y="282034"/>
                  </a:lnTo>
                  <a:cubicBezTo>
                    <a:pt x="1121486" y="282034"/>
                    <a:pt x="1117392" y="277940"/>
                    <a:pt x="1117392" y="272890"/>
                  </a:cubicBezTo>
                  <a:cubicBezTo>
                    <a:pt x="1117392" y="267840"/>
                    <a:pt x="1121486" y="263746"/>
                    <a:pt x="1126536" y="263746"/>
                  </a:cubicBezTo>
                  <a:lnTo>
                    <a:pt x="1157032" y="263746"/>
                  </a:lnTo>
                  <a:lnTo>
                    <a:pt x="1157032" y="253236"/>
                  </a:lnTo>
                  <a:lnTo>
                    <a:pt x="1126536" y="253236"/>
                  </a:lnTo>
                  <a:cubicBezTo>
                    <a:pt x="1121486" y="253236"/>
                    <a:pt x="1117392" y="249142"/>
                    <a:pt x="1117392" y="244092"/>
                  </a:cubicBezTo>
                  <a:cubicBezTo>
                    <a:pt x="1117392" y="239042"/>
                    <a:pt x="1121486" y="234948"/>
                    <a:pt x="1126536" y="234948"/>
                  </a:cubicBezTo>
                  <a:lnTo>
                    <a:pt x="1157032" y="234948"/>
                  </a:lnTo>
                  <a:lnTo>
                    <a:pt x="1157032" y="219866"/>
                  </a:lnTo>
                  <a:cubicBezTo>
                    <a:pt x="1157032" y="212291"/>
                    <a:pt x="1163173" y="206150"/>
                    <a:pt x="1170748" y="206150"/>
                  </a:cubicBezTo>
                  <a:cubicBezTo>
                    <a:pt x="1178323" y="206150"/>
                    <a:pt x="1184464" y="212291"/>
                    <a:pt x="1184464" y="219866"/>
                  </a:cubicBezTo>
                  <a:lnTo>
                    <a:pt x="1184464" y="234948"/>
                  </a:lnTo>
                  <a:lnTo>
                    <a:pt x="1210556" y="234948"/>
                  </a:lnTo>
                  <a:cubicBezTo>
                    <a:pt x="1215606" y="234948"/>
                    <a:pt x="1219700" y="239042"/>
                    <a:pt x="1219700" y="244092"/>
                  </a:cubicBezTo>
                  <a:cubicBezTo>
                    <a:pt x="1219700" y="249142"/>
                    <a:pt x="1215606" y="253236"/>
                    <a:pt x="1210556" y="253236"/>
                  </a:cubicBezTo>
                  <a:lnTo>
                    <a:pt x="1184464" y="253236"/>
                  </a:lnTo>
                  <a:lnTo>
                    <a:pt x="1184464" y="263746"/>
                  </a:lnTo>
                  <a:lnTo>
                    <a:pt x="1210556" y="263746"/>
                  </a:lnTo>
                  <a:cubicBezTo>
                    <a:pt x="1215606" y="263746"/>
                    <a:pt x="1219700" y="267840"/>
                    <a:pt x="1219700" y="272890"/>
                  </a:cubicBezTo>
                  <a:cubicBezTo>
                    <a:pt x="1219700" y="277940"/>
                    <a:pt x="1215606" y="282034"/>
                    <a:pt x="1210556" y="282034"/>
                  </a:cubicBezTo>
                  <a:lnTo>
                    <a:pt x="1184464" y="282034"/>
                  </a:lnTo>
                  <a:lnTo>
                    <a:pt x="1184464" y="292544"/>
                  </a:lnTo>
                  <a:lnTo>
                    <a:pt x="1210556" y="292544"/>
                  </a:lnTo>
                  <a:cubicBezTo>
                    <a:pt x="1215606" y="292544"/>
                    <a:pt x="1219700" y="296638"/>
                    <a:pt x="1219700" y="301688"/>
                  </a:cubicBezTo>
                  <a:cubicBezTo>
                    <a:pt x="1219700" y="306738"/>
                    <a:pt x="1215606" y="310832"/>
                    <a:pt x="1210556" y="310832"/>
                  </a:cubicBezTo>
                  <a:lnTo>
                    <a:pt x="1184464" y="310832"/>
                  </a:lnTo>
                  <a:lnTo>
                    <a:pt x="1184464" y="385248"/>
                  </a:lnTo>
                  <a:lnTo>
                    <a:pt x="1315794" y="385248"/>
                  </a:lnTo>
                  <a:lnTo>
                    <a:pt x="1315794" y="310832"/>
                  </a:lnTo>
                  <a:lnTo>
                    <a:pt x="1286537" y="310832"/>
                  </a:lnTo>
                  <a:cubicBezTo>
                    <a:pt x="1281487" y="310832"/>
                    <a:pt x="1277393" y="306738"/>
                    <a:pt x="1277393" y="301688"/>
                  </a:cubicBezTo>
                  <a:cubicBezTo>
                    <a:pt x="1277393" y="296638"/>
                    <a:pt x="1281487" y="292544"/>
                    <a:pt x="1286537" y="292544"/>
                  </a:cubicBezTo>
                  <a:lnTo>
                    <a:pt x="1315794" y="292544"/>
                  </a:lnTo>
                  <a:lnTo>
                    <a:pt x="1315794" y="282034"/>
                  </a:lnTo>
                  <a:lnTo>
                    <a:pt x="1286537" y="282034"/>
                  </a:lnTo>
                  <a:cubicBezTo>
                    <a:pt x="1281487" y="282034"/>
                    <a:pt x="1277393" y="277940"/>
                    <a:pt x="1277393" y="272890"/>
                  </a:cubicBezTo>
                  <a:cubicBezTo>
                    <a:pt x="1277393" y="267840"/>
                    <a:pt x="1281487" y="263746"/>
                    <a:pt x="1286537" y="263746"/>
                  </a:cubicBezTo>
                  <a:lnTo>
                    <a:pt x="1315794" y="263746"/>
                  </a:lnTo>
                  <a:lnTo>
                    <a:pt x="1315794" y="253236"/>
                  </a:lnTo>
                  <a:lnTo>
                    <a:pt x="1286537" y="253236"/>
                  </a:lnTo>
                  <a:cubicBezTo>
                    <a:pt x="1281487" y="253236"/>
                    <a:pt x="1277393" y="249142"/>
                    <a:pt x="1277393" y="244092"/>
                  </a:cubicBezTo>
                  <a:cubicBezTo>
                    <a:pt x="1277393" y="239042"/>
                    <a:pt x="1281487" y="234948"/>
                    <a:pt x="1286537" y="234948"/>
                  </a:cubicBezTo>
                  <a:lnTo>
                    <a:pt x="1315794" y="234948"/>
                  </a:lnTo>
                  <a:lnTo>
                    <a:pt x="1315794" y="219866"/>
                  </a:lnTo>
                  <a:cubicBezTo>
                    <a:pt x="1315794" y="212291"/>
                    <a:pt x="1321935" y="206150"/>
                    <a:pt x="1329510" y="206150"/>
                  </a:cubicBezTo>
                  <a:cubicBezTo>
                    <a:pt x="1337085" y="206150"/>
                    <a:pt x="1343226" y="212291"/>
                    <a:pt x="1343226" y="219866"/>
                  </a:cubicBezTo>
                  <a:lnTo>
                    <a:pt x="1343226" y="234948"/>
                  </a:lnTo>
                  <a:lnTo>
                    <a:pt x="1370557" y="234948"/>
                  </a:lnTo>
                  <a:cubicBezTo>
                    <a:pt x="1375607" y="234948"/>
                    <a:pt x="1379701" y="239042"/>
                    <a:pt x="1379701" y="244092"/>
                  </a:cubicBezTo>
                  <a:cubicBezTo>
                    <a:pt x="1379701" y="249142"/>
                    <a:pt x="1375607" y="253236"/>
                    <a:pt x="1370557" y="253236"/>
                  </a:cubicBezTo>
                  <a:lnTo>
                    <a:pt x="1343226" y="253236"/>
                  </a:lnTo>
                  <a:lnTo>
                    <a:pt x="1343226" y="263746"/>
                  </a:lnTo>
                  <a:lnTo>
                    <a:pt x="1370557" y="263746"/>
                  </a:lnTo>
                  <a:cubicBezTo>
                    <a:pt x="1375607" y="263746"/>
                    <a:pt x="1379701" y="267840"/>
                    <a:pt x="1379701" y="272890"/>
                  </a:cubicBezTo>
                  <a:cubicBezTo>
                    <a:pt x="1379701" y="277940"/>
                    <a:pt x="1375607" y="282034"/>
                    <a:pt x="1370557" y="282034"/>
                  </a:cubicBezTo>
                  <a:lnTo>
                    <a:pt x="1343226" y="282034"/>
                  </a:lnTo>
                  <a:lnTo>
                    <a:pt x="1343226" y="292544"/>
                  </a:lnTo>
                  <a:lnTo>
                    <a:pt x="1370557" y="292544"/>
                  </a:lnTo>
                  <a:cubicBezTo>
                    <a:pt x="1375607" y="292544"/>
                    <a:pt x="1379701" y="296638"/>
                    <a:pt x="1379701" y="301688"/>
                  </a:cubicBezTo>
                  <a:cubicBezTo>
                    <a:pt x="1379701" y="306738"/>
                    <a:pt x="1375607" y="310832"/>
                    <a:pt x="1370557" y="310832"/>
                  </a:cubicBezTo>
                  <a:lnTo>
                    <a:pt x="1343226" y="310832"/>
                  </a:lnTo>
                  <a:lnTo>
                    <a:pt x="1343226" y="385248"/>
                  </a:lnTo>
                  <a:lnTo>
                    <a:pt x="1497488" y="385248"/>
                  </a:lnTo>
                  <a:lnTo>
                    <a:pt x="1505347" y="388503"/>
                  </a:lnTo>
                  <a:lnTo>
                    <a:pt x="1505405" y="388454"/>
                  </a:lnTo>
                  <a:cubicBezTo>
                    <a:pt x="1511207" y="383585"/>
                    <a:pt x="1519859" y="384342"/>
                    <a:pt x="1524728" y="390145"/>
                  </a:cubicBezTo>
                  <a:cubicBezTo>
                    <a:pt x="1529597" y="395948"/>
                    <a:pt x="1528840" y="404599"/>
                    <a:pt x="1523038" y="409469"/>
                  </a:cubicBezTo>
                  <a:lnTo>
                    <a:pt x="1085083" y="776956"/>
                  </a:lnTo>
                  <a:lnTo>
                    <a:pt x="1087573" y="789880"/>
                  </a:lnTo>
                  <a:cubicBezTo>
                    <a:pt x="1095377" y="845416"/>
                    <a:pt x="1103907" y="900770"/>
                    <a:pt x="1112255" y="956306"/>
                  </a:cubicBezTo>
                  <a:cubicBezTo>
                    <a:pt x="1119333" y="1003130"/>
                    <a:pt x="1126411" y="1049955"/>
                    <a:pt x="1133490" y="1096779"/>
                  </a:cubicBezTo>
                  <a:cubicBezTo>
                    <a:pt x="1137845" y="1126362"/>
                    <a:pt x="1142383" y="1155763"/>
                    <a:pt x="1146738" y="1185346"/>
                  </a:cubicBezTo>
                  <a:cubicBezTo>
                    <a:pt x="1146920" y="1186798"/>
                    <a:pt x="1146557" y="1189339"/>
                    <a:pt x="1147283" y="1189702"/>
                  </a:cubicBezTo>
                  <a:cubicBezTo>
                    <a:pt x="1160532" y="1195328"/>
                    <a:pt x="1152546" y="1206762"/>
                    <a:pt x="1153816" y="1215292"/>
                  </a:cubicBezTo>
                  <a:cubicBezTo>
                    <a:pt x="1155450" y="1226726"/>
                    <a:pt x="1154542" y="1238522"/>
                    <a:pt x="1156176" y="1249956"/>
                  </a:cubicBezTo>
                  <a:cubicBezTo>
                    <a:pt x="1167247" y="1325093"/>
                    <a:pt x="1178862" y="1400230"/>
                    <a:pt x="1190114" y="1475367"/>
                  </a:cubicBezTo>
                  <a:cubicBezTo>
                    <a:pt x="1199370" y="1536710"/>
                    <a:pt x="1208445" y="1598235"/>
                    <a:pt x="1217701" y="1659579"/>
                  </a:cubicBezTo>
                  <a:cubicBezTo>
                    <a:pt x="1218064" y="1661756"/>
                    <a:pt x="1220605" y="1663753"/>
                    <a:pt x="1221875" y="1665931"/>
                  </a:cubicBezTo>
                  <a:cubicBezTo>
                    <a:pt x="1222964" y="1667746"/>
                    <a:pt x="1224416" y="1669924"/>
                    <a:pt x="1224235" y="1671920"/>
                  </a:cubicBezTo>
                  <a:cubicBezTo>
                    <a:pt x="1221875" y="1709307"/>
                    <a:pt x="1230587" y="1745423"/>
                    <a:pt x="1235668" y="1781903"/>
                  </a:cubicBezTo>
                  <a:cubicBezTo>
                    <a:pt x="1242928" y="1833264"/>
                    <a:pt x="1251095" y="1884444"/>
                    <a:pt x="1258718" y="1935625"/>
                  </a:cubicBezTo>
                  <a:cubicBezTo>
                    <a:pt x="1266340" y="1986260"/>
                    <a:pt x="1273600" y="2037077"/>
                    <a:pt x="1281222" y="2087713"/>
                  </a:cubicBezTo>
                  <a:lnTo>
                    <a:pt x="1286826" y="2124229"/>
                  </a:lnTo>
                  <a:lnTo>
                    <a:pt x="1623061" y="2124229"/>
                  </a:lnTo>
                  <a:lnTo>
                    <a:pt x="1636122" y="2129640"/>
                  </a:lnTo>
                  <a:lnTo>
                    <a:pt x="1640572" y="2129637"/>
                  </a:lnTo>
                  <a:lnTo>
                    <a:pt x="1640572" y="2134176"/>
                  </a:lnTo>
                  <a:lnTo>
                    <a:pt x="1645921" y="2147089"/>
                  </a:lnTo>
                  <a:lnTo>
                    <a:pt x="1645920" y="2147089"/>
                  </a:lnTo>
                  <a:lnTo>
                    <a:pt x="1640572" y="2160000"/>
                  </a:lnTo>
                  <a:lnTo>
                    <a:pt x="1640572" y="2166683"/>
                  </a:lnTo>
                  <a:lnTo>
                    <a:pt x="1630945" y="2166683"/>
                  </a:lnTo>
                  <a:lnTo>
                    <a:pt x="1623060" y="2169949"/>
                  </a:lnTo>
                  <a:lnTo>
                    <a:pt x="22860" y="2169948"/>
                  </a:lnTo>
                  <a:lnTo>
                    <a:pt x="14978" y="2166683"/>
                  </a:lnTo>
                  <a:lnTo>
                    <a:pt x="5349" y="2166683"/>
                  </a:lnTo>
                  <a:lnTo>
                    <a:pt x="5349" y="2160002"/>
                  </a:lnTo>
                  <a:lnTo>
                    <a:pt x="0" y="2147089"/>
                  </a:lnTo>
                  <a:lnTo>
                    <a:pt x="6696" y="2130925"/>
                  </a:lnTo>
                  <a:cubicBezTo>
                    <a:pt x="10833" y="2126788"/>
                    <a:pt x="16548" y="2124229"/>
                    <a:pt x="22860" y="2124229"/>
                  </a:cubicBezTo>
                  <a:lnTo>
                    <a:pt x="410941" y="2124229"/>
                  </a:lnTo>
                  <a:lnTo>
                    <a:pt x="415334" y="2082631"/>
                  </a:lnTo>
                  <a:cubicBezTo>
                    <a:pt x="419509" y="2042159"/>
                    <a:pt x="423683" y="2001505"/>
                    <a:pt x="427676" y="1961033"/>
                  </a:cubicBezTo>
                  <a:cubicBezTo>
                    <a:pt x="430943" y="1928365"/>
                    <a:pt x="433846" y="1895515"/>
                    <a:pt x="437295" y="1862847"/>
                  </a:cubicBezTo>
                  <a:cubicBezTo>
                    <a:pt x="441287" y="1823827"/>
                    <a:pt x="445462" y="1784807"/>
                    <a:pt x="449455" y="1745786"/>
                  </a:cubicBezTo>
                  <a:cubicBezTo>
                    <a:pt x="450906" y="1732538"/>
                    <a:pt x="451995" y="1719289"/>
                    <a:pt x="453447" y="1706221"/>
                  </a:cubicBezTo>
                  <a:cubicBezTo>
                    <a:pt x="454173" y="1699688"/>
                    <a:pt x="454173" y="1693517"/>
                    <a:pt x="444554" y="1691158"/>
                  </a:cubicBezTo>
                  <a:cubicBezTo>
                    <a:pt x="461977" y="1681902"/>
                    <a:pt x="456896" y="1666112"/>
                    <a:pt x="458348" y="1653227"/>
                  </a:cubicBezTo>
                  <a:cubicBezTo>
                    <a:pt x="464700" y="1599869"/>
                    <a:pt x="469600" y="1546329"/>
                    <a:pt x="475045" y="1492971"/>
                  </a:cubicBezTo>
                  <a:cubicBezTo>
                    <a:pt x="479582" y="1447962"/>
                    <a:pt x="483756" y="1402771"/>
                    <a:pt x="488112" y="1357761"/>
                  </a:cubicBezTo>
                  <a:cubicBezTo>
                    <a:pt x="492286" y="1315656"/>
                    <a:pt x="496097" y="1273550"/>
                    <a:pt x="501179" y="1231626"/>
                  </a:cubicBezTo>
                  <a:cubicBezTo>
                    <a:pt x="502450" y="1222007"/>
                    <a:pt x="495190" y="1221099"/>
                    <a:pt x="490834" y="1215473"/>
                  </a:cubicBezTo>
                  <a:cubicBezTo>
                    <a:pt x="506805" y="1209484"/>
                    <a:pt x="504446" y="1195328"/>
                    <a:pt x="505898" y="1182805"/>
                  </a:cubicBezTo>
                  <a:cubicBezTo>
                    <a:pt x="510072" y="1142877"/>
                    <a:pt x="514065" y="1102950"/>
                    <a:pt x="518239" y="1063022"/>
                  </a:cubicBezTo>
                  <a:cubicBezTo>
                    <a:pt x="521506" y="1030898"/>
                    <a:pt x="524591" y="998774"/>
                    <a:pt x="527858" y="966651"/>
                  </a:cubicBezTo>
                  <a:cubicBezTo>
                    <a:pt x="531851" y="927086"/>
                    <a:pt x="536025" y="887340"/>
                    <a:pt x="540018" y="847775"/>
                  </a:cubicBezTo>
                  <a:lnTo>
                    <a:pt x="548341" y="764399"/>
                  </a:lnTo>
                  <a:lnTo>
                    <a:pt x="132037" y="415079"/>
                  </a:lnTo>
                  <a:lnTo>
                    <a:pt x="129621" y="410438"/>
                  </a:lnTo>
                  <a:lnTo>
                    <a:pt x="125334" y="408662"/>
                  </a:lnTo>
                  <a:cubicBezTo>
                    <a:pt x="122852" y="406180"/>
                    <a:pt x="121316" y="402751"/>
                    <a:pt x="121316" y="398964"/>
                  </a:cubicBezTo>
                  <a:cubicBezTo>
                    <a:pt x="121316" y="391389"/>
                    <a:pt x="127457" y="385248"/>
                    <a:pt x="135032" y="385248"/>
                  </a:cubicBezTo>
                  <a:lnTo>
                    <a:pt x="301963" y="385248"/>
                  </a:lnTo>
                  <a:lnTo>
                    <a:pt x="301963" y="319242"/>
                  </a:lnTo>
                  <a:lnTo>
                    <a:pt x="274367" y="319242"/>
                  </a:lnTo>
                  <a:cubicBezTo>
                    <a:pt x="269317" y="319242"/>
                    <a:pt x="265223" y="315148"/>
                    <a:pt x="265223" y="310098"/>
                  </a:cubicBezTo>
                  <a:cubicBezTo>
                    <a:pt x="265223" y="305048"/>
                    <a:pt x="269317" y="300954"/>
                    <a:pt x="274367" y="300954"/>
                  </a:cubicBezTo>
                  <a:lnTo>
                    <a:pt x="301963" y="300954"/>
                  </a:lnTo>
                  <a:lnTo>
                    <a:pt x="301963" y="290444"/>
                  </a:lnTo>
                  <a:lnTo>
                    <a:pt x="274367" y="290444"/>
                  </a:lnTo>
                  <a:cubicBezTo>
                    <a:pt x="269317" y="290444"/>
                    <a:pt x="265223" y="286350"/>
                    <a:pt x="265223" y="281300"/>
                  </a:cubicBezTo>
                  <a:cubicBezTo>
                    <a:pt x="265223" y="276250"/>
                    <a:pt x="269317" y="272156"/>
                    <a:pt x="274367" y="272156"/>
                  </a:cubicBezTo>
                  <a:lnTo>
                    <a:pt x="301963" y="272156"/>
                  </a:lnTo>
                  <a:lnTo>
                    <a:pt x="301963" y="261646"/>
                  </a:lnTo>
                  <a:lnTo>
                    <a:pt x="274367" y="261646"/>
                  </a:lnTo>
                  <a:cubicBezTo>
                    <a:pt x="269317" y="261646"/>
                    <a:pt x="265223" y="257552"/>
                    <a:pt x="265223" y="252502"/>
                  </a:cubicBezTo>
                  <a:cubicBezTo>
                    <a:pt x="265223" y="247452"/>
                    <a:pt x="269317" y="243358"/>
                    <a:pt x="274367" y="243358"/>
                  </a:cubicBezTo>
                  <a:lnTo>
                    <a:pt x="301963" y="243358"/>
                  </a:lnTo>
                  <a:lnTo>
                    <a:pt x="301963" y="219866"/>
                  </a:lnTo>
                  <a:cubicBezTo>
                    <a:pt x="301963" y="212291"/>
                    <a:pt x="308104" y="206150"/>
                    <a:pt x="315679" y="206150"/>
                  </a:cubicBezTo>
                  <a:cubicBezTo>
                    <a:pt x="323254" y="206150"/>
                    <a:pt x="329395" y="212291"/>
                    <a:pt x="329395" y="219866"/>
                  </a:cubicBezTo>
                  <a:lnTo>
                    <a:pt x="329395" y="243358"/>
                  </a:lnTo>
                  <a:lnTo>
                    <a:pt x="358387" y="243358"/>
                  </a:lnTo>
                  <a:cubicBezTo>
                    <a:pt x="363437" y="243358"/>
                    <a:pt x="367531" y="247452"/>
                    <a:pt x="367531" y="252502"/>
                  </a:cubicBezTo>
                  <a:cubicBezTo>
                    <a:pt x="367531" y="257552"/>
                    <a:pt x="363437" y="261646"/>
                    <a:pt x="358387" y="261646"/>
                  </a:cubicBezTo>
                  <a:lnTo>
                    <a:pt x="329395" y="261646"/>
                  </a:lnTo>
                  <a:lnTo>
                    <a:pt x="329395" y="272156"/>
                  </a:lnTo>
                  <a:lnTo>
                    <a:pt x="358387" y="272156"/>
                  </a:lnTo>
                  <a:cubicBezTo>
                    <a:pt x="363437" y="272156"/>
                    <a:pt x="367531" y="276250"/>
                    <a:pt x="367531" y="281300"/>
                  </a:cubicBezTo>
                  <a:cubicBezTo>
                    <a:pt x="367531" y="286350"/>
                    <a:pt x="363437" y="290444"/>
                    <a:pt x="358387" y="290444"/>
                  </a:cubicBezTo>
                  <a:lnTo>
                    <a:pt x="329395" y="290444"/>
                  </a:lnTo>
                  <a:lnTo>
                    <a:pt x="329395" y="300954"/>
                  </a:lnTo>
                  <a:lnTo>
                    <a:pt x="358387" y="300954"/>
                  </a:lnTo>
                  <a:cubicBezTo>
                    <a:pt x="363437" y="300954"/>
                    <a:pt x="367531" y="305048"/>
                    <a:pt x="367531" y="310098"/>
                  </a:cubicBezTo>
                  <a:cubicBezTo>
                    <a:pt x="367531" y="315148"/>
                    <a:pt x="363437" y="319242"/>
                    <a:pt x="358387" y="319242"/>
                  </a:cubicBezTo>
                  <a:lnTo>
                    <a:pt x="329395" y="319242"/>
                  </a:lnTo>
                  <a:lnTo>
                    <a:pt x="329395" y="385248"/>
                  </a:lnTo>
                  <a:lnTo>
                    <a:pt x="447531" y="385248"/>
                  </a:lnTo>
                  <a:lnTo>
                    <a:pt x="447531" y="315782"/>
                  </a:lnTo>
                  <a:lnTo>
                    <a:pt x="417009" y="315782"/>
                  </a:lnTo>
                  <a:cubicBezTo>
                    <a:pt x="411959" y="315782"/>
                    <a:pt x="407865" y="311688"/>
                    <a:pt x="407865" y="306638"/>
                  </a:cubicBezTo>
                  <a:cubicBezTo>
                    <a:pt x="407865" y="301588"/>
                    <a:pt x="411959" y="297494"/>
                    <a:pt x="417009" y="297494"/>
                  </a:cubicBezTo>
                  <a:lnTo>
                    <a:pt x="447531" y="297494"/>
                  </a:lnTo>
                  <a:lnTo>
                    <a:pt x="447531" y="286984"/>
                  </a:lnTo>
                  <a:lnTo>
                    <a:pt x="417009" y="286984"/>
                  </a:lnTo>
                  <a:cubicBezTo>
                    <a:pt x="411959" y="286984"/>
                    <a:pt x="407865" y="282890"/>
                    <a:pt x="407865" y="277840"/>
                  </a:cubicBezTo>
                  <a:cubicBezTo>
                    <a:pt x="407865" y="272790"/>
                    <a:pt x="411959" y="268696"/>
                    <a:pt x="417009" y="268696"/>
                  </a:cubicBezTo>
                  <a:lnTo>
                    <a:pt x="447531" y="268696"/>
                  </a:lnTo>
                  <a:lnTo>
                    <a:pt x="447531" y="258186"/>
                  </a:lnTo>
                  <a:lnTo>
                    <a:pt x="417009" y="258186"/>
                  </a:lnTo>
                  <a:cubicBezTo>
                    <a:pt x="411959" y="258186"/>
                    <a:pt x="407865" y="254092"/>
                    <a:pt x="407865" y="249042"/>
                  </a:cubicBezTo>
                  <a:cubicBezTo>
                    <a:pt x="407865" y="243992"/>
                    <a:pt x="411959" y="239898"/>
                    <a:pt x="417009" y="239898"/>
                  </a:cubicBezTo>
                  <a:lnTo>
                    <a:pt x="447531" y="239898"/>
                  </a:lnTo>
                  <a:lnTo>
                    <a:pt x="447531" y="219866"/>
                  </a:lnTo>
                  <a:cubicBezTo>
                    <a:pt x="447531" y="212291"/>
                    <a:pt x="453672" y="206150"/>
                    <a:pt x="461247" y="206150"/>
                  </a:cubicBezTo>
                  <a:cubicBezTo>
                    <a:pt x="468822" y="206150"/>
                    <a:pt x="474963" y="212291"/>
                    <a:pt x="474963" y="219866"/>
                  </a:cubicBezTo>
                  <a:lnTo>
                    <a:pt x="474963" y="239898"/>
                  </a:lnTo>
                  <a:lnTo>
                    <a:pt x="501029" y="239898"/>
                  </a:lnTo>
                  <a:cubicBezTo>
                    <a:pt x="506079" y="239898"/>
                    <a:pt x="510173" y="243992"/>
                    <a:pt x="510173" y="249042"/>
                  </a:cubicBezTo>
                  <a:cubicBezTo>
                    <a:pt x="510173" y="254092"/>
                    <a:pt x="506079" y="258186"/>
                    <a:pt x="501029" y="258186"/>
                  </a:cubicBezTo>
                  <a:lnTo>
                    <a:pt x="474963" y="258186"/>
                  </a:lnTo>
                  <a:lnTo>
                    <a:pt x="474963" y="268696"/>
                  </a:lnTo>
                  <a:lnTo>
                    <a:pt x="501029" y="268696"/>
                  </a:lnTo>
                  <a:cubicBezTo>
                    <a:pt x="506079" y="268696"/>
                    <a:pt x="510173" y="272790"/>
                    <a:pt x="510173" y="277840"/>
                  </a:cubicBezTo>
                  <a:cubicBezTo>
                    <a:pt x="510173" y="282890"/>
                    <a:pt x="506079" y="286984"/>
                    <a:pt x="501029" y="286984"/>
                  </a:cubicBezTo>
                  <a:lnTo>
                    <a:pt x="474963" y="286984"/>
                  </a:lnTo>
                  <a:lnTo>
                    <a:pt x="474963" y="297494"/>
                  </a:lnTo>
                  <a:lnTo>
                    <a:pt x="501029" y="297494"/>
                  </a:lnTo>
                  <a:cubicBezTo>
                    <a:pt x="506079" y="297494"/>
                    <a:pt x="510173" y="301588"/>
                    <a:pt x="510173" y="306638"/>
                  </a:cubicBezTo>
                  <a:cubicBezTo>
                    <a:pt x="510173" y="311688"/>
                    <a:pt x="506079" y="315782"/>
                    <a:pt x="501029" y="315782"/>
                  </a:cubicBezTo>
                  <a:lnTo>
                    <a:pt x="474963" y="315782"/>
                  </a:lnTo>
                  <a:lnTo>
                    <a:pt x="474963" y="385248"/>
                  </a:lnTo>
                  <a:lnTo>
                    <a:pt x="588306" y="385248"/>
                  </a:lnTo>
                  <a:lnTo>
                    <a:pt x="588536" y="382944"/>
                  </a:lnTo>
                  <a:cubicBezTo>
                    <a:pt x="591818" y="350126"/>
                    <a:pt x="595397" y="317308"/>
                    <a:pt x="598679" y="284490"/>
                  </a:cubicBezTo>
                  <a:cubicBezTo>
                    <a:pt x="601365" y="258385"/>
                    <a:pt x="603752" y="232130"/>
                    <a:pt x="606437" y="206025"/>
                  </a:cubicBezTo>
                  <a:cubicBezTo>
                    <a:pt x="609718" y="173206"/>
                    <a:pt x="613150" y="140388"/>
                    <a:pt x="616580" y="107571"/>
                  </a:cubicBezTo>
                  <a:lnTo>
                    <a:pt x="616580" y="105641"/>
                  </a:lnTo>
                  <a:lnTo>
                    <a:pt x="569236" y="105641"/>
                  </a:lnTo>
                  <a:cubicBezTo>
                    <a:pt x="562924" y="105641"/>
                    <a:pt x="557209" y="103082"/>
                    <a:pt x="553072" y="98945"/>
                  </a:cubicBezTo>
                  <a:lnTo>
                    <a:pt x="546376" y="82781"/>
                  </a:lnTo>
                  <a:lnTo>
                    <a:pt x="553072" y="66617"/>
                  </a:lnTo>
                  <a:cubicBezTo>
                    <a:pt x="557209" y="62481"/>
                    <a:pt x="562924" y="59922"/>
                    <a:pt x="569236" y="59922"/>
                  </a:cubicBezTo>
                  <a:lnTo>
                    <a:pt x="659192" y="59922"/>
                  </a:lnTo>
                  <a:lnTo>
                    <a:pt x="649547" y="36638"/>
                  </a:lnTo>
                  <a:cubicBezTo>
                    <a:pt x="649547" y="16403"/>
                    <a:pt x="665950" y="0"/>
                    <a:pt x="686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398FF5F-2F67-408B-82B9-3E42E24B3EB4}"/>
                </a:ext>
              </a:extLst>
            </p:cNvPr>
            <p:cNvSpPr/>
            <p:nvPr/>
          </p:nvSpPr>
          <p:spPr>
            <a:xfrm>
              <a:off x="5175911" y="1999241"/>
              <a:ext cx="1469324" cy="1292539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1CFD0E6E-BC73-4446-B0D1-EE2C6EC00EEA}"/>
                </a:ext>
              </a:extLst>
            </p:cNvPr>
            <p:cNvSpPr/>
            <p:nvPr/>
          </p:nvSpPr>
          <p:spPr>
            <a:xfrm>
              <a:off x="6632772" y="3259788"/>
              <a:ext cx="905673" cy="932988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943B9D3-8475-4091-AE46-97E9A45741D6}"/>
                </a:ext>
              </a:extLst>
            </p:cNvPr>
            <p:cNvSpPr/>
            <p:nvPr/>
          </p:nvSpPr>
          <p:spPr>
            <a:xfrm>
              <a:off x="5379540" y="2024432"/>
              <a:ext cx="1414402" cy="1292539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D739A85C-8B6A-498E-8533-7A08FA028003}"/>
                </a:ext>
              </a:extLst>
            </p:cNvPr>
            <p:cNvSpPr/>
            <p:nvPr/>
          </p:nvSpPr>
          <p:spPr>
            <a:xfrm>
              <a:off x="6761047" y="3284876"/>
              <a:ext cx="824434" cy="916104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7FDF06D-5634-4A04-9ADC-9FA5D6A7C814}"/>
                </a:ext>
              </a:extLst>
            </p:cNvPr>
            <p:cNvSpPr/>
            <p:nvPr/>
          </p:nvSpPr>
          <p:spPr>
            <a:xfrm>
              <a:off x="6418281" y="2024329"/>
              <a:ext cx="926940" cy="1292539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51CFBA38-BBC4-45D4-8227-4D3F264D9507}"/>
                </a:ext>
              </a:extLst>
            </p:cNvPr>
            <p:cNvSpPr/>
            <p:nvPr/>
          </p:nvSpPr>
          <p:spPr>
            <a:xfrm>
              <a:off x="6646499" y="2049522"/>
              <a:ext cx="783536" cy="1257502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E11B936-D055-4C8E-9523-407F5A83DF4A}"/>
                </a:ext>
              </a:extLst>
            </p:cNvPr>
            <p:cNvSpPr/>
            <p:nvPr/>
          </p:nvSpPr>
          <p:spPr>
            <a:xfrm>
              <a:off x="7301758" y="3281934"/>
              <a:ext cx="530925" cy="929410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AD26181D-7896-4DCC-9ED6-A75D61DA0C7D}"/>
                </a:ext>
              </a:extLst>
            </p:cNvPr>
            <p:cNvSpPr/>
            <p:nvPr/>
          </p:nvSpPr>
          <p:spPr>
            <a:xfrm>
              <a:off x="7430035" y="3307022"/>
              <a:ext cx="442115" cy="884114"/>
            </a:xfrm>
            <a:custGeom>
              <a:avLst/>
              <a:gdLst>
                <a:gd name="connsiteX0" fmla="*/ 0 w 619125"/>
                <a:gd name="connsiteY0" fmla="*/ 0 h 561975"/>
                <a:gd name="connsiteX1" fmla="*/ 590550 w 619125"/>
                <a:gd name="connsiteY1" fmla="*/ 561975 h 561975"/>
                <a:gd name="connsiteX2" fmla="*/ 619125 w 619125"/>
                <a:gd name="connsiteY2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  <a:gd name="connsiteX0" fmla="*/ 0 w 590550"/>
                <a:gd name="connsiteY0" fmla="*/ 0 h 561975"/>
                <a:gd name="connsiteX1" fmla="*/ 590550 w 590550"/>
                <a:gd name="connsiteY1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561975">
                  <a:moveTo>
                    <a:pt x="0" y="0"/>
                  </a:moveTo>
                  <a:cubicBezTo>
                    <a:pt x="196850" y="330200"/>
                    <a:pt x="403225" y="498475"/>
                    <a:pt x="590550" y="561975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9E001F5-85B7-4F35-B25D-DFF6CAAAAD76}"/>
              </a:ext>
            </a:extLst>
          </p:cNvPr>
          <p:cNvGrpSpPr/>
          <p:nvPr/>
        </p:nvGrpSpPr>
        <p:grpSpPr>
          <a:xfrm>
            <a:off x="8645265" y="942059"/>
            <a:ext cx="2036454" cy="1463807"/>
            <a:chOff x="4402904" y="822061"/>
            <a:chExt cx="3952766" cy="2841256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0FD58A6-84BE-44F7-A8AD-0C35FFA242C4}"/>
                </a:ext>
              </a:extLst>
            </p:cNvPr>
            <p:cNvGrpSpPr/>
            <p:nvPr/>
          </p:nvGrpSpPr>
          <p:grpSpPr>
            <a:xfrm>
              <a:off x="4960005" y="1133489"/>
              <a:ext cx="2218401" cy="2218401"/>
              <a:chOff x="4547049" y="1897856"/>
              <a:chExt cx="3071634" cy="3071634"/>
            </a:xfrm>
            <a:effectLst/>
          </p:grpSpPr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ACA0B7B-C417-4CDF-9000-DB7340E6459D}"/>
                  </a:ext>
                </a:extLst>
              </p:cNvPr>
              <p:cNvSpPr/>
              <p:nvPr/>
            </p:nvSpPr>
            <p:spPr>
              <a:xfrm>
                <a:off x="4547049" y="1897856"/>
                <a:ext cx="3071634" cy="307163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B9B634F2-4EFD-4E44-8510-FF712A7BC7B2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DE51C7B-0D90-44D7-BD59-540A804FF169}"/>
                </a:ext>
              </a:extLst>
            </p:cNvPr>
            <p:cNvSpPr/>
            <p:nvPr/>
          </p:nvSpPr>
          <p:spPr>
            <a:xfrm rot="20965310">
              <a:off x="4402904" y="1941168"/>
              <a:ext cx="489707" cy="585571"/>
            </a:xfrm>
            <a:custGeom>
              <a:avLst/>
              <a:gdLst>
                <a:gd name="connsiteX0" fmla="*/ 474202 w 565444"/>
                <a:gd name="connsiteY0" fmla="*/ 370360 h 676134"/>
                <a:gd name="connsiteX1" fmla="*/ 91243 w 565444"/>
                <a:gd name="connsiteY1" fmla="*/ 370359 h 676134"/>
                <a:gd name="connsiteX2" fmla="*/ 78616 w 565444"/>
                <a:gd name="connsiteY2" fmla="*/ 382986 h 676134"/>
                <a:gd name="connsiteX3" fmla="*/ 78615 w 565444"/>
                <a:gd name="connsiteY3" fmla="*/ 382987 h 676134"/>
                <a:gd name="connsiteX4" fmla="*/ 91242 w 565444"/>
                <a:gd name="connsiteY4" fmla="*/ 395613 h 676134"/>
                <a:gd name="connsiteX5" fmla="*/ 474202 w 565444"/>
                <a:gd name="connsiteY5" fmla="*/ 395613 h 676134"/>
                <a:gd name="connsiteX6" fmla="*/ 483131 w 565444"/>
                <a:gd name="connsiteY6" fmla="*/ 391915 h 676134"/>
                <a:gd name="connsiteX7" fmla="*/ 486829 w 565444"/>
                <a:gd name="connsiteY7" fmla="*/ 382986 h 676134"/>
                <a:gd name="connsiteX8" fmla="*/ 486829 w 565444"/>
                <a:gd name="connsiteY8" fmla="*/ 382987 h 676134"/>
                <a:gd name="connsiteX9" fmla="*/ 486829 w 565444"/>
                <a:gd name="connsiteY9" fmla="*/ 382986 h 676134"/>
                <a:gd name="connsiteX10" fmla="*/ 486829 w 565444"/>
                <a:gd name="connsiteY10" fmla="*/ 382986 h 676134"/>
                <a:gd name="connsiteX11" fmla="*/ 483131 w 565444"/>
                <a:gd name="connsiteY11" fmla="*/ 374059 h 676134"/>
                <a:gd name="connsiteX12" fmla="*/ 474202 w 565444"/>
                <a:gd name="connsiteY12" fmla="*/ 370360 h 676134"/>
                <a:gd name="connsiteX13" fmla="*/ 474201 w 565444"/>
                <a:gd name="connsiteY13" fmla="*/ 316925 h 676134"/>
                <a:gd name="connsiteX14" fmla="*/ 91242 w 565444"/>
                <a:gd name="connsiteY14" fmla="*/ 316924 h 676134"/>
                <a:gd name="connsiteX15" fmla="*/ 78615 w 565444"/>
                <a:gd name="connsiteY15" fmla="*/ 329551 h 676134"/>
                <a:gd name="connsiteX16" fmla="*/ 78614 w 565444"/>
                <a:gd name="connsiteY16" fmla="*/ 329551 h 676134"/>
                <a:gd name="connsiteX17" fmla="*/ 91241 w 565444"/>
                <a:gd name="connsiteY17" fmla="*/ 342178 h 676134"/>
                <a:gd name="connsiteX18" fmla="*/ 474201 w 565444"/>
                <a:gd name="connsiteY18" fmla="*/ 342178 h 676134"/>
                <a:gd name="connsiteX19" fmla="*/ 483130 w 565444"/>
                <a:gd name="connsiteY19" fmla="*/ 338480 h 676134"/>
                <a:gd name="connsiteX20" fmla="*/ 486828 w 565444"/>
                <a:gd name="connsiteY20" fmla="*/ 329551 h 676134"/>
                <a:gd name="connsiteX21" fmla="*/ 486828 w 565444"/>
                <a:gd name="connsiteY21" fmla="*/ 329552 h 676134"/>
                <a:gd name="connsiteX22" fmla="*/ 486828 w 565444"/>
                <a:gd name="connsiteY22" fmla="*/ 329551 h 676134"/>
                <a:gd name="connsiteX23" fmla="*/ 486828 w 565444"/>
                <a:gd name="connsiteY23" fmla="*/ 329551 h 676134"/>
                <a:gd name="connsiteX24" fmla="*/ 483130 w 565444"/>
                <a:gd name="connsiteY24" fmla="*/ 320623 h 676134"/>
                <a:gd name="connsiteX25" fmla="*/ 474201 w 565444"/>
                <a:gd name="connsiteY25" fmla="*/ 316925 h 676134"/>
                <a:gd name="connsiteX26" fmla="*/ 474202 w 565444"/>
                <a:gd name="connsiteY26" fmla="*/ 263490 h 676134"/>
                <a:gd name="connsiteX27" fmla="*/ 91243 w 565444"/>
                <a:gd name="connsiteY27" fmla="*/ 263489 h 676134"/>
                <a:gd name="connsiteX28" fmla="*/ 78616 w 565444"/>
                <a:gd name="connsiteY28" fmla="*/ 276116 h 676134"/>
                <a:gd name="connsiteX29" fmla="*/ 78615 w 565444"/>
                <a:gd name="connsiteY29" fmla="*/ 276116 h 676134"/>
                <a:gd name="connsiteX30" fmla="*/ 91242 w 565444"/>
                <a:gd name="connsiteY30" fmla="*/ 288743 h 676134"/>
                <a:gd name="connsiteX31" fmla="*/ 474202 w 565444"/>
                <a:gd name="connsiteY31" fmla="*/ 288743 h 676134"/>
                <a:gd name="connsiteX32" fmla="*/ 483130 w 565444"/>
                <a:gd name="connsiteY32" fmla="*/ 285045 h 676134"/>
                <a:gd name="connsiteX33" fmla="*/ 486828 w 565444"/>
                <a:gd name="connsiteY33" fmla="*/ 276116 h 676134"/>
                <a:gd name="connsiteX34" fmla="*/ 486829 w 565444"/>
                <a:gd name="connsiteY34" fmla="*/ 276117 h 676134"/>
                <a:gd name="connsiteX35" fmla="*/ 486828 w 565444"/>
                <a:gd name="connsiteY35" fmla="*/ 276116 h 676134"/>
                <a:gd name="connsiteX36" fmla="*/ 486828 w 565444"/>
                <a:gd name="connsiteY36" fmla="*/ 276116 h 676134"/>
                <a:gd name="connsiteX37" fmla="*/ 483131 w 565444"/>
                <a:gd name="connsiteY37" fmla="*/ 267188 h 676134"/>
                <a:gd name="connsiteX38" fmla="*/ 474202 w 565444"/>
                <a:gd name="connsiteY38" fmla="*/ 263490 h 676134"/>
                <a:gd name="connsiteX39" fmla="*/ 546230 w 565444"/>
                <a:gd name="connsiteY39" fmla="*/ 175473 h 676134"/>
                <a:gd name="connsiteX40" fmla="*/ 565444 w 565444"/>
                <a:gd name="connsiteY40" fmla="*/ 194687 h 676134"/>
                <a:gd name="connsiteX41" fmla="*/ 546230 w 565444"/>
                <a:gd name="connsiteY41" fmla="*/ 213901 h 676134"/>
                <a:gd name="connsiteX42" fmla="*/ 525276 w 565444"/>
                <a:gd name="connsiteY42" fmla="*/ 213901 h 676134"/>
                <a:gd name="connsiteX43" fmla="*/ 508899 w 565444"/>
                <a:gd name="connsiteY43" fmla="*/ 524388 h 676134"/>
                <a:gd name="connsiteX44" fmla="*/ 378243 w 565444"/>
                <a:gd name="connsiteY44" fmla="*/ 676134 h 676134"/>
                <a:gd name="connsiteX45" fmla="*/ 184455 w 565444"/>
                <a:gd name="connsiteY45" fmla="*/ 676134 h 676134"/>
                <a:gd name="connsiteX46" fmla="*/ 53798 w 565444"/>
                <a:gd name="connsiteY46" fmla="*/ 524388 h 676134"/>
                <a:gd name="connsiteX47" fmla="*/ 37422 w 565444"/>
                <a:gd name="connsiteY47" fmla="*/ 213901 h 676134"/>
                <a:gd name="connsiteX48" fmla="*/ 19214 w 565444"/>
                <a:gd name="connsiteY48" fmla="*/ 213901 h 676134"/>
                <a:gd name="connsiteX49" fmla="*/ 0 w 565444"/>
                <a:gd name="connsiteY49" fmla="*/ 194687 h 676134"/>
                <a:gd name="connsiteX50" fmla="*/ 19214 w 565444"/>
                <a:gd name="connsiteY50" fmla="*/ 175473 h 676134"/>
                <a:gd name="connsiteX51" fmla="*/ 145503 w 565444"/>
                <a:gd name="connsiteY51" fmla="*/ 0 h 676134"/>
                <a:gd name="connsiteX52" fmla="*/ 182559 w 565444"/>
                <a:gd name="connsiteY52" fmla="*/ 37056 h 676134"/>
                <a:gd name="connsiteX53" fmla="*/ 182559 w 565444"/>
                <a:gd name="connsiteY53" fmla="*/ 175472 h 676134"/>
                <a:gd name="connsiteX54" fmla="*/ 108447 w 565444"/>
                <a:gd name="connsiteY54" fmla="*/ 175472 h 676134"/>
                <a:gd name="connsiteX55" fmla="*/ 108447 w 565444"/>
                <a:gd name="connsiteY55" fmla="*/ 37056 h 676134"/>
                <a:gd name="connsiteX56" fmla="*/ 145503 w 565444"/>
                <a:gd name="connsiteY56" fmla="*/ 0 h 676134"/>
                <a:gd name="connsiteX57" fmla="*/ 419941 w 565444"/>
                <a:gd name="connsiteY57" fmla="*/ 0 h 676134"/>
                <a:gd name="connsiteX58" fmla="*/ 456997 w 565444"/>
                <a:gd name="connsiteY58" fmla="*/ 37056 h 676134"/>
                <a:gd name="connsiteX59" fmla="*/ 456997 w 565444"/>
                <a:gd name="connsiteY59" fmla="*/ 175472 h 676134"/>
                <a:gd name="connsiteX60" fmla="*/ 382885 w 565444"/>
                <a:gd name="connsiteY60" fmla="*/ 175472 h 676134"/>
                <a:gd name="connsiteX61" fmla="*/ 382885 w 565444"/>
                <a:gd name="connsiteY61" fmla="*/ 37056 h 676134"/>
                <a:gd name="connsiteX62" fmla="*/ 419941 w 565444"/>
                <a:gd name="connsiteY62" fmla="*/ 0 h 6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65444" h="676134">
                  <a:moveTo>
                    <a:pt x="474202" y="370360"/>
                  </a:moveTo>
                  <a:lnTo>
                    <a:pt x="91243" y="370359"/>
                  </a:lnTo>
                  <a:cubicBezTo>
                    <a:pt x="84269" y="370359"/>
                    <a:pt x="78616" y="376012"/>
                    <a:pt x="78616" y="382986"/>
                  </a:cubicBezTo>
                  <a:lnTo>
                    <a:pt x="78615" y="382987"/>
                  </a:lnTo>
                  <a:cubicBezTo>
                    <a:pt x="78615" y="389961"/>
                    <a:pt x="84268" y="395613"/>
                    <a:pt x="91242" y="395613"/>
                  </a:cubicBezTo>
                  <a:lnTo>
                    <a:pt x="474202" y="395613"/>
                  </a:lnTo>
                  <a:cubicBezTo>
                    <a:pt x="477689" y="395614"/>
                    <a:pt x="480846" y="394200"/>
                    <a:pt x="483131" y="391915"/>
                  </a:cubicBezTo>
                  <a:lnTo>
                    <a:pt x="486829" y="382986"/>
                  </a:lnTo>
                  <a:lnTo>
                    <a:pt x="486829" y="382987"/>
                  </a:lnTo>
                  <a:lnTo>
                    <a:pt x="486829" y="382986"/>
                  </a:lnTo>
                  <a:lnTo>
                    <a:pt x="486829" y="382986"/>
                  </a:lnTo>
                  <a:lnTo>
                    <a:pt x="483131" y="374059"/>
                  </a:lnTo>
                  <a:cubicBezTo>
                    <a:pt x="480846" y="371774"/>
                    <a:pt x="477689" y="370360"/>
                    <a:pt x="474202" y="370360"/>
                  </a:cubicBezTo>
                  <a:close/>
                  <a:moveTo>
                    <a:pt x="474201" y="316925"/>
                  </a:moveTo>
                  <a:lnTo>
                    <a:pt x="91242" y="316924"/>
                  </a:lnTo>
                  <a:cubicBezTo>
                    <a:pt x="84268" y="316924"/>
                    <a:pt x="78615" y="322577"/>
                    <a:pt x="78615" y="329551"/>
                  </a:cubicBezTo>
                  <a:lnTo>
                    <a:pt x="78614" y="329551"/>
                  </a:lnTo>
                  <a:cubicBezTo>
                    <a:pt x="78614" y="336525"/>
                    <a:pt x="84267" y="342178"/>
                    <a:pt x="91241" y="342178"/>
                  </a:cubicBezTo>
                  <a:lnTo>
                    <a:pt x="474201" y="342178"/>
                  </a:lnTo>
                  <a:cubicBezTo>
                    <a:pt x="477688" y="342178"/>
                    <a:pt x="480845" y="340765"/>
                    <a:pt x="483130" y="338480"/>
                  </a:cubicBezTo>
                  <a:lnTo>
                    <a:pt x="486828" y="329551"/>
                  </a:lnTo>
                  <a:lnTo>
                    <a:pt x="486828" y="329552"/>
                  </a:lnTo>
                  <a:lnTo>
                    <a:pt x="486828" y="329551"/>
                  </a:lnTo>
                  <a:lnTo>
                    <a:pt x="486828" y="329551"/>
                  </a:lnTo>
                  <a:lnTo>
                    <a:pt x="483130" y="320623"/>
                  </a:lnTo>
                  <a:cubicBezTo>
                    <a:pt x="480845" y="318338"/>
                    <a:pt x="477688" y="316925"/>
                    <a:pt x="474201" y="316925"/>
                  </a:cubicBezTo>
                  <a:close/>
                  <a:moveTo>
                    <a:pt x="474202" y="263490"/>
                  </a:moveTo>
                  <a:lnTo>
                    <a:pt x="91243" y="263489"/>
                  </a:lnTo>
                  <a:cubicBezTo>
                    <a:pt x="84269" y="263489"/>
                    <a:pt x="78616" y="269142"/>
                    <a:pt x="78616" y="276116"/>
                  </a:cubicBezTo>
                  <a:lnTo>
                    <a:pt x="78615" y="276116"/>
                  </a:lnTo>
                  <a:cubicBezTo>
                    <a:pt x="78615" y="283090"/>
                    <a:pt x="84268" y="288743"/>
                    <a:pt x="91242" y="288743"/>
                  </a:cubicBezTo>
                  <a:lnTo>
                    <a:pt x="474202" y="288743"/>
                  </a:lnTo>
                  <a:cubicBezTo>
                    <a:pt x="477689" y="288743"/>
                    <a:pt x="480846" y="287330"/>
                    <a:pt x="483130" y="285045"/>
                  </a:cubicBezTo>
                  <a:lnTo>
                    <a:pt x="486828" y="276116"/>
                  </a:lnTo>
                  <a:lnTo>
                    <a:pt x="486829" y="276117"/>
                  </a:lnTo>
                  <a:lnTo>
                    <a:pt x="486828" y="276116"/>
                  </a:lnTo>
                  <a:lnTo>
                    <a:pt x="486828" y="276116"/>
                  </a:lnTo>
                  <a:lnTo>
                    <a:pt x="483131" y="267188"/>
                  </a:lnTo>
                  <a:cubicBezTo>
                    <a:pt x="480845" y="264903"/>
                    <a:pt x="477689" y="263490"/>
                    <a:pt x="474202" y="263490"/>
                  </a:cubicBezTo>
                  <a:close/>
                  <a:moveTo>
                    <a:pt x="546230" y="175473"/>
                  </a:moveTo>
                  <a:cubicBezTo>
                    <a:pt x="556842" y="175473"/>
                    <a:pt x="565444" y="184075"/>
                    <a:pt x="565444" y="194687"/>
                  </a:cubicBez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8"/>
                  </a:lnTo>
                  <a:cubicBezTo>
                    <a:pt x="504507" y="609787"/>
                    <a:pt x="447140" y="676134"/>
                    <a:pt x="378243" y="676134"/>
                  </a:cubicBezTo>
                  <a:lnTo>
                    <a:pt x="184455" y="676134"/>
                  </a:lnTo>
                  <a:cubicBezTo>
                    <a:pt x="115558" y="676134"/>
                    <a:pt x="58190" y="609787"/>
                    <a:pt x="53798" y="524388"/>
                  </a:cubicBezTo>
                  <a:lnTo>
                    <a:pt x="37422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close/>
                  <a:moveTo>
                    <a:pt x="145503" y="0"/>
                  </a:moveTo>
                  <a:cubicBezTo>
                    <a:pt x="165968" y="0"/>
                    <a:pt x="182559" y="16591"/>
                    <a:pt x="182559" y="37056"/>
                  </a:cubicBez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lose/>
                  <a:moveTo>
                    <a:pt x="419941" y="0"/>
                  </a:moveTo>
                  <a:cubicBezTo>
                    <a:pt x="440406" y="0"/>
                    <a:pt x="456997" y="16591"/>
                    <a:pt x="456997" y="37056"/>
                  </a:cubicBez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2" name="Block Arc 281">
              <a:extLst>
                <a:ext uri="{FF2B5EF4-FFF2-40B4-BE49-F238E27FC236}">
                  <a16:creationId xmlns:a16="http://schemas.microsoft.com/office/drawing/2014/main" id="{BF863CA7-6352-447E-B49D-495FFCE80235}"/>
                </a:ext>
              </a:extLst>
            </p:cNvPr>
            <p:cNvSpPr/>
            <p:nvPr/>
          </p:nvSpPr>
          <p:spPr>
            <a:xfrm>
              <a:off x="4648578" y="822061"/>
              <a:ext cx="2841256" cy="2841256"/>
            </a:xfrm>
            <a:prstGeom prst="blockArc">
              <a:avLst>
                <a:gd name="adj1" fmla="val 794951"/>
                <a:gd name="adj2" fmla="val 10121114"/>
                <a:gd name="adj3" fmla="val 23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3" name="Graphic 30">
              <a:extLst>
                <a:ext uri="{FF2B5EF4-FFF2-40B4-BE49-F238E27FC236}">
                  <a16:creationId xmlns:a16="http://schemas.microsoft.com/office/drawing/2014/main" id="{31A2817E-E62F-48F4-8287-D3C04BB1B109}"/>
                </a:ext>
              </a:extLst>
            </p:cNvPr>
            <p:cNvGrpSpPr/>
            <p:nvPr/>
          </p:nvGrpSpPr>
          <p:grpSpPr>
            <a:xfrm rot="1052635">
              <a:off x="7017236" y="1488581"/>
              <a:ext cx="1338434" cy="1227345"/>
              <a:chOff x="5655092" y="376887"/>
              <a:chExt cx="4490688" cy="4117968"/>
            </a:xfrm>
            <a:solidFill>
              <a:schemeClr val="accent1"/>
            </a:solidFill>
          </p:grpSpPr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6AAA2EDC-031B-4E99-9CFF-5E888635290E}"/>
                  </a:ext>
                </a:extLst>
              </p:cNvPr>
              <p:cNvSpPr/>
              <p:nvPr/>
            </p:nvSpPr>
            <p:spPr>
              <a:xfrm>
                <a:off x="5655092" y="385052"/>
                <a:ext cx="4490688" cy="4109803"/>
              </a:xfrm>
              <a:custGeom>
                <a:avLst/>
                <a:gdLst>
                  <a:gd name="connsiteX0" fmla="*/ 568 w 4490127"/>
                  <a:gd name="connsiteY0" fmla="*/ 1465456 h 4087093"/>
                  <a:gd name="connsiteX1" fmla="*/ 10785 w 4490127"/>
                  <a:gd name="connsiteY1" fmla="*/ 1371794 h 4087093"/>
                  <a:gd name="connsiteX2" fmla="*/ 67551 w 4490127"/>
                  <a:gd name="connsiteY2" fmla="*/ 1099321 h 4087093"/>
                  <a:gd name="connsiteX3" fmla="*/ 86283 w 4490127"/>
                  <a:gd name="connsiteY3" fmla="*/ 1090238 h 4087093"/>
                  <a:gd name="connsiteX4" fmla="*/ 379192 w 4490127"/>
                  <a:gd name="connsiteY4" fmla="*/ 1150977 h 4087093"/>
                  <a:gd name="connsiteX5" fmla="*/ 849775 w 4490127"/>
                  <a:gd name="connsiteY5" fmla="*/ 1335464 h 4087093"/>
                  <a:gd name="connsiteX6" fmla="*/ 1353282 w 4490127"/>
                  <a:gd name="connsiteY6" fmla="*/ 1755527 h 4087093"/>
                  <a:gd name="connsiteX7" fmla="*/ 1554799 w 4490127"/>
                  <a:gd name="connsiteY7" fmla="*/ 2227813 h 4087093"/>
                  <a:gd name="connsiteX8" fmla="*/ 1580911 w 4490127"/>
                  <a:gd name="connsiteY8" fmla="*/ 2615519 h 4087093"/>
                  <a:gd name="connsiteX9" fmla="*/ 1601914 w 4490127"/>
                  <a:gd name="connsiteY9" fmla="*/ 2773327 h 4087093"/>
                  <a:gd name="connsiteX10" fmla="*/ 1784698 w 4490127"/>
                  <a:gd name="connsiteY10" fmla="*/ 3363117 h 4087093"/>
                  <a:gd name="connsiteX11" fmla="*/ 1810242 w 4490127"/>
                  <a:gd name="connsiteY11" fmla="*/ 3428397 h 4087093"/>
                  <a:gd name="connsiteX12" fmla="*/ 1811945 w 4490127"/>
                  <a:gd name="connsiteY12" fmla="*/ 3431235 h 4087093"/>
                  <a:gd name="connsiteX13" fmla="*/ 1818757 w 4490127"/>
                  <a:gd name="connsiteY13" fmla="*/ 3422720 h 4087093"/>
                  <a:gd name="connsiteX14" fmla="*/ 2071362 w 4490127"/>
                  <a:gd name="connsiteY14" fmla="*/ 2656390 h 4087093"/>
                  <a:gd name="connsiteX15" fmla="*/ 2135507 w 4490127"/>
                  <a:gd name="connsiteY15" fmla="*/ 2303311 h 4087093"/>
                  <a:gd name="connsiteX16" fmla="*/ 2136642 w 4490127"/>
                  <a:gd name="connsiteY16" fmla="*/ 2275496 h 4087093"/>
                  <a:gd name="connsiteX17" fmla="*/ 2147428 w 4490127"/>
                  <a:gd name="connsiteY17" fmla="*/ 1900846 h 4087093"/>
                  <a:gd name="connsiteX18" fmla="*/ 2365406 w 4490127"/>
                  <a:gd name="connsiteY18" fmla="*/ 1158924 h 4087093"/>
                  <a:gd name="connsiteX19" fmla="*/ 2640149 w 4490127"/>
                  <a:gd name="connsiteY19" fmla="*/ 801304 h 4087093"/>
                  <a:gd name="connsiteX20" fmla="*/ 3362203 w 4490127"/>
                  <a:gd name="connsiteY20" fmla="*/ 297796 h 4087093"/>
                  <a:gd name="connsiteX21" fmla="*/ 4107530 w 4490127"/>
                  <a:gd name="connsiteY21" fmla="*/ 46894 h 4087093"/>
                  <a:gd name="connsiteX22" fmla="*/ 4371488 w 4490127"/>
                  <a:gd name="connsiteY22" fmla="*/ 347 h 4087093"/>
                  <a:gd name="connsiteX23" fmla="*/ 4390220 w 4490127"/>
                  <a:gd name="connsiteY23" fmla="*/ 11700 h 4087093"/>
                  <a:gd name="connsiteX24" fmla="*/ 4473665 w 4490127"/>
                  <a:gd name="connsiteY24" fmla="*/ 409056 h 4087093"/>
                  <a:gd name="connsiteX25" fmla="*/ 4489560 w 4490127"/>
                  <a:gd name="connsiteY25" fmla="*/ 713318 h 4087093"/>
                  <a:gd name="connsiteX26" fmla="*/ 4181324 w 4490127"/>
                  <a:gd name="connsiteY26" fmla="*/ 1554010 h 4087093"/>
                  <a:gd name="connsiteX27" fmla="*/ 3764100 w 4490127"/>
                  <a:gd name="connsiteY27" fmla="*/ 1900846 h 4087093"/>
                  <a:gd name="connsiteX28" fmla="*/ 3106759 w 4490127"/>
                  <a:gd name="connsiteY28" fmla="*/ 2167074 h 4087093"/>
                  <a:gd name="connsiteX29" fmla="*/ 2613470 w 4490127"/>
                  <a:gd name="connsiteY29" fmla="*/ 2263008 h 4087093"/>
                  <a:gd name="connsiteX30" fmla="*/ 2374488 w 4490127"/>
                  <a:gd name="connsiteY30" fmla="*/ 2287416 h 4087093"/>
                  <a:gd name="connsiteX31" fmla="*/ 2356323 w 4490127"/>
                  <a:gd name="connsiteY31" fmla="*/ 2302175 h 4087093"/>
                  <a:gd name="connsiteX32" fmla="*/ 2101448 w 4490127"/>
                  <a:gd name="connsiteY32" fmla="*/ 3137759 h 4087093"/>
                  <a:gd name="connsiteX33" fmla="*/ 1990756 w 4490127"/>
                  <a:gd name="connsiteY33" fmla="*/ 3606072 h 4087093"/>
                  <a:gd name="connsiteX34" fmla="*/ 1953858 w 4490127"/>
                  <a:gd name="connsiteY34" fmla="*/ 3948366 h 4087093"/>
                  <a:gd name="connsiteX35" fmla="*/ 1962941 w 4490127"/>
                  <a:gd name="connsiteY35" fmla="*/ 4014214 h 4087093"/>
                  <a:gd name="connsiteX36" fmla="*/ 1957832 w 4490127"/>
                  <a:gd name="connsiteY36" fmla="*/ 4030676 h 4087093"/>
                  <a:gd name="connsiteX37" fmla="*/ 1783563 w 4490127"/>
                  <a:gd name="connsiteY37" fmla="*/ 4092550 h 4087093"/>
                  <a:gd name="connsiteX38" fmla="*/ 1637676 w 4490127"/>
                  <a:gd name="connsiteY38" fmla="*/ 4016484 h 4087093"/>
                  <a:gd name="connsiteX39" fmla="*/ 1631432 w 4490127"/>
                  <a:gd name="connsiteY39" fmla="*/ 4007970 h 4087093"/>
                  <a:gd name="connsiteX40" fmla="*/ 1621782 w 4490127"/>
                  <a:gd name="connsiteY40" fmla="*/ 3889330 h 4087093"/>
                  <a:gd name="connsiteX41" fmla="*/ 1697279 w 4490127"/>
                  <a:gd name="connsiteY41" fmla="*/ 3717899 h 4087093"/>
                  <a:gd name="connsiteX42" fmla="*/ 1699550 w 4490127"/>
                  <a:gd name="connsiteY42" fmla="*/ 3658864 h 4087093"/>
                  <a:gd name="connsiteX43" fmla="*/ 1634270 w 4490127"/>
                  <a:gd name="connsiteY43" fmla="*/ 3314866 h 4087093"/>
                  <a:gd name="connsiteX44" fmla="*/ 1435024 w 4490127"/>
                  <a:gd name="connsiteY44" fmla="*/ 2643334 h 4087093"/>
                  <a:gd name="connsiteX45" fmla="*/ 1412318 w 4490127"/>
                  <a:gd name="connsiteY45" fmla="*/ 2625169 h 4087093"/>
                  <a:gd name="connsiteX46" fmla="*/ 1103515 w 4490127"/>
                  <a:gd name="connsiteY46" fmla="*/ 2584866 h 4087093"/>
                  <a:gd name="connsiteX47" fmla="*/ 504075 w 4490127"/>
                  <a:gd name="connsiteY47" fmla="*/ 2375970 h 4087093"/>
                  <a:gd name="connsiteX48" fmla="*/ 118072 w 4490127"/>
                  <a:gd name="connsiteY48" fmla="*/ 2005293 h 4087093"/>
                  <a:gd name="connsiteX49" fmla="*/ 6244 w 4490127"/>
                  <a:gd name="connsiteY49" fmla="*/ 1652214 h 4087093"/>
                  <a:gd name="connsiteX50" fmla="*/ 0 w 4490127"/>
                  <a:gd name="connsiteY50" fmla="*/ 1598855 h 4087093"/>
                  <a:gd name="connsiteX51" fmla="*/ 568 w 4490127"/>
                  <a:gd name="connsiteY51" fmla="*/ 1465456 h 4087093"/>
                  <a:gd name="connsiteX0" fmla="*/ 568 w 4490688"/>
                  <a:gd name="connsiteY0" fmla="*/ 1465456 h 4092582"/>
                  <a:gd name="connsiteX1" fmla="*/ 10785 w 4490688"/>
                  <a:gd name="connsiteY1" fmla="*/ 1371794 h 4092582"/>
                  <a:gd name="connsiteX2" fmla="*/ 67551 w 4490688"/>
                  <a:gd name="connsiteY2" fmla="*/ 1099321 h 4092582"/>
                  <a:gd name="connsiteX3" fmla="*/ 86283 w 4490688"/>
                  <a:gd name="connsiteY3" fmla="*/ 1090238 h 4092582"/>
                  <a:gd name="connsiteX4" fmla="*/ 379192 w 4490688"/>
                  <a:gd name="connsiteY4" fmla="*/ 1150977 h 4092582"/>
                  <a:gd name="connsiteX5" fmla="*/ 849775 w 4490688"/>
                  <a:gd name="connsiteY5" fmla="*/ 1335464 h 4092582"/>
                  <a:gd name="connsiteX6" fmla="*/ 1353282 w 4490688"/>
                  <a:gd name="connsiteY6" fmla="*/ 1755527 h 4092582"/>
                  <a:gd name="connsiteX7" fmla="*/ 1554799 w 4490688"/>
                  <a:gd name="connsiteY7" fmla="*/ 2227813 h 4092582"/>
                  <a:gd name="connsiteX8" fmla="*/ 1580911 w 4490688"/>
                  <a:gd name="connsiteY8" fmla="*/ 2615519 h 4092582"/>
                  <a:gd name="connsiteX9" fmla="*/ 1601914 w 4490688"/>
                  <a:gd name="connsiteY9" fmla="*/ 2773327 h 4092582"/>
                  <a:gd name="connsiteX10" fmla="*/ 1784698 w 4490688"/>
                  <a:gd name="connsiteY10" fmla="*/ 3363117 h 4092582"/>
                  <a:gd name="connsiteX11" fmla="*/ 1810242 w 4490688"/>
                  <a:gd name="connsiteY11" fmla="*/ 3428397 h 4092582"/>
                  <a:gd name="connsiteX12" fmla="*/ 1811945 w 4490688"/>
                  <a:gd name="connsiteY12" fmla="*/ 3431235 h 4092582"/>
                  <a:gd name="connsiteX13" fmla="*/ 1818757 w 4490688"/>
                  <a:gd name="connsiteY13" fmla="*/ 3422720 h 4092582"/>
                  <a:gd name="connsiteX14" fmla="*/ 2071362 w 4490688"/>
                  <a:gd name="connsiteY14" fmla="*/ 2656390 h 4092582"/>
                  <a:gd name="connsiteX15" fmla="*/ 2135507 w 4490688"/>
                  <a:gd name="connsiteY15" fmla="*/ 2303311 h 4092582"/>
                  <a:gd name="connsiteX16" fmla="*/ 2136642 w 4490688"/>
                  <a:gd name="connsiteY16" fmla="*/ 2275496 h 4092582"/>
                  <a:gd name="connsiteX17" fmla="*/ 2147428 w 4490688"/>
                  <a:gd name="connsiteY17" fmla="*/ 1900846 h 4092582"/>
                  <a:gd name="connsiteX18" fmla="*/ 2365406 w 4490688"/>
                  <a:gd name="connsiteY18" fmla="*/ 1158924 h 4092582"/>
                  <a:gd name="connsiteX19" fmla="*/ 2640149 w 4490688"/>
                  <a:gd name="connsiteY19" fmla="*/ 801304 h 4092582"/>
                  <a:gd name="connsiteX20" fmla="*/ 3362203 w 4490688"/>
                  <a:gd name="connsiteY20" fmla="*/ 297796 h 4092582"/>
                  <a:gd name="connsiteX21" fmla="*/ 4107530 w 4490688"/>
                  <a:gd name="connsiteY21" fmla="*/ 46894 h 4092582"/>
                  <a:gd name="connsiteX22" fmla="*/ 4371488 w 4490688"/>
                  <a:gd name="connsiteY22" fmla="*/ 347 h 4092582"/>
                  <a:gd name="connsiteX23" fmla="*/ 4390220 w 4490688"/>
                  <a:gd name="connsiteY23" fmla="*/ 11700 h 4092582"/>
                  <a:gd name="connsiteX24" fmla="*/ 4473665 w 4490688"/>
                  <a:gd name="connsiteY24" fmla="*/ 409056 h 4092582"/>
                  <a:gd name="connsiteX25" fmla="*/ 4489560 w 4490688"/>
                  <a:gd name="connsiteY25" fmla="*/ 713318 h 4092582"/>
                  <a:gd name="connsiteX26" fmla="*/ 4181324 w 4490688"/>
                  <a:gd name="connsiteY26" fmla="*/ 1554010 h 4092582"/>
                  <a:gd name="connsiteX27" fmla="*/ 3764100 w 4490688"/>
                  <a:gd name="connsiteY27" fmla="*/ 1900846 h 4092582"/>
                  <a:gd name="connsiteX28" fmla="*/ 3106759 w 4490688"/>
                  <a:gd name="connsiteY28" fmla="*/ 2167074 h 4092582"/>
                  <a:gd name="connsiteX29" fmla="*/ 2613470 w 4490688"/>
                  <a:gd name="connsiteY29" fmla="*/ 2263008 h 4092582"/>
                  <a:gd name="connsiteX30" fmla="*/ 2374488 w 4490688"/>
                  <a:gd name="connsiteY30" fmla="*/ 2287416 h 4092582"/>
                  <a:gd name="connsiteX31" fmla="*/ 2356323 w 4490688"/>
                  <a:gd name="connsiteY31" fmla="*/ 2302175 h 4092582"/>
                  <a:gd name="connsiteX32" fmla="*/ 2101448 w 4490688"/>
                  <a:gd name="connsiteY32" fmla="*/ 3137759 h 4092582"/>
                  <a:gd name="connsiteX33" fmla="*/ 1990756 w 4490688"/>
                  <a:gd name="connsiteY33" fmla="*/ 3606072 h 4092582"/>
                  <a:gd name="connsiteX34" fmla="*/ 1953858 w 4490688"/>
                  <a:gd name="connsiteY34" fmla="*/ 3948366 h 4092582"/>
                  <a:gd name="connsiteX35" fmla="*/ 1962941 w 4490688"/>
                  <a:gd name="connsiteY35" fmla="*/ 4014214 h 4092582"/>
                  <a:gd name="connsiteX36" fmla="*/ 1957832 w 4490688"/>
                  <a:gd name="connsiteY36" fmla="*/ 4030676 h 4092582"/>
                  <a:gd name="connsiteX37" fmla="*/ 1783563 w 4490688"/>
                  <a:gd name="connsiteY37" fmla="*/ 4092550 h 4092582"/>
                  <a:gd name="connsiteX38" fmla="*/ 1637676 w 4490688"/>
                  <a:gd name="connsiteY38" fmla="*/ 4016484 h 4092582"/>
                  <a:gd name="connsiteX39" fmla="*/ 1621782 w 4490688"/>
                  <a:gd name="connsiteY39" fmla="*/ 3889330 h 4092582"/>
                  <a:gd name="connsiteX40" fmla="*/ 1697279 w 4490688"/>
                  <a:gd name="connsiteY40" fmla="*/ 3717899 h 4092582"/>
                  <a:gd name="connsiteX41" fmla="*/ 1699550 w 4490688"/>
                  <a:gd name="connsiteY41" fmla="*/ 3658864 h 4092582"/>
                  <a:gd name="connsiteX42" fmla="*/ 1634270 w 4490688"/>
                  <a:gd name="connsiteY42" fmla="*/ 3314866 h 4092582"/>
                  <a:gd name="connsiteX43" fmla="*/ 1435024 w 4490688"/>
                  <a:gd name="connsiteY43" fmla="*/ 2643334 h 4092582"/>
                  <a:gd name="connsiteX44" fmla="*/ 1412318 w 4490688"/>
                  <a:gd name="connsiteY44" fmla="*/ 2625169 h 4092582"/>
                  <a:gd name="connsiteX45" fmla="*/ 1103515 w 4490688"/>
                  <a:gd name="connsiteY45" fmla="*/ 2584866 h 4092582"/>
                  <a:gd name="connsiteX46" fmla="*/ 504075 w 4490688"/>
                  <a:gd name="connsiteY46" fmla="*/ 2375970 h 4092582"/>
                  <a:gd name="connsiteX47" fmla="*/ 118072 w 4490688"/>
                  <a:gd name="connsiteY47" fmla="*/ 2005293 h 4092582"/>
                  <a:gd name="connsiteX48" fmla="*/ 6244 w 4490688"/>
                  <a:gd name="connsiteY48" fmla="*/ 1652214 h 4092582"/>
                  <a:gd name="connsiteX49" fmla="*/ 0 w 4490688"/>
                  <a:gd name="connsiteY49" fmla="*/ 1598855 h 4092582"/>
                  <a:gd name="connsiteX50" fmla="*/ 568 w 4490688"/>
                  <a:gd name="connsiteY50" fmla="*/ 1465456 h 4092582"/>
                  <a:gd name="connsiteX0" fmla="*/ 568 w 4490688"/>
                  <a:gd name="connsiteY0" fmla="*/ 1465456 h 4098571"/>
                  <a:gd name="connsiteX1" fmla="*/ 10785 w 4490688"/>
                  <a:gd name="connsiteY1" fmla="*/ 1371794 h 4098571"/>
                  <a:gd name="connsiteX2" fmla="*/ 67551 w 4490688"/>
                  <a:gd name="connsiteY2" fmla="*/ 1099321 h 4098571"/>
                  <a:gd name="connsiteX3" fmla="*/ 86283 w 4490688"/>
                  <a:gd name="connsiteY3" fmla="*/ 1090238 h 4098571"/>
                  <a:gd name="connsiteX4" fmla="*/ 379192 w 4490688"/>
                  <a:gd name="connsiteY4" fmla="*/ 1150977 h 4098571"/>
                  <a:gd name="connsiteX5" fmla="*/ 849775 w 4490688"/>
                  <a:gd name="connsiteY5" fmla="*/ 1335464 h 4098571"/>
                  <a:gd name="connsiteX6" fmla="*/ 1353282 w 4490688"/>
                  <a:gd name="connsiteY6" fmla="*/ 1755527 h 4098571"/>
                  <a:gd name="connsiteX7" fmla="*/ 1554799 w 4490688"/>
                  <a:gd name="connsiteY7" fmla="*/ 2227813 h 4098571"/>
                  <a:gd name="connsiteX8" fmla="*/ 1580911 w 4490688"/>
                  <a:gd name="connsiteY8" fmla="*/ 2615519 h 4098571"/>
                  <a:gd name="connsiteX9" fmla="*/ 1601914 w 4490688"/>
                  <a:gd name="connsiteY9" fmla="*/ 2773327 h 4098571"/>
                  <a:gd name="connsiteX10" fmla="*/ 1784698 w 4490688"/>
                  <a:gd name="connsiteY10" fmla="*/ 3363117 h 4098571"/>
                  <a:gd name="connsiteX11" fmla="*/ 1810242 w 4490688"/>
                  <a:gd name="connsiteY11" fmla="*/ 3428397 h 4098571"/>
                  <a:gd name="connsiteX12" fmla="*/ 1811945 w 4490688"/>
                  <a:gd name="connsiteY12" fmla="*/ 3431235 h 4098571"/>
                  <a:gd name="connsiteX13" fmla="*/ 1818757 w 4490688"/>
                  <a:gd name="connsiteY13" fmla="*/ 3422720 h 4098571"/>
                  <a:gd name="connsiteX14" fmla="*/ 2071362 w 4490688"/>
                  <a:gd name="connsiteY14" fmla="*/ 2656390 h 4098571"/>
                  <a:gd name="connsiteX15" fmla="*/ 2135507 w 4490688"/>
                  <a:gd name="connsiteY15" fmla="*/ 2303311 h 4098571"/>
                  <a:gd name="connsiteX16" fmla="*/ 2136642 w 4490688"/>
                  <a:gd name="connsiteY16" fmla="*/ 2275496 h 4098571"/>
                  <a:gd name="connsiteX17" fmla="*/ 2147428 w 4490688"/>
                  <a:gd name="connsiteY17" fmla="*/ 1900846 h 4098571"/>
                  <a:gd name="connsiteX18" fmla="*/ 2365406 w 4490688"/>
                  <a:gd name="connsiteY18" fmla="*/ 1158924 h 4098571"/>
                  <a:gd name="connsiteX19" fmla="*/ 2640149 w 4490688"/>
                  <a:gd name="connsiteY19" fmla="*/ 801304 h 4098571"/>
                  <a:gd name="connsiteX20" fmla="*/ 3362203 w 4490688"/>
                  <a:gd name="connsiteY20" fmla="*/ 297796 h 4098571"/>
                  <a:gd name="connsiteX21" fmla="*/ 4107530 w 4490688"/>
                  <a:gd name="connsiteY21" fmla="*/ 46894 h 4098571"/>
                  <a:gd name="connsiteX22" fmla="*/ 4371488 w 4490688"/>
                  <a:gd name="connsiteY22" fmla="*/ 347 h 4098571"/>
                  <a:gd name="connsiteX23" fmla="*/ 4390220 w 4490688"/>
                  <a:gd name="connsiteY23" fmla="*/ 11700 h 4098571"/>
                  <a:gd name="connsiteX24" fmla="*/ 4473665 w 4490688"/>
                  <a:gd name="connsiteY24" fmla="*/ 409056 h 4098571"/>
                  <a:gd name="connsiteX25" fmla="*/ 4489560 w 4490688"/>
                  <a:gd name="connsiteY25" fmla="*/ 713318 h 4098571"/>
                  <a:gd name="connsiteX26" fmla="*/ 4181324 w 4490688"/>
                  <a:gd name="connsiteY26" fmla="*/ 1554010 h 4098571"/>
                  <a:gd name="connsiteX27" fmla="*/ 3764100 w 4490688"/>
                  <a:gd name="connsiteY27" fmla="*/ 1900846 h 4098571"/>
                  <a:gd name="connsiteX28" fmla="*/ 3106759 w 4490688"/>
                  <a:gd name="connsiteY28" fmla="*/ 2167074 h 4098571"/>
                  <a:gd name="connsiteX29" fmla="*/ 2613470 w 4490688"/>
                  <a:gd name="connsiteY29" fmla="*/ 2263008 h 4098571"/>
                  <a:gd name="connsiteX30" fmla="*/ 2374488 w 4490688"/>
                  <a:gd name="connsiteY30" fmla="*/ 2287416 h 4098571"/>
                  <a:gd name="connsiteX31" fmla="*/ 2356323 w 4490688"/>
                  <a:gd name="connsiteY31" fmla="*/ 2302175 h 4098571"/>
                  <a:gd name="connsiteX32" fmla="*/ 2101448 w 4490688"/>
                  <a:gd name="connsiteY32" fmla="*/ 3137759 h 4098571"/>
                  <a:gd name="connsiteX33" fmla="*/ 1990756 w 4490688"/>
                  <a:gd name="connsiteY33" fmla="*/ 3606072 h 4098571"/>
                  <a:gd name="connsiteX34" fmla="*/ 1953858 w 4490688"/>
                  <a:gd name="connsiteY34" fmla="*/ 3948366 h 4098571"/>
                  <a:gd name="connsiteX35" fmla="*/ 1962941 w 4490688"/>
                  <a:gd name="connsiteY35" fmla="*/ 4014214 h 4098571"/>
                  <a:gd name="connsiteX36" fmla="*/ 1957832 w 4490688"/>
                  <a:gd name="connsiteY36" fmla="*/ 4030676 h 4098571"/>
                  <a:gd name="connsiteX37" fmla="*/ 1783563 w 4490688"/>
                  <a:gd name="connsiteY37" fmla="*/ 4092550 h 4098571"/>
                  <a:gd name="connsiteX38" fmla="*/ 1621782 w 4490688"/>
                  <a:gd name="connsiteY38" fmla="*/ 3889330 h 4098571"/>
                  <a:gd name="connsiteX39" fmla="*/ 1697279 w 4490688"/>
                  <a:gd name="connsiteY39" fmla="*/ 3717899 h 4098571"/>
                  <a:gd name="connsiteX40" fmla="*/ 1699550 w 4490688"/>
                  <a:gd name="connsiteY40" fmla="*/ 3658864 h 4098571"/>
                  <a:gd name="connsiteX41" fmla="*/ 1634270 w 4490688"/>
                  <a:gd name="connsiteY41" fmla="*/ 3314866 h 4098571"/>
                  <a:gd name="connsiteX42" fmla="*/ 1435024 w 4490688"/>
                  <a:gd name="connsiteY42" fmla="*/ 2643334 h 4098571"/>
                  <a:gd name="connsiteX43" fmla="*/ 1412318 w 4490688"/>
                  <a:gd name="connsiteY43" fmla="*/ 2625169 h 4098571"/>
                  <a:gd name="connsiteX44" fmla="*/ 1103515 w 4490688"/>
                  <a:gd name="connsiteY44" fmla="*/ 2584866 h 4098571"/>
                  <a:gd name="connsiteX45" fmla="*/ 504075 w 4490688"/>
                  <a:gd name="connsiteY45" fmla="*/ 2375970 h 4098571"/>
                  <a:gd name="connsiteX46" fmla="*/ 118072 w 4490688"/>
                  <a:gd name="connsiteY46" fmla="*/ 2005293 h 4098571"/>
                  <a:gd name="connsiteX47" fmla="*/ 6244 w 4490688"/>
                  <a:gd name="connsiteY47" fmla="*/ 1652214 h 4098571"/>
                  <a:gd name="connsiteX48" fmla="*/ 0 w 4490688"/>
                  <a:gd name="connsiteY48" fmla="*/ 1598855 h 4098571"/>
                  <a:gd name="connsiteX49" fmla="*/ 568 w 4490688"/>
                  <a:gd name="connsiteY49" fmla="*/ 1465456 h 4098571"/>
                  <a:gd name="connsiteX0" fmla="*/ 568 w 4490688"/>
                  <a:gd name="connsiteY0" fmla="*/ 1465456 h 4109802"/>
                  <a:gd name="connsiteX1" fmla="*/ 10785 w 4490688"/>
                  <a:gd name="connsiteY1" fmla="*/ 1371794 h 4109802"/>
                  <a:gd name="connsiteX2" fmla="*/ 67551 w 4490688"/>
                  <a:gd name="connsiteY2" fmla="*/ 1099321 h 4109802"/>
                  <a:gd name="connsiteX3" fmla="*/ 86283 w 4490688"/>
                  <a:gd name="connsiteY3" fmla="*/ 1090238 h 4109802"/>
                  <a:gd name="connsiteX4" fmla="*/ 379192 w 4490688"/>
                  <a:gd name="connsiteY4" fmla="*/ 1150977 h 4109802"/>
                  <a:gd name="connsiteX5" fmla="*/ 849775 w 4490688"/>
                  <a:gd name="connsiteY5" fmla="*/ 1335464 h 4109802"/>
                  <a:gd name="connsiteX6" fmla="*/ 1353282 w 4490688"/>
                  <a:gd name="connsiteY6" fmla="*/ 1755527 h 4109802"/>
                  <a:gd name="connsiteX7" fmla="*/ 1554799 w 4490688"/>
                  <a:gd name="connsiteY7" fmla="*/ 2227813 h 4109802"/>
                  <a:gd name="connsiteX8" fmla="*/ 1580911 w 4490688"/>
                  <a:gd name="connsiteY8" fmla="*/ 2615519 h 4109802"/>
                  <a:gd name="connsiteX9" fmla="*/ 1601914 w 4490688"/>
                  <a:gd name="connsiteY9" fmla="*/ 2773327 h 4109802"/>
                  <a:gd name="connsiteX10" fmla="*/ 1784698 w 4490688"/>
                  <a:gd name="connsiteY10" fmla="*/ 3363117 h 4109802"/>
                  <a:gd name="connsiteX11" fmla="*/ 1810242 w 4490688"/>
                  <a:gd name="connsiteY11" fmla="*/ 3428397 h 4109802"/>
                  <a:gd name="connsiteX12" fmla="*/ 1811945 w 4490688"/>
                  <a:gd name="connsiteY12" fmla="*/ 3431235 h 4109802"/>
                  <a:gd name="connsiteX13" fmla="*/ 1818757 w 4490688"/>
                  <a:gd name="connsiteY13" fmla="*/ 3422720 h 4109802"/>
                  <a:gd name="connsiteX14" fmla="*/ 2071362 w 4490688"/>
                  <a:gd name="connsiteY14" fmla="*/ 2656390 h 4109802"/>
                  <a:gd name="connsiteX15" fmla="*/ 2135507 w 4490688"/>
                  <a:gd name="connsiteY15" fmla="*/ 2303311 h 4109802"/>
                  <a:gd name="connsiteX16" fmla="*/ 2136642 w 4490688"/>
                  <a:gd name="connsiteY16" fmla="*/ 2275496 h 4109802"/>
                  <a:gd name="connsiteX17" fmla="*/ 2147428 w 4490688"/>
                  <a:gd name="connsiteY17" fmla="*/ 1900846 h 4109802"/>
                  <a:gd name="connsiteX18" fmla="*/ 2365406 w 4490688"/>
                  <a:gd name="connsiteY18" fmla="*/ 1158924 h 4109802"/>
                  <a:gd name="connsiteX19" fmla="*/ 2640149 w 4490688"/>
                  <a:gd name="connsiteY19" fmla="*/ 801304 h 4109802"/>
                  <a:gd name="connsiteX20" fmla="*/ 3362203 w 4490688"/>
                  <a:gd name="connsiteY20" fmla="*/ 297796 h 4109802"/>
                  <a:gd name="connsiteX21" fmla="*/ 4107530 w 4490688"/>
                  <a:gd name="connsiteY21" fmla="*/ 46894 h 4109802"/>
                  <a:gd name="connsiteX22" fmla="*/ 4371488 w 4490688"/>
                  <a:gd name="connsiteY22" fmla="*/ 347 h 4109802"/>
                  <a:gd name="connsiteX23" fmla="*/ 4390220 w 4490688"/>
                  <a:gd name="connsiteY23" fmla="*/ 11700 h 4109802"/>
                  <a:gd name="connsiteX24" fmla="*/ 4473665 w 4490688"/>
                  <a:gd name="connsiteY24" fmla="*/ 409056 h 4109802"/>
                  <a:gd name="connsiteX25" fmla="*/ 4489560 w 4490688"/>
                  <a:gd name="connsiteY25" fmla="*/ 713318 h 4109802"/>
                  <a:gd name="connsiteX26" fmla="*/ 4181324 w 4490688"/>
                  <a:gd name="connsiteY26" fmla="*/ 1554010 h 4109802"/>
                  <a:gd name="connsiteX27" fmla="*/ 3764100 w 4490688"/>
                  <a:gd name="connsiteY27" fmla="*/ 1900846 h 4109802"/>
                  <a:gd name="connsiteX28" fmla="*/ 3106759 w 4490688"/>
                  <a:gd name="connsiteY28" fmla="*/ 2167074 h 4109802"/>
                  <a:gd name="connsiteX29" fmla="*/ 2613470 w 4490688"/>
                  <a:gd name="connsiteY29" fmla="*/ 2263008 h 4109802"/>
                  <a:gd name="connsiteX30" fmla="*/ 2374488 w 4490688"/>
                  <a:gd name="connsiteY30" fmla="*/ 2287416 h 4109802"/>
                  <a:gd name="connsiteX31" fmla="*/ 2356323 w 4490688"/>
                  <a:gd name="connsiteY31" fmla="*/ 2302175 h 4109802"/>
                  <a:gd name="connsiteX32" fmla="*/ 2101448 w 4490688"/>
                  <a:gd name="connsiteY32" fmla="*/ 3137759 h 4109802"/>
                  <a:gd name="connsiteX33" fmla="*/ 1990756 w 4490688"/>
                  <a:gd name="connsiteY33" fmla="*/ 3606072 h 4109802"/>
                  <a:gd name="connsiteX34" fmla="*/ 1953858 w 4490688"/>
                  <a:gd name="connsiteY34" fmla="*/ 3948366 h 4109802"/>
                  <a:gd name="connsiteX35" fmla="*/ 1962941 w 4490688"/>
                  <a:gd name="connsiteY35" fmla="*/ 4014214 h 4109802"/>
                  <a:gd name="connsiteX36" fmla="*/ 1957832 w 4490688"/>
                  <a:gd name="connsiteY36" fmla="*/ 4030676 h 4109802"/>
                  <a:gd name="connsiteX37" fmla="*/ 1783563 w 4490688"/>
                  <a:gd name="connsiteY37" fmla="*/ 4092550 h 4109802"/>
                  <a:gd name="connsiteX38" fmla="*/ 1697279 w 4490688"/>
                  <a:gd name="connsiteY38" fmla="*/ 3717899 h 4109802"/>
                  <a:gd name="connsiteX39" fmla="*/ 1699550 w 4490688"/>
                  <a:gd name="connsiteY39" fmla="*/ 3658864 h 4109802"/>
                  <a:gd name="connsiteX40" fmla="*/ 1634270 w 4490688"/>
                  <a:gd name="connsiteY40" fmla="*/ 3314866 h 4109802"/>
                  <a:gd name="connsiteX41" fmla="*/ 1435024 w 4490688"/>
                  <a:gd name="connsiteY41" fmla="*/ 2643334 h 4109802"/>
                  <a:gd name="connsiteX42" fmla="*/ 1412318 w 4490688"/>
                  <a:gd name="connsiteY42" fmla="*/ 2625169 h 4109802"/>
                  <a:gd name="connsiteX43" fmla="*/ 1103515 w 4490688"/>
                  <a:gd name="connsiteY43" fmla="*/ 2584866 h 4109802"/>
                  <a:gd name="connsiteX44" fmla="*/ 504075 w 4490688"/>
                  <a:gd name="connsiteY44" fmla="*/ 2375970 h 4109802"/>
                  <a:gd name="connsiteX45" fmla="*/ 118072 w 4490688"/>
                  <a:gd name="connsiteY45" fmla="*/ 2005293 h 4109802"/>
                  <a:gd name="connsiteX46" fmla="*/ 6244 w 4490688"/>
                  <a:gd name="connsiteY46" fmla="*/ 1652214 h 4109802"/>
                  <a:gd name="connsiteX47" fmla="*/ 0 w 4490688"/>
                  <a:gd name="connsiteY47" fmla="*/ 1598855 h 4109802"/>
                  <a:gd name="connsiteX48" fmla="*/ 568 w 4490688"/>
                  <a:gd name="connsiteY48" fmla="*/ 1465456 h 4109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490688" h="4109802">
                    <a:moveTo>
                      <a:pt x="568" y="1465456"/>
                    </a:moveTo>
                    <a:lnTo>
                      <a:pt x="10785" y="1371794"/>
                    </a:lnTo>
                    <a:cubicBezTo>
                      <a:pt x="22138" y="1279267"/>
                      <a:pt x="42006" y="1189010"/>
                      <a:pt x="67551" y="1099321"/>
                    </a:cubicBezTo>
                    <a:cubicBezTo>
                      <a:pt x="70956" y="1087400"/>
                      <a:pt x="78336" y="1089103"/>
                      <a:pt x="86283" y="1090238"/>
                    </a:cubicBezTo>
                    <a:cubicBezTo>
                      <a:pt x="185055" y="1104997"/>
                      <a:pt x="282691" y="1124865"/>
                      <a:pt x="379192" y="1150977"/>
                    </a:cubicBezTo>
                    <a:cubicBezTo>
                      <a:pt x="542675" y="1195822"/>
                      <a:pt x="699915" y="1255425"/>
                      <a:pt x="849775" y="1335464"/>
                    </a:cubicBezTo>
                    <a:cubicBezTo>
                      <a:pt x="1046183" y="1441047"/>
                      <a:pt x="1217613" y="1576716"/>
                      <a:pt x="1353282" y="1755527"/>
                    </a:cubicBezTo>
                    <a:cubicBezTo>
                      <a:pt x="1460001" y="1896304"/>
                      <a:pt x="1524146" y="2055247"/>
                      <a:pt x="1554799" y="2227813"/>
                    </a:cubicBezTo>
                    <a:cubicBezTo>
                      <a:pt x="1577505" y="2356102"/>
                      <a:pt x="1583749" y="2484959"/>
                      <a:pt x="1580911" y="2615519"/>
                    </a:cubicBezTo>
                    <a:cubicBezTo>
                      <a:pt x="1579776" y="2668879"/>
                      <a:pt x="1591696" y="2721103"/>
                      <a:pt x="1601914" y="2773327"/>
                    </a:cubicBezTo>
                    <a:cubicBezTo>
                      <a:pt x="1642785" y="2975978"/>
                      <a:pt x="1710335" y="3170683"/>
                      <a:pt x="1784698" y="3363117"/>
                    </a:cubicBezTo>
                    <a:cubicBezTo>
                      <a:pt x="1793213" y="3384688"/>
                      <a:pt x="1801727" y="3406826"/>
                      <a:pt x="1810242" y="3428397"/>
                    </a:cubicBezTo>
                    <a:cubicBezTo>
                      <a:pt x="1810810" y="3429532"/>
                      <a:pt x="1811377" y="3430668"/>
                      <a:pt x="1811945" y="3431235"/>
                    </a:cubicBezTo>
                    <a:cubicBezTo>
                      <a:pt x="1817622" y="3431235"/>
                      <a:pt x="1817622" y="3426126"/>
                      <a:pt x="1818757" y="3422720"/>
                    </a:cubicBezTo>
                    <a:cubicBezTo>
                      <a:pt x="1916393" y="3171818"/>
                      <a:pt x="2006082" y="2918078"/>
                      <a:pt x="2071362" y="2656390"/>
                    </a:cubicBezTo>
                    <a:cubicBezTo>
                      <a:pt x="2100312" y="2540022"/>
                      <a:pt x="2123586" y="2423085"/>
                      <a:pt x="2135507" y="2303311"/>
                    </a:cubicBezTo>
                    <a:cubicBezTo>
                      <a:pt x="2136642" y="2294228"/>
                      <a:pt x="2136642" y="2284578"/>
                      <a:pt x="2136642" y="2275496"/>
                    </a:cubicBezTo>
                    <a:cubicBezTo>
                      <a:pt x="2134939" y="2150612"/>
                      <a:pt x="2135507" y="2025161"/>
                      <a:pt x="2147428" y="1900846"/>
                    </a:cubicBezTo>
                    <a:cubicBezTo>
                      <a:pt x="2171837" y="1639158"/>
                      <a:pt x="2233711" y="1388823"/>
                      <a:pt x="2365406" y="1158924"/>
                    </a:cubicBezTo>
                    <a:cubicBezTo>
                      <a:pt x="2440904" y="1027229"/>
                      <a:pt x="2534566" y="909725"/>
                      <a:pt x="2640149" y="801304"/>
                    </a:cubicBezTo>
                    <a:cubicBezTo>
                      <a:pt x="2848478" y="586731"/>
                      <a:pt x="3093136" y="424950"/>
                      <a:pt x="3362203" y="297796"/>
                    </a:cubicBezTo>
                    <a:cubicBezTo>
                      <a:pt x="3600617" y="184834"/>
                      <a:pt x="3850383" y="103659"/>
                      <a:pt x="4107530" y="46894"/>
                    </a:cubicBezTo>
                    <a:cubicBezTo>
                      <a:pt x="4194948" y="27594"/>
                      <a:pt x="4282934" y="12267"/>
                      <a:pt x="4371488" y="347"/>
                    </a:cubicBezTo>
                    <a:cubicBezTo>
                      <a:pt x="4381706" y="-789"/>
                      <a:pt x="4386815" y="347"/>
                      <a:pt x="4390220" y="11700"/>
                    </a:cubicBezTo>
                    <a:cubicBezTo>
                      <a:pt x="4427686" y="142260"/>
                      <a:pt x="4456636" y="273955"/>
                      <a:pt x="4473665" y="409056"/>
                    </a:cubicBezTo>
                    <a:cubicBezTo>
                      <a:pt x="4486721" y="510098"/>
                      <a:pt x="4493533" y="611708"/>
                      <a:pt x="4489560" y="713318"/>
                    </a:cubicBezTo>
                    <a:cubicBezTo>
                      <a:pt x="4478774" y="1027229"/>
                      <a:pt x="4385112" y="1311055"/>
                      <a:pt x="4181324" y="1554010"/>
                    </a:cubicBezTo>
                    <a:cubicBezTo>
                      <a:pt x="4063253" y="1694788"/>
                      <a:pt x="3921907" y="1807751"/>
                      <a:pt x="3764100" y="1900846"/>
                    </a:cubicBezTo>
                    <a:cubicBezTo>
                      <a:pt x="3558610" y="2022323"/>
                      <a:pt x="3337226" y="2105768"/>
                      <a:pt x="3106759" y="2167074"/>
                    </a:cubicBezTo>
                    <a:cubicBezTo>
                      <a:pt x="2944411" y="2210216"/>
                      <a:pt x="2780359" y="2241437"/>
                      <a:pt x="2613470" y="2263008"/>
                    </a:cubicBezTo>
                    <a:cubicBezTo>
                      <a:pt x="2533998" y="2273225"/>
                      <a:pt x="2454527" y="2281740"/>
                      <a:pt x="2374488" y="2287416"/>
                    </a:cubicBezTo>
                    <a:cubicBezTo>
                      <a:pt x="2363703" y="2287984"/>
                      <a:pt x="2359162" y="2291958"/>
                      <a:pt x="2356323" y="2302175"/>
                    </a:cubicBezTo>
                    <a:cubicBezTo>
                      <a:pt x="2263796" y="2578622"/>
                      <a:pt x="2177513" y="2856771"/>
                      <a:pt x="2101448" y="3137759"/>
                    </a:cubicBezTo>
                    <a:cubicBezTo>
                      <a:pt x="2059441" y="3292728"/>
                      <a:pt x="2020273" y="3448265"/>
                      <a:pt x="1990756" y="3606072"/>
                    </a:cubicBezTo>
                    <a:cubicBezTo>
                      <a:pt x="1969752" y="3719035"/>
                      <a:pt x="1950452" y="3832565"/>
                      <a:pt x="1953858" y="3948366"/>
                    </a:cubicBezTo>
                    <a:cubicBezTo>
                      <a:pt x="1954426" y="3970504"/>
                      <a:pt x="1957264" y="3992643"/>
                      <a:pt x="1962941" y="4014214"/>
                    </a:cubicBezTo>
                    <a:cubicBezTo>
                      <a:pt x="1964643" y="4021026"/>
                      <a:pt x="1964643" y="4026134"/>
                      <a:pt x="1957832" y="4030676"/>
                    </a:cubicBezTo>
                    <a:cubicBezTo>
                      <a:pt x="1904472" y="4065302"/>
                      <a:pt x="1826989" y="4144680"/>
                      <a:pt x="1783563" y="4092550"/>
                    </a:cubicBezTo>
                    <a:cubicBezTo>
                      <a:pt x="1740138" y="4040421"/>
                      <a:pt x="1711281" y="3790180"/>
                      <a:pt x="1697279" y="3717899"/>
                    </a:cubicBezTo>
                    <a:cubicBezTo>
                      <a:pt x="1705794" y="3698599"/>
                      <a:pt x="1701253" y="3678732"/>
                      <a:pt x="1699550" y="3658864"/>
                    </a:cubicBezTo>
                    <a:cubicBezTo>
                      <a:pt x="1687629" y="3542495"/>
                      <a:pt x="1662653" y="3428397"/>
                      <a:pt x="1634270" y="3314866"/>
                    </a:cubicBezTo>
                    <a:cubicBezTo>
                      <a:pt x="1577505" y="3088374"/>
                      <a:pt x="1508819" y="2865286"/>
                      <a:pt x="1435024" y="2643334"/>
                    </a:cubicBezTo>
                    <a:cubicBezTo>
                      <a:pt x="1431051" y="2630846"/>
                      <a:pt x="1425942" y="2625737"/>
                      <a:pt x="1412318" y="2625169"/>
                    </a:cubicBezTo>
                    <a:cubicBezTo>
                      <a:pt x="1308438" y="2617222"/>
                      <a:pt x="1205693" y="2604166"/>
                      <a:pt x="1103515" y="2584866"/>
                    </a:cubicBezTo>
                    <a:cubicBezTo>
                      <a:pt x="893484" y="2544563"/>
                      <a:pt x="690832" y="2482689"/>
                      <a:pt x="504075" y="2375970"/>
                    </a:cubicBezTo>
                    <a:cubicBezTo>
                      <a:pt x="344565" y="2284578"/>
                      <a:pt x="210031" y="2167074"/>
                      <a:pt x="118072" y="2005293"/>
                    </a:cubicBezTo>
                    <a:cubicBezTo>
                      <a:pt x="55630" y="1895737"/>
                      <a:pt x="19868" y="1777665"/>
                      <a:pt x="6244" y="1652214"/>
                    </a:cubicBezTo>
                    <a:cubicBezTo>
                      <a:pt x="4541" y="1634617"/>
                      <a:pt x="5677" y="1615884"/>
                      <a:pt x="0" y="1598855"/>
                    </a:cubicBezTo>
                    <a:cubicBezTo>
                      <a:pt x="568" y="1554578"/>
                      <a:pt x="568" y="1510301"/>
                      <a:pt x="568" y="1465456"/>
                    </a:cubicBezTo>
                    <a:close/>
                  </a:path>
                </a:pathLst>
              </a:custGeom>
              <a:grpFill/>
              <a:ln w="56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583C091A-1E4D-4661-8F56-E000713877CB}"/>
                  </a:ext>
                </a:extLst>
              </p:cNvPr>
              <p:cNvSpPr/>
              <p:nvPr/>
            </p:nvSpPr>
            <p:spPr>
              <a:xfrm>
                <a:off x="7600719" y="376887"/>
                <a:ext cx="2435227" cy="2185460"/>
              </a:xfrm>
              <a:custGeom>
                <a:avLst/>
                <a:gdLst>
                  <a:gd name="connsiteX0" fmla="*/ 2436079 w 2435226"/>
                  <a:gd name="connsiteY0" fmla="*/ 568 h 2185459"/>
                  <a:gd name="connsiteX1" fmla="*/ 2361717 w 2435226"/>
                  <a:gd name="connsiteY1" fmla="*/ 9650 h 2185459"/>
                  <a:gd name="connsiteX2" fmla="*/ 1811095 w 2435226"/>
                  <a:gd name="connsiteY2" fmla="*/ 119207 h 2185459"/>
                  <a:gd name="connsiteX3" fmla="*/ 1059523 w 2435226"/>
                  <a:gd name="connsiteY3" fmla="*/ 436524 h 2185459"/>
                  <a:gd name="connsiteX4" fmla="*/ 448730 w 2435226"/>
                  <a:gd name="connsiteY4" fmla="*/ 979200 h 2185459"/>
                  <a:gd name="connsiteX5" fmla="*/ 176825 w 2435226"/>
                  <a:gd name="connsiteY5" fmla="*/ 1575802 h 2185459"/>
                  <a:gd name="connsiteX6" fmla="*/ 109274 w 2435226"/>
                  <a:gd name="connsiteY6" fmla="*/ 2124154 h 2185459"/>
                  <a:gd name="connsiteX7" fmla="*/ 107003 w 2435226"/>
                  <a:gd name="connsiteY7" fmla="*/ 2188866 h 2185459"/>
                  <a:gd name="connsiteX8" fmla="*/ 66700 w 2435226"/>
                  <a:gd name="connsiteY8" fmla="*/ 2053765 h 2185459"/>
                  <a:gd name="connsiteX9" fmla="*/ 1988 w 2435226"/>
                  <a:gd name="connsiteY9" fmla="*/ 1474192 h 2185459"/>
                  <a:gd name="connsiteX10" fmla="*/ 287517 w 2435226"/>
                  <a:gd name="connsiteY10" fmla="*/ 723189 h 2185459"/>
                  <a:gd name="connsiteX11" fmla="*/ 695659 w 2435226"/>
                  <a:gd name="connsiteY11" fmla="*/ 387139 h 2185459"/>
                  <a:gd name="connsiteX12" fmla="*/ 1307587 w 2435226"/>
                  <a:gd name="connsiteY12" fmla="*/ 140210 h 2185459"/>
                  <a:gd name="connsiteX13" fmla="*/ 1781009 w 2435226"/>
                  <a:gd name="connsiteY13" fmla="*/ 44845 h 2185459"/>
                  <a:gd name="connsiteX14" fmla="*/ 2271460 w 2435226"/>
                  <a:gd name="connsiteY14" fmla="*/ 2838 h 2185459"/>
                  <a:gd name="connsiteX15" fmla="*/ 2285084 w 2435226"/>
                  <a:gd name="connsiteY15" fmla="*/ 0 h 2185459"/>
                  <a:gd name="connsiteX16" fmla="*/ 2436079 w 2435226"/>
                  <a:gd name="connsiteY16" fmla="*/ 568 h 218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35226" h="2185459">
                    <a:moveTo>
                      <a:pt x="2436079" y="568"/>
                    </a:moveTo>
                    <a:cubicBezTo>
                      <a:pt x="2411671" y="6812"/>
                      <a:pt x="2386694" y="6812"/>
                      <a:pt x="2361717" y="9650"/>
                    </a:cubicBezTo>
                    <a:cubicBezTo>
                      <a:pt x="2174960" y="31221"/>
                      <a:pt x="1991608" y="68686"/>
                      <a:pt x="1811095" y="119207"/>
                    </a:cubicBezTo>
                    <a:cubicBezTo>
                      <a:pt x="1547137" y="193002"/>
                      <a:pt x="1294531" y="294611"/>
                      <a:pt x="1059523" y="436524"/>
                    </a:cubicBezTo>
                    <a:cubicBezTo>
                      <a:pt x="822245" y="579573"/>
                      <a:pt x="615052" y="756680"/>
                      <a:pt x="448730" y="979200"/>
                    </a:cubicBezTo>
                    <a:cubicBezTo>
                      <a:pt x="315332" y="1158578"/>
                      <a:pt x="228481" y="1359526"/>
                      <a:pt x="176825" y="1575802"/>
                    </a:cubicBezTo>
                    <a:cubicBezTo>
                      <a:pt x="133683" y="1756315"/>
                      <a:pt x="114383" y="1939099"/>
                      <a:pt x="109274" y="2124154"/>
                    </a:cubicBezTo>
                    <a:cubicBezTo>
                      <a:pt x="108706" y="2145724"/>
                      <a:pt x="109274" y="2167295"/>
                      <a:pt x="107003" y="2188866"/>
                    </a:cubicBezTo>
                    <a:cubicBezTo>
                      <a:pt x="89974" y="2144589"/>
                      <a:pt x="78053" y="2099177"/>
                      <a:pt x="66700" y="2053765"/>
                    </a:cubicBezTo>
                    <a:cubicBezTo>
                      <a:pt x="18450" y="1863601"/>
                      <a:pt x="-7662" y="1670600"/>
                      <a:pt x="1988" y="1474192"/>
                    </a:cubicBezTo>
                    <a:cubicBezTo>
                      <a:pt x="16179" y="1193204"/>
                      <a:pt x="105868" y="940599"/>
                      <a:pt x="287517" y="723189"/>
                    </a:cubicBezTo>
                    <a:cubicBezTo>
                      <a:pt x="402750" y="585817"/>
                      <a:pt x="541257" y="476828"/>
                      <a:pt x="695659" y="387139"/>
                    </a:cubicBezTo>
                    <a:cubicBezTo>
                      <a:pt x="888093" y="275311"/>
                      <a:pt x="1094150" y="198111"/>
                      <a:pt x="1307587" y="140210"/>
                    </a:cubicBezTo>
                    <a:cubicBezTo>
                      <a:pt x="1463124" y="98204"/>
                      <a:pt x="1621499" y="66983"/>
                      <a:pt x="1781009" y="44845"/>
                    </a:cubicBezTo>
                    <a:cubicBezTo>
                      <a:pt x="1943925" y="22138"/>
                      <a:pt x="2106841" y="7379"/>
                      <a:pt x="2271460" y="2838"/>
                    </a:cubicBezTo>
                    <a:cubicBezTo>
                      <a:pt x="2276002" y="2838"/>
                      <a:pt x="2281111" y="3974"/>
                      <a:pt x="2285084" y="0"/>
                    </a:cubicBezTo>
                    <a:cubicBezTo>
                      <a:pt x="2335605" y="568"/>
                      <a:pt x="2386126" y="568"/>
                      <a:pt x="2436079" y="568"/>
                    </a:cubicBezTo>
                    <a:close/>
                  </a:path>
                </a:pathLst>
              </a:custGeom>
              <a:grpFill/>
              <a:ln w="56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C1AEF8-237B-4279-9D54-CE5D8376DFF5}"/>
                  </a:ext>
                </a:extLst>
              </p:cNvPr>
              <p:cNvSpPr/>
              <p:nvPr/>
            </p:nvSpPr>
            <p:spPr>
              <a:xfrm>
                <a:off x="5750459" y="1472498"/>
                <a:ext cx="1612132" cy="1458865"/>
              </a:xfrm>
              <a:custGeom>
                <a:avLst/>
                <a:gdLst>
                  <a:gd name="connsiteX0" fmla="*/ 0 w 1612131"/>
                  <a:gd name="connsiteY0" fmla="*/ 1093 h 1458865"/>
                  <a:gd name="connsiteX1" fmla="*/ 233873 w 1612131"/>
                  <a:gd name="connsiteY1" fmla="*/ 7904 h 1458865"/>
                  <a:gd name="connsiteX2" fmla="*/ 630094 w 1612131"/>
                  <a:gd name="connsiteY2" fmla="*/ 66940 h 1458865"/>
                  <a:gd name="connsiteX3" fmla="*/ 1207963 w 1612131"/>
                  <a:gd name="connsiteY3" fmla="*/ 297407 h 1458865"/>
                  <a:gd name="connsiteX4" fmla="*/ 1533796 w 1612131"/>
                  <a:gd name="connsiteY4" fmla="*/ 662975 h 1458865"/>
                  <a:gd name="connsiteX5" fmla="*/ 1610429 w 1612131"/>
                  <a:gd name="connsiteY5" fmla="*/ 966669 h 1458865"/>
                  <a:gd name="connsiteX6" fmla="*/ 1546284 w 1612131"/>
                  <a:gd name="connsiteY6" fmla="*/ 1458823 h 1458865"/>
                  <a:gd name="connsiteX7" fmla="*/ 1543446 w 1612131"/>
                  <a:gd name="connsiteY7" fmla="*/ 1463932 h 1458865"/>
                  <a:gd name="connsiteX8" fmla="*/ 1540608 w 1612131"/>
                  <a:gd name="connsiteY8" fmla="*/ 1451443 h 1458865"/>
                  <a:gd name="connsiteX9" fmla="*/ 1471354 w 1612131"/>
                  <a:gd name="connsiteY9" fmla="*/ 972913 h 1458865"/>
                  <a:gd name="connsiteX10" fmla="*/ 1176175 w 1612131"/>
                  <a:gd name="connsiteY10" fmla="*/ 501194 h 1458865"/>
                  <a:gd name="connsiteX11" fmla="*/ 634635 w 1612131"/>
                  <a:gd name="connsiteY11" fmla="*/ 158332 h 1458865"/>
                  <a:gd name="connsiteX12" fmla="*/ 82877 w 1612131"/>
                  <a:gd name="connsiteY12" fmla="*/ 11310 h 1458865"/>
                  <a:gd name="connsiteX13" fmla="*/ 0 w 1612131"/>
                  <a:gd name="connsiteY13" fmla="*/ 1093 h 145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131" h="1458865">
                    <a:moveTo>
                      <a:pt x="0" y="1093"/>
                    </a:moveTo>
                    <a:cubicBezTo>
                      <a:pt x="77768" y="-1746"/>
                      <a:pt x="156104" y="1093"/>
                      <a:pt x="233873" y="7904"/>
                    </a:cubicBezTo>
                    <a:cubicBezTo>
                      <a:pt x="367271" y="18690"/>
                      <a:pt x="499534" y="37422"/>
                      <a:pt x="630094" y="66940"/>
                    </a:cubicBezTo>
                    <a:cubicBezTo>
                      <a:pt x="835016" y="112920"/>
                      <a:pt x="1031424" y="180471"/>
                      <a:pt x="1207963" y="297407"/>
                    </a:cubicBezTo>
                    <a:cubicBezTo>
                      <a:pt x="1348741" y="390502"/>
                      <a:pt x="1461704" y="508573"/>
                      <a:pt x="1533796" y="662975"/>
                    </a:cubicBezTo>
                    <a:cubicBezTo>
                      <a:pt x="1578640" y="759476"/>
                      <a:pt x="1602482" y="861085"/>
                      <a:pt x="1610429" y="966669"/>
                    </a:cubicBezTo>
                    <a:cubicBezTo>
                      <a:pt x="1622349" y="1135261"/>
                      <a:pt x="1593399" y="1298177"/>
                      <a:pt x="1546284" y="1458823"/>
                    </a:cubicBezTo>
                    <a:cubicBezTo>
                      <a:pt x="1545716" y="1460526"/>
                      <a:pt x="1544581" y="1461661"/>
                      <a:pt x="1543446" y="1463932"/>
                    </a:cubicBezTo>
                    <a:cubicBezTo>
                      <a:pt x="1538904" y="1460526"/>
                      <a:pt x="1540608" y="1455417"/>
                      <a:pt x="1540608" y="1451443"/>
                    </a:cubicBezTo>
                    <a:cubicBezTo>
                      <a:pt x="1537769" y="1289095"/>
                      <a:pt x="1519604" y="1129017"/>
                      <a:pt x="1471354" y="972913"/>
                    </a:cubicBezTo>
                    <a:cubicBezTo>
                      <a:pt x="1415156" y="789561"/>
                      <a:pt x="1313547" y="634025"/>
                      <a:pt x="1176175" y="501194"/>
                    </a:cubicBezTo>
                    <a:cubicBezTo>
                      <a:pt x="1018935" y="349631"/>
                      <a:pt x="836151" y="240074"/>
                      <a:pt x="634635" y="158332"/>
                    </a:cubicBezTo>
                    <a:cubicBezTo>
                      <a:pt x="456960" y="86240"/>
                      <a:pt x="272473" y="39125"/>
                      <a:pt x="82877" y="11310"/>
                    </a:cubicBezTo>
                    <a:cubicBezTo>
                      <a:pt x="55630" y="6769"/>
                      <a:pt x="27815" y="3931"/>
                      <a:pt x="0" y="1093"/>
                    </a:cubicBezTo>
                    <a:close/>
                  </a:path>
                </a:pathLst>
              </a:custGeom>
              <a:grpFill/>
              <a:ln w="56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07CA3E6-F7D5-4720-BBBE-D0DFBBA2A753}"/>
              </a:ext>
            </a:extLst>
          </p:cNvPr>
          <p:cNvGrpSpPr/>
          <p:nvPr/>
        </p:nvGrpSpPr>
        <p:grpSpPr>
          <a:xfrm rot="18347570" flipH="1">
            <a:off x="320347" y="5003733"/>
            <a:ext cx="943094" cy="1438529"/>
            <a:chOff x="8121550" y="3125447"/>
            <a:chExt cx="1101023" cy="1679422"/>
          </a:xfrm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388249F-04B1-41E4-8240-BFEB42A6EA9C}"/>
                </a:ext>
              </a:extLst>
            </p:cNvPr>
            <p:cNvSpPr/>
            <p:nvPr/>
          </p:nvSpPr>
          <p:spPr>
            <a:xfrm>
              <a:off x="8121550" y="3125447"/>
              <a:ext cx="1101023" cy="1678680"/>
            </a:xfrm>
            <a:custGeom>
              <a:avLst/>
              <a:gdLst>
                <a:gd name="connsiteX0" fmla="*/ 0 w 1268858"/>
                <a:gd name="connsiteY0" fmla="*/ 1006972 h 1676542"/>
                <a:gd name="connsiteX1" fmla="*/ 10536 w 1268858"/>
                <a:gd name="connsiteY1" fmla="*/ 997353 h 1676542"/>
                <a:gd name="connsiteX2" fmla="*/ 1076469 w 1268858"/>
                <a:gd name="connsiteY2" fmla="*/ 1216311 h 1676542"/>
                <a:gd name="connsiteX3" fmla="*/ 1099372 w 1268858"/>
                <a:gd name="connsiteY3" fmla="*/ 1230053 h 1676542"/>
                <a:gd name="connsiteX4" fmla="*/ 1169457 w 1268858"/>
                <a:gd name="connsiteY4" fmla="*/ 1252957 h 1676542"/>
                <a:gd name="connsiteX5" fmla="*/ 1116779 w 1268858"/>
                <a:gd name="connsiteY5" fmla="*/ 1124697 h 1676542"/>
                <a:gd name="connsiteX6" fmla="*/ 953706 w 1268858"/>
                <a:gd name="connsiteY6" fmla="*/ 945591 h 1676542"/>
                <a:gd name="connsiteX7" fmla="*/ 944544 w 1268858"/>
                <a:gd name="connsiteY7" fmla="*/ 913984 h 1676542"/>
                <a:gd name="connsiteX8" fmla="*/ 940880 w 1268858"/>
                <a:gd name="connsiteY8" fmla="*/ 901158 h 1676542"/>
                <a:gd name="connsiteX9" fmla="*/ 875833 w 1268858"/>
                <a:gd name="connsiteY9" fmla="*/ 859473 h 1676542"/>
                <a:gd name="connsiteX10" fmla="*/ 820865 w 1268858"/>
                <a:gd name="connsiteY10" fmla="*/ 848937 h 1676542"/>
                <a:gd name="connsiteX11" fmla="*/ 182771 w 1268858"/>
                <a:gd name="connsiteY11" fmla="*/ 195727 h 1676542"/>
                <a:gd name="connsiteX12" fmla="*/ 171777 w 1268858"/>
                <a:gd name="connsiteY12" fmla="*/ 11582 h 1676542"/>
                <a:gd name="connsiteX13" fmla="*/ 180938 w 1268858"/>
                <a:gd name="connsiteY13" fmla="*/ 1505 h 1676542"/>
                <a:gd name="connsiteX14" fmla="*/ 229952 w 1268858"/>
                <a:gd name="connsiteY14" fmla="*/ 62886 h 1676542"/>
                <a:gd name="connsiteX15" fmla="*/ 425549 w 1268858"/>
                <a:gd name="connsiteY15" fmla="*/ 299251 h 1676542"/>
                <a:gd name="connsiteX16" fmla="*/ 636720 w 1268858"/>
                <a:gd name="connsiteY16" fmla="*/ 553481 h 1676542"/>
                <a:gd name="connsiteX17" fmla="*/ 842852 w 1268858"/>
                <a:gd name="connsiteY17" fmla="*/ 802214 h 1676542"/>
                <a:gd name="connsiteX18" fmla="*/ 877666 w 1268858"/>
                <a:gd name="connsiteY18" fmla="*/ 842983 h 1676542"/>
                <a:gd name="connsiteX19" fmla="*/ 886369 w 1268858"/>
                <a:gd name="connsiteY19" fmla="*/ 815498 h 1676542"/>
                <a:gd name="connsiteX20" fmla="*/ 917976 w 1268858"/>
                <a:gd name="connsiteY20" fmla="*/ 871383 h 1676542"/>
                <a:gd name="connsiteX21" fmla="*/ 1003177 w 1268858"/>
                <a:gd name="connsiteY21" fmla="*/ 916732 h 1676542"/>
                <a:gd name="connsiteX22" fmla="*/ 987145 w 1268858"/>
                <a:gd name="connsiteY22" fmla="*/ 850312 h 1676542"/>
                <a:gd name="connsiteX23" fmla="*/ 986687 w 1268858"/>
                <a:gd name="connsiteY23" fmla="*/ 828324 h 1676542"/>
                <a:gd name="connsiteX24" fmla="*/ 974777 w 1268858"/>
                <a:gd name="connsiteY24" fmla="*/ 782059 h 1676542"/>
                <a:gd name="connsiteX25" fmla="*/ 1097998 w 1268858"/>
                <a:gd name="connsiteY25" fmla="*/ 157707 h 1676542"/>
                <a:gd name="connsiteX26" fmla="*/ 1107618 w 1268858"/>
                <a:gd name="connsiteY26" fmla="*/ 151752 h 1676542"/>
                <a:gd name="connsiteX27" fmla="*/ 1109450 w 1268858"/>
                <a:gd name="connsiteY27" fmla="*/ 173282 h 1676542"/>
                <a:gd name="connsiteX28" fmla="*/ 1040281 w 1268858"/>
                <a:gd name="connsiteY28" fmla="*/ 574094 h 1676542"/>
                <a:gd name="connsiteX29" fmla="*/ 1003635 w 1268858"/>
                <a:gd name="connsiteY29" fmla="*/ 788472 h 1676542"/>
                <a:gd name="connsiteX30" fmla="*/ 1003177 w 1268858"/>
                <a:gd name="connsiteY30" fmla="*/ 806337 h 1676542"/>
                <a:gd name="connsiteX31" fmla="*/ 1010965 w 1268858"/>
                <a:gd name="connsiteY31" fmla="*/ 888790 h 1676542"/>
                <a:gd name="connsiteX32" fmla="*/ 1048068 w 1268858"/>
                <a:gd name="connsiteY32" fmla="*/ 948339 h 1676542"/>
                <a:gd name="connsiteX33" fmla="*/ 1067766 w 1268858"/>
                <a:gd name="connsiteY33" fmla="*/ 944216 h 1676542"/>
                <a:gd name="connsiteX34" fmla="*/ 1076011 w 1268858"/>
                <a:gd name="connsiteY34" fmla="*/ 930016 h 1676542"/>
                <a:gd name="connsiteX35" fmla="*/ 1087463 w 1268858"/>
                <a:gd name="connsiteY35" fmla="*/ 919939 h 1676542"/>
                <a:gd name="connsiteX36" fmla="*/ 1094334 w 1268858"/>
                <a:gd name="connsiteY36" fmla="*/ 933223 h 1676542"/>
                <a:gd name="connsiteX37" fmla="*/ 1100289 w 1268858"/>
                <a:gd name="connsiteY37" fmla="*/ 975823 h 1676542"/>
                <a:gd name="connsiteX38" fmla="*/ 1117237 w 1268858"/>
                <a:gd name="connsiteY38" fmla="*/ 1023921 h 1676542"/>
                <a:gd name="connsiteX39" fmla="*/ 1233587 w 1268858"/>
                <a:gd name="connsiteY39" fmla="*/ 1274944 h 1676542"/>
                <a:gd name="connsiteX40" fmla="*/ 1270691 w 1268858"/>
                <a:gd name="connsiteY40" fmla="*/ 1503522 h 1676542"/>
                <a:gd name="connsiteX41" fmla="*/ 1267027 w 1268858"/>
                <a:gd name="connsiteY41" fmla="*/ 1656518 h 1676542"/>
                <a:gd name="connsiteX42" fmla="*/ 1262446 w 1268858"/>
                <a:gd name="connsiteY42" fmla="*/ 1673467 h 1676542"/>
                <a:gd name="connsiteX43" fmla="*/ 1258323 w 1268858"/>
                <a:gd name="connsiteY43" fmla="*/ 1676673 h 1676542"/>
                <a:gd name="connsiteX44" fmla="*/ 1214349 w 1268858"/>
                <a:gd name="connsiteY44" fmla="*/ 1676215 h 1676542"/>
                <a:gd name="connsiteX45" fmla="*/ 1212516 w 1268858"/>
                <a:gd name="connsiteY45" fmla="*/ 1674383 h 1676542"/>
                <a:gd name="connsiteX46" fmla="*/ 1218471 w 1268858"/>
                <a:gd name="connsiteY46" fmla="*/ 1514058 h 1676542"/>
                <a:gd name="connsiteX47" fmla="*/ 1208852 w 1268858"/>
                <a:gd name="connsiteY47" fmla="*/ 1410533 h 1676542"/>
                <a:gd name="connsiteX48" fmla="*/ 1198316 w 1268858"/>
                <a:gd name="connsiteY48" fmla="*/ 1388088 h 1676542"/>
                <a:gd name="connsiteX49" fmla="*/ 1176787 w 1268858"/>
                <a:gd name="connsiteY49" fmla="*/ 1353733 h 1676542"/>
                <a:gd name="connsiteX50" fmla="*/ 1198316 w 1268858"/>
                <a:gd name="connsiteY50" fmla="*/ 1358313 h 1676542"/>
                <a:gd name="connsiteX51" fmla="*/ 1176328 w 1268858"/>
                <a:gd name="connsiteY51" fmla="*/ 1272654 h 1676542"/>
                <a:gd name="connsiteX52" fmla="*/ 1164419 w 1268858"/>
                <a:gd name="connsiteY52" fmla="*/ 1264409 h 1676542"/>
                <a:gd name="connsiteX53" fmla="*/ 1083798 w 1268858"/>
                <a:gd name="connsiteY53" fmla="*/ 1239673 h 1676542"/>
                <a:gd name="connsiteX54" fmla="*/ 862549 w 1268858"/>
                <a:gd name="connsiteY54" fmla="*/ 1192033 h 1676542"/>
                <a:gd name="connsiteX55" fmla="*/ 125970 w 1268858"/>
                <a:gd name="connsiteY55" fmla="*/ 1036747 h 1676542"/>
                <a:gd name="connsiteX56" fmla="*/ 16491 w 1268858"/>
                <a:gd name="connsiteY56" fmla="*/ 1013843 h 1676542"/>
                <a:gd name="connsiteX57" fmla="*/ 0 w 1268858"/>
                <a:gd name="connsiteY57" fmla="*/ 1006972 h 1676542"/>
                <a:gd name="connsiteX0" fmla="*/ 87263 w 1342448"/>
                <a:gd name="connsiteY0" fmla="*/ 1013843 h 1678680"/>
                <a:gd name="connsiteX1" fmla="*/ 81308 w 1342448"/>
                <a:gd name="connsiteY1" fmla="*/ 997353 h 1678680"/>
                <a:gd name="connsiteX2" fmla="*/ 1147241 w 1342448"/>
                <a:gd name="connsiteY2" fmla="*/ 1216311 h 1678680"/>
                <a:gd name="connsiteX3" fmla="*/ 1170144 w 1342448"/>
                <a:gd name="connsiteY3" fmla="*/ 1230053 h 1678680"/>
                <a:gd name="connsiteX4" fmla="*/ 1240229 w 1342448"/>
                <a:gd name="connsiteY4" fmla="*/ 1252957 h 1678680"/>
                <a:gd name="connsiteX5" fmla="*/ 1187551 w 1342448"/>
                <a:gd name="connsiteY5" fmla="*/ 1124697 h 1678680"/>
                <a:gd name="connsiteX6" fmla="*/ 1024478 w 1342448"/>
                <a:gd name="connsiteY6" fmla="*/ 945591 h 1678680"/>
                <a:gd name="connsiteX7" fmla="*/ 1015316 w 1342448"/>
                <a:gd name="connsiteY7" fmla="*/ 913984 h 1678680"/>
                <a:gd name="connsiteX8" fmla="*/ 1011652 w 1342448"/>
                <a:gd name="connsiteY8" fmla="*/ 901158 h 1678680"/>
                <a:gd name="connsiteX9" fmla="*/ 946605 w 1342448"/>
                <a:gd name="connsiteY9" fmla="*/ 859473 h 1678680"/>
                <a:gd name="connsiteX10" fmla="*/ 891637 w 1342448"/>
                <a:gd name="connsiteY10" fmla="*/ 848937 h 1678680"/>
                <a:gd name="connsiteX11" fmla="*/ 253543 w 1342448"/>
                <a:gd name="connsiteY11" fmla="*/ 195727 h 1678680"/>
                <a:gd name="connsiteX12" fmla="*/ 242549 w 1342448"/>
                <a:gd name="connsiteY12" fmla="*/ 11582 h 1678680"/>
                <a:gd name="connsiteX13" fmla="*/ 251710 w 1342448"/>
                <a:gd name="connsiteY13" fmla="*/ 1505 h 1678680"/>
                <a:gd name="connsiteX14" fmla="*/ 300724 w 1342448"/>
                <a:gd name="connsiteY14" fmla="*/ 62886 h 1678680"/>
                <a:gd name="connsiteX15" fmla="*/ 496321 w 1342448"/>
                <a:gd name="connsiteY15" fmla="*/ 299251 h 1678680"/>
                <a:gd name="connsiteX16" fmla="*/ 707492 w 1342448"/>
                <a:gd name="connsiteY16" fmla="*/ 553481 h 1678680"/>
                <a:gd name="connsiteX17" fmla="*/ 913624 w 1342448"/>
                <a:gd name="connsiteY17" fmla="*/ 802214 h 1678680"/>
                <a:gd name="connsiteX18" fmla="*/ 948438 w 1342448"/>
                <a:gd name="connsiteY18" fmla="*/ 842983 h 1678680"/>
                <a:gd name="connsiteX19" fmla="*/ 957141 w 1342448"/>
                <a:gd name="connsiteY19" fmla="*/ 815498 h 1678680"/>
                <a:gd name="connsiteX20" fmla="*/ 988748 w 1342448"/>
                <a:gd name="connsiteY20" fmla="*/ 871383 h 1678680"/>
                <a:gd name="connsiteX21" fmla="*/ 1073949 w 1342448"/>
                <a:gd name="connsiteY21" fmla="*/ 916732 h 1678680"/>
                <a:gd name="connsiteX22" fmla="*/ 1057917 w 1342448"/>
                <a:gd name="connsiteY22" fmla="*/ 850312 h 1678680"/>
                <a:gd name="connsiteX23" fmla="*/ 1057459 w 1342448"/>
                <a:gd name="connsiteY23" fmla="*/ 828324 h 1678680"/>
                <a:gd name="connsiteX24" fmla="*/ 1045549 w 1342448"/>
                <a:gd name="connsiteY24" fmla="*/ 782059 h 1678680"/>
                <a:gd name="connsiteX25" fmla="*/ 1168770 w 1342448"/>
                <a:gd name="connsiteY25" fmla="*/ 157707 h 1678680"/>
                <a:gd name="connsiteX26" fmla="*/ 1178390 w 1342448"/>
                <a:gd name="connsiteY26" fmla="*/ 151752 h 1678680"/>
                <a:gd name="connsiteX27" fmla="*/ 1180222 w 1342448"/>
                <a:gd name="connsiteY27" fmla="*/ 173282 h 1678680"/>
                <a:gd name="connsiteX28" fmla="*/ 1111053 w 1342448"/>
                <a:gd name="connsiteY28" fmla="*/ 574094 h 1678680"/>
                <a:gd name="connsiteX29" fmla="*/ 1074407 w 1342448"/>
                <a:gd name="connsiteY29" fmla="*/ 788472 h 1678680"/>
                <a:gd name="connsiteX30" fmla="*/ 1073949 w 1342448"/>
                <a:gd name="connsiteY30" fmla="*/ 806337 h 1678680"/>
                <a:gd name="connsiteX31" fmla="*/ 1081737 w 1342448"/>
                <a:gd name="connsiteY31" fmla="*/ 888790 h 1678680"/>
                <a:gd name="connsiteX32" fmla="*/ 1118840 w 1342448"/>
                <a:gd name="connsiteY32" fmla="*/ 948339 h 1678680"/>
                <a:gd name="connsiteX33" fmla="*/ 1138538 w 1342448"/>
                <a:gd name="connsiteY33" fmla="*/ 944216 h 1678680"/>
                <a:gd name="connsiteX34" fmla="*/ 1146783 w 1342448"/>
                <a:gd name="connsiteY34" fmla="*/ 930016 h 1678680"/>
                <a:gd name="connsiteX35" fmla="*/ 1158235 w 1342448"/>
                <a:gd name="connsiteY35" fmla="*/ 919939 h 1678680"/>
                <a:gd name="connsiteX36" fmla="*/ 1165106 w 1342448"/>
                <a:gd name="connsiteY36" fmla="*/ 933223 h 1678680"/>
                <a:gd name="connsiteX37" fmla="*/ 1171061 w 1342448"/>
                <a:gd name="connsiteY37" fmla="*/ 975823 h 1678680"/>
                <a:gd name="connsiteX38" fmla="*/ 1188009 w 1342448"/>
                <a:gd name="connsiteY38" fmla="*/ 1023921 h 1678680"/>
                <a:gd name="connsiteX39" fmla="*/ 1304359 w 1342448"/>
                <a:gd name="connsiteY39" fmla="*/ 1274944 h 1678680"/>
                <a:gd name="connsiteX40" fmla="*/ 1341463 w 1342448"/>
                <a:gd name="connsiteY40" fmla="*/ 1503522 h 1678680"/>
                <a:gd name="connsiteX41" fmla="*/ 1337799 w 1342448"/>
                <a:gd name="connsiteY41" fmla="*/ 1656518 h 1678680"/>
                <a:gd name="connsiteX42" fmla="*/ 1333218 w 1342448"/>
                <a:gd name="connsiteY42" fmla="*/ 1673467 h 1678680"/>
                <a:gd name="connsiteX43" fmla="*/ 1329095 w 1342448"/>
                <a:gd name="connsiteY43" fmla="*/ 1676673 h 1678680"/>
                <a:gd name="connsiteX44" fmla="*/ 1285121 w 1342448"/>
                <a:gd name="connsiteY44" fmla="*/ 1676215 h 1678680"/>
                <a:gd name="connsiteX45" fmla="*/ 1283288 w 1342448"/>
                <a:gd name="connsiteY45" fmla="*/ 1674383 h 1678680"/>
                <a:gd name="connsiteX46" fmla="*/ 1289243 w 1342448"/>
                <a:gd name="connsiteY46" fmla="*/ 1514058 h 1678680"/>
                <a:gd name="connsiteX47" fmla="*/ 1279624 w 1342448"/>
                <a:gd name="connsiteY47" fmla="*/ 1410533 h 1678680"/>
                <a:gd name="connsiteX48" fmla="*/ 1269088 w 1342448"/>
                <a:gd name="connsiteY48" fmla="*/ 1388088 h 1678680"/>
                <a:gd name="connsiteX49" fmla="*/ 1247559 w 1342448"/>
                <a:gd name="connsiteY49" fmla="*/ 1353733 h 1678680"/>
                <a:gd name="connsiteX50" fmla="*/ 1269088 w 1342448"/>
                <a:gd name="connsiteY50" fmla="*/ 1358313 h 1678680"/>
                <a:gd name="connsiteX51" fmla="*/ 1247100 w 1342448"/>
                <a:gd name="connsiteY51" fmla="*/ 1272654 h 1678680"/>
                <a:gd name="connsiteX52" fmla="*/ 1235191 w 1342448"/>
                <a:gd name="connsiteY52" fmla="*/ 1264409 h 1678680"/>
                <a:gd name="connsiteX53" fmla="*/ 1154570 w 1342448"/>
                <a:gd name="connsiteY53" fmla="*/ 1239673 h 1678680"/>
                <a:gd name="connsiteX54" fmla="*/ 933321 w 1342448"/>
                <a:gd name="connsiteY54" fmla="*/ 1192033 h 1678680"/>
                <a:gd name="connsiteX55" fmla="*/ 196742 w 1342448"/>
                <a:gd name="connsiteY55" fmla="*/ 1036747 h 1678680"/>
                <a:gd name="connsiteX56" fmla="*/ 87263 w 1342448"/>
                <a:gd name="connsiteY56" fmla="*/ 1013843 h 1678680"/>
                <a:gd name="connsiteX0" fmla="*/ 115434 w 1261140"/>
                <a:gd name="connsiteY0" fmla="*/ 1036747 h 1678680"/>
                <a:gd name="connsiteX1" fmla="*/ 0 w 1261140"/>
                <a:gd name="connsiteY1" fmla="*/ 997353 h 1678680"/>
                <a:gd name="connsiteX2" fmla="*/ 1065933 w 1261140"/>
                <a:gd name="connsiteY2" fmla="*/ 1216311 h 1678680"/>
                <a:gd name="connsiteX3" fmla="*/ 1088836 w 1261140"/>
                <a:gd name="connsiteY3" fmla="*/ 1230053 h 1678680"/>
                <a:gd name="connsiteX4" fmla="*/ 1158921 w 1261140"/>
                <a:gd name="connsiteY4" fmla="*/ 1252957 h 1678680"/>
                <a:gd name="connsiteX5" fmla="*/ 1106243 w 1261140"/>
                <a:gd name="connsiteY5" fmla="*/ 1124697 h 1678680"/>
                <a:gd name="connsiteX6" fmla="*/ 943170 w 1261140"/>
                <a:gd name="connsiteY6" fmla="*/ 945591 h 1678680"/>
                <a:gd name="connsiteX7" fmla="*/ 934008 w 1261140"/>
                <a:gd name="connsiteY7" fmla="*/ 913984 h 1678680"/>
                <a:gd name="connsiteX8" fmla="*/ 930344 w 1261140"/>
                <a:gd name="connsiteY8" fmla="*/ 901158 h 1678680"/>
                <a:gd name="connsiteX9" fmla="*/ 865297 w 1261140"/>
                <a:gd name="connsiteY9" fmla="*/ 859473 h 1678680"/>
                <a:gd name="connsiteX10" fmla="*/ 810329 w 1261140"/>
                <a:gd name="connsiteY10" fmla="*/ 848937 h 1678680"/>
                <a:gd name="connsiteX11" fmla="*/ 172235 w 1261140"/>
                <a:gd name="connsiteY11" fmla="*/ 195727 h 1678680"/>
                <a:gd name="connsiteX12" fmla="*/ 161241 w 1261140"/>
                <a:gd name="connsiteY12" fmla="*/ 11582 h 1678680"/>
                <a:gd name="connsiteX13" fmla="*/ 170402 w 1261140"/>
                <a:gd name="connsiteY13" fmla="*/ 1505 h 1678680"/>
                <a:gd name="connsiteX14" fmla="*/ 219416 w 1261140"/>
                <a:gd name="connsiteY14" fmla="*/ 62886 h 1678680"/>
                <a:gd name="connsiteX15" fmla="*/ 415013 w 1261140"/>
                <a:gd name="connsiteY15" fmla="*/ 299251 h 1678680"/>
                <a:gd name="connsiteX16" fmla="*/ 626184 w 1261140"/>
                <a:gd name="connsiteY16" fmla="*/ 553481 h 1678680"/>
                <a:gd name="connsiteX17" fmla="*/ 832316 w 1261140"/>
                <a:gd name="connsiteY17" fmla="*/ 802214 h 1678680"/>
                <a:gd name="connsiteX18" fmla="*/ 867130 w 1261140"/>
                <a:gd name="connsiteY18" fmla="*/ 842983 h 1678680"/>
                <a:gd name="connsiteX19" fmla="*/ 875833 w 1261140"/>
                <a:gd name="connsiteY19" fmla="*/ 815498 h 1678680"/>
                <a:gd name="connsiteX20" fmla="*/ 907440 w 1261140"/>
                <a:gd name="connsiteY20" fmla="*/ 871383 h 1678680"/>
                <a:gd name="connsiteX21" fmla="*/ 992641 w 1261140"/>
                <a:gd name="connsiteY21" fmla="*/ 916732 h 1678680"/>
                <a:gd name="connsiteX22" fmla="*/ 976609 w 1261140"/>
                <a:gd name="connsiteY22" fmla="*/ 850312 h 1678680"/>
                <a:gd name="connsiteX23" fmla="*/ 976151 w 1261140"/>
                <a:gd name="connsiteY23" fmla="*/ 828324 h 1678680"/>
                <a:gd name="connsiteX24" fmla="*/ 964241 w 1261140"/>
                <a:gd name="connsiteY24" fmla="*/ 782059 h 1678680"/>
                <a:gd name="connsiteX25" fmla="*/ 1087462 w 1261140"/>
                <a:gd name="connsiteY25" fmla="*/ 157707 h 1678680"/>
                <a:gd name="connsiteX26" fmla="*/ 1097082 w 1261140"/>
                <a:gd name="connsiteY26" fmla="*/ 151752 h 1678680"/>
                <a:gd name="connsiteX27" fmla="*/ 1098914 w 1261140"/>
                <a:gd name="connsiteY27" fmla="*/ 173282 h 1678680"/>
                <a:gd name="connsiteX28" fmla="*/ 1029745 w 1261140"/>
                <a:gd name="connsiteY28" fmla="*/ 574094 h 1678680"/>
                <a:gd name="connsiteX29" fmla="*/ 993099 w 1261140"/>
                <a:gd name="connsiteY29" fmla="*/ 788472 h 1678680"/>
                <a:gd name="connsiteX30" fmla="*/ 992641 w 1261140"/>
                <a:gd name="connsiteY30" fmla="*/ 806337 h 1678680"/>
                <a:gd name="connsiteX31" fmla="*/ 1000429 w 1261140"/>
                <a:gd name="connsiteY31" fmla="*/ 888790 h 1678680"/>
                <a:gd name="connsiteX32" fmla="*/ 1037532 w 1261140"/>
                <a:gd name="connsiteY32" fmla="*/ 948339 h 1678680"/>
                <a:gd name="connsiteX33" fmla="*/ 1057230 w 1261140"/>
                <a:gd name="connsiteY33" fmla="*/ 944216 h 1678680"/>
                <a:gd name="connsiteX34" fmla="*/ 1065475 w 1261140"/>
                <a:gd name="connsiteY34" fmla="*/ 930016 h 1678680"/>
                <a:gd name="connsiteX35" fmla="*/ 1076927 w 1261140"/>
                <a:gd name="connsiteY35" fmla="*/ 919939 h 1678680"/>
                <a:gd name="connsiteX36" fmla="*/ 1083798 w 1261140"/>
                <a:gd name="connsiteY36" fmla="*/ 933223 h 1678680"/>
                <a:gd name="connsiteX37" fmla="*/ 1089753 w 1261140"/>
                <a:gd name="connsiteY37" fmla="*/ 975823 h 1678680"/>
                <a:gd name="connsiteX38" fmla="*/ 1106701 w 1261140"/>
                <a:gd name="connsiteY38" fmla="*/ 1023921 h 1678680"/>
                <a:gd name="connsiteX39" fmla="*/ 1223051 w 1261140"/>
                <a:gd name="connsiteY39" fmla="*/ 1274944 h 1678680"/>
                <a:gd name="connsiteX40" fmla="*/ 1260155 w 1261140"/>
                <a:gd name="connsiteY40" fmla="*/ 1503522 h 1678680"/>
                <a:gd name="connsiteX41" fmla="*/ 1256491 w 1261140"/>
                <a:gd name="connsiteY41" fmla="*/ 1656518 h 1678680"/>
                <a:gd name="connsiteX42" fmla="*/ 1251910 w 1261140"/>
                <a:gd name="connsiteY42" fmla="*/ 1673467 h 1678680"/>
                <a:gd name="connsiteX43" fmla="*/ 1247787 w 1261140"/>
                <a:gd name="connsiteY43" fmla="*/ 1676673 h 1678680"/>
                <a:gd name="connsiteX44" fmla="*/ 1203813 w 1261140"/>
                <a:gd name="connsiteY44" fmla="*/ 1676215 h 1678680"/>
                <a:gd name="connsiteX45" fmla="*/ 1201980 w 1261140"/>
                <a:gd name="connsiteY45" fmla="*/ 1674383 h 1678680"/>
                <a:gd name="connsiteX46" fmla="*/ 1207935 w 1261140"/>
                <a:gd name="connsiteY46" fmla="*/ 1514058 h 1678680"/>
                <a:gd name="connsiteX47" fmla="*/ 1198316 w 1261140"/>
                <a:gd name="connsiteY47" fmla="*/ 1410533 h 1678680"/>
                <a:gd name="connsiteX48" fmla="*/ 1187780 w 1261140"/>
                <a:gd name="connsiteY48" fmla="*/ 1388088 h 1678680"/>
                <a:gd name="connsiteX49" fmla="*/ 1166251 w 1261140"/>
                <a:gd name="connsiteY49" fmla="*/ 1353733 h 1678680"/>
                <a:gd name="connsiteX50" fmla="*/ 1187780 w 1261140"/>
                <a:gd name="connsiteY50" fmla="*/ 1358313 h 1678680"/>
                <a:gd name="connsiteX51" fmla="*/ 1165792 w 1261140"/>
                <a:gd name="connsiteY51" fmla="*/ 1272654 h 1678680"/>
                <a:gd name="connsiteX52" fmla="*/ 1153883 w 1261140"/>
                <a:gd name="connsiteY52" fmla="*/ 1264409 h 1678680"/>
                <a:gd name="connsiteX53" fmla="*/ 1073262 w 1261140"/>
                <a:gd name="connsiteY53" fmla="*/ 1239673 h 1678680"/>
                <a:gd name="connsiteX54" fmla="*/ 852013 w 1261140"/>
                <a:gd name="connsiteY54" fmla="*/ 1192033 h 1678680"/>
                <a:gd name="connsiteX55" fmla="*/ 115434 w 1261140"/>
                <a:gd name="connsiteY55" fmla="*/ 1036747 h 1678680"/>
                <a:gd name="connsiteX0" fmla="*/ 0 w 1145706"/>
                <a:gd name="connsiteY0" fmla="*/ 1036747 h 1678680"/>
                <a:gd name="connsiteX1" fmla="*/ 950499 w 1145706"/>
                <a:gd name="connsiteY1" fmla="*/ 1216311 h 1678680"/>
                <a:gd name="connsiteX2" fmla="*/ 973402 w 1145706"/>
                <a:gd name="connsiteY2" fmla="*/ 1230053 h 1678680"/>
                <a:gd name="connsiteX3" fmla="*/ 1043487 w 1145706"/>
                <a:gd name="connsiteY3" fmla="*/ 1252957 h 1678680"/>
                <a:gd name="connsiteX4" fmla="*/ 990809 w 1145706"/>
                <a:gd name="connsiteY4" fmla="*/ 1124697 h 1678680"/>
                <a:gd name="connsiteX5" fmla="*/ 827736 w 1145706"/>
                <a:gd name="connsiteY5" fmla="*/ 945591 h 1678680"/>
                <a:gd name="connsiteX6" fmla="*/ 818574 w 1145706"/>
                <a:gd name="connsiteY6" fmla="*/ 913984 h 1678680"/>
                <a:gd name="connsiteX7" fmla="*/ 814910 w 1145706"/>
                <a:gd name="connsiteY7" fmla="*/ 901158 h 1678680"/>
                <a:gd name="connsiteX8" fmla="*/ 749863 w 1145706"/>
                <a:gd name="connsiteY8" fmla="*/ 859473 h 1678680"/>
                <a:gd name="connsiteX9" fmla="*/ 694895 w 1145706"/>
                <a:gd name="connsiteY9" fmla="*/ 848937 h 1678680"/>
                <a:gd name="connsiteX10" fmla="*/ 56801 w 1145706"/>
                <a:gd name="connsiteY10" fmla="*/ 195727 h 1678680"/>
                <a:gd name="connsiteX11" fmla="*/ 45807 w 1145706"/>
                <a:gd name="connsiteY11" fmla="*/ 11582 h 1678680"/>
                <a:gd name="connsiteX12" fmla="*/ 54968 w 1145706"/>
                <a:gd name="connsiteY12" fmla="*/ 1505 h 1678680"/>
                <a:gd name="connsiteX13" fmla="*/ 103982 w 1145706"/>
                <a:gd name="connsiteY13" fmla="*/ 62886 h 1678680"/>
                <a:gd name="connsiteX14" fmla="*/ 299579 w 1145706"/>
                <a:gd name="connsiteY14" fmla="*/ 299251 h 1678680"/>
                <a:gd name="connsiteX15" fmla="*/ 510750 w 1145706"/>
                <a:gd name="connsiteY15" fmla="*/ 553481 h 1678680"/>
                <a:gd name="connsiteX16" fmla="*/ 716882 w 1145706"/>
                <a:gd name="connsiteY16" fmla="*/ 802214 h 1678680"/>
                <a:gd name="connsiteX17" fmla="*/ 751696 w 1145706"/>
                <a:gd name="connsiteY17" fmla="*/ 842983 h 1678680"/>
                <a:gd name="connsiteX18" fmla="*/ 760399 w 1145706"/>
                <a:gd name="connsiteY18" fmla="*/ 815498 h 1678680"/>
                <a:gd name="connsiteX19" fmla="*/ 792006 w 1145706"/>
                <a:gd name="connsiteY19" fmla="*/ 871383 h 1678680"/>
                <a:gd name="connsiteX20" fmla="*/ 877207 w 1145706"/>
                <a:gd name="connsiteY20" fmla="*/ 916732 h 1678680"/>
                <a:gd name="connsiteX21" fmla="*/ 861175 w 1145706"/>
                <a:gd name="connsiteY21" fmla="*/ 850312 h 1678680"/>
                <a:gd name="connsiteX22" fmla="*/ 860717 w 1145706"/>
                <a:gd name="connsiteY22" fmla="*/ 828324 h 1678680"/>
                <a:gd name="connsiteX23" fmla="*/ 848807 w 1145706"/>
                <a:gd name="connsiteY23" fmla="*/ 782059 h 1678680"/>
                <a:gd name="connsiteX24" fmla="*/ 972028 w 1145706"/>
                <a:gd name="connsiteY24" fmla="*/ 157707 h 1678680"/>
                <a:gd name="connsiteX25" fmla="*/ 981648 w 1145706"/>
                <a:gd name="connsiteY25" fmla="*/ 151752 h 1678680"/>
                <a:gd name="connsiteX26" fmla="*/ 983480 w 1145706"/>
                <a:gd name="connsiteY26" fmla="*/ 173282 h 1678680"/>
                <a:gd name="connsiteX27" fmla="*/ 914311 w 1145706"/>
                <a:gd name="connsiteY27" fmla="*/ 574094 h 1678680"/>
                <a:gd name="connsiteX28" fmla="*/ 877665 w 1145706"/>
                <a:gd name="connsiteY28" fmla="*/ 788472 h 1678680"/>
                <a:gd name="connsiteX29" fmla="*/ 877207 w 1145706"/>
                <a:gd name="connsiteY29" fmla="*/ 806337 h 1678680"/>
                <a:gd name="connsiteX30" fmla="*/ 884995 w 1145706"/>
                <a:gd name="connsiteY30" fmla="*/ 888790 h 1678680"/>
                <a:gd name="connsiteX31" fmla="*/ 922098 w 1145706"/>
                <a:gd name="connsiteY31" fmla="*/ 948339 h 1678680"/>
                <a:gd name="connsiteX32" fmla="*/ 941796 w 1145706"/>
                <a:gd name="connsiteY32" fmla="*/ 944216 h 1678680"/>
                <a:gd name="connsiteX33" fmla="*/ 950041 w 1145706"/>
                <a:gd name="connsiteY33" fmla="*/ 930016 h 1678680"/>
                <a:gd name="connsiteX34" fmla="*/ 961493 w 1145706"/>
                <a:gd name="connsiteY34" fmla="*/ 919939 h 1678680"/>
                <a:gd name="connsiteX35" fmla="*/ 968364 w 1145706"/>
                <a:gd name="connsiteY35" fmla="*/ 933223 h 1678680"/>
                <a:gd name="connsiteX36" fmla="*/ 974319 w 1145706"/>
                <a:gd name="connsiteY36" fmla="*/ 975823 h 1678680"/>
                <a:gd name="connsiteX37" fmla="*/ 991267 w 1145706"/>
                <a:gd name="connsiteY37" fmla="*/ 1023921 h 1678680"/>
                <a:gd name="connsiteX38" fmla="*/ 1107617 w 1145706"/>
                <a:gd name="connsiteY38" fmla="*/ 1274944 h 1678680"/>
                <a:gd name="connsiteX39" fmla="*/ 1144721 w 1145706"/>
                <a:gd name="connsiteY39" fmla="*/ 1503522 h 1678680"/>
                <a:gd name="connsiteX40" fmla="*/ 1141057 w 1145706"/>
                <a:gd name="connsiteY40" fmla="*/ 1656518 h 1678680"/>
                <a:gd name="connsiteX41" fmla="*/ 1136476 w 1145706"/>
                <a:gd name="connsiteY41" fmla="*/ 1673467 h 1678680"/>
                <a:gd name="connsiteX42" fmla="*/ 1132353 w 1145706"/>
                <a:gd name="connsiteY42" fmla="*/ 1676673 h 1678680"/>
                <a:gd name="connsiteX43" fmla="*/ 1088379 w 1145706"/>
                <a:gd name="connsiteY43" fmla="*/ 1676215 h 1678680"/>
                <a:gd name="connsiteX44" fmla="*/ 1086546 w 1145706"/>
                <a:gd name="connsiteY44" fmla="*/ 1674383 h 1678680"/>
                <a:gd name="connsiteX45" fmla="*/ 1092501 w 1145706"/>
                <a:gd name="connsiteY45" fmla="*/ 1514058 h 1678680"/>
                <a:gd name="connsiteX46" fmla="*/ 1082882 w 1145706"/>
                <a:gd name="connsiteY46" fmla="*/ 1410533 h 1678680"/>
                <a:gd name="connsiteX47" fmla="*/ 1072346 w 1145706"/>
                <a:gd name="connsiteY47" fmla="*/ 1388088 h 1678680"/>
                <a:gd name="connsiteX48" fmla="*/ 1050817 w 1145706"/>
                <a:gd name="connsiteY48" fmla="*/ 1353733 h 1678680"/>
                <a:gd name="connsiteX49" fmla="*/ 1072346 w 1145706"/>
                <a:gd name="connsiteY49" fmla="*/ 1358313 h 1678680"/>
                <a:gd name="connsiteX50" fmla="*/ 1050358 w 1145706"/>
                <a:gd name="connsiteY50" fmla="*/ 1272654 h 1678680"/>
                <a:gd name="connsiteX51" fmla="*/ 1038449 w 1145706"/>
                <a:gd name="connsiteY51" fmla="*/ 1264409 h 1678680"/>
                <a:gd name="connsiteX52" fmla="*/ 957828 w 1145706"/>
                <a:gd name="connsiteY52" fmla="*/ 1239673 h 1678680"/>
                <a:gd name="connsiteX53" fmla="*/ 736579 w 1145706"/>
                <a:gd name="connsiteY53" fmla="*/ 1192033 h 1678680"/>
                <a:gd name="connsiteX54" fmla="*/ 0 w 1145706"/>
                <a:gd name="connsiteY54" fmla="*/ 1036747 h 1678680"/>
                <a:gd name="connsiteX0" fmla="*/ 691895 w 1101022"/>
                <a:gd name="connsiteY0" fmla="*/ 1192033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52" fmla="*/ 913144 w 1101022"/>
                <a:gd name="connsiteY52" fmla="*/ 1239673 h 1678680"/>
                <a:gd name="connsiteX53" fmla="*/ 691895 w 1101022"/>
                <a:gd name="connsiteY53" fmla="*/ 1192033 h 1678680"/>
                <a:gd name="connsiteX0" fmla="*/ 913144 w 1101022"/>
                <a:gd name="connsiteY0" fmla="*/ 1239673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52" fmla="*/ 913144 w 1101022"/>
                <a:gd name="connsiteY52" fmla="*/ 1239673 h 1678680"/>
                <a:gd name="connsiteX0" fmla="*/ 993765 w 1101022"/>
                <a:gd name="connsiteY0" fmla="*/ 1264409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0" fmla="*/ 993765 w 1101022"/>
                <a:gd name="connsiteY0" fmla="*/ 1264409 h 1678680"/>
                <a:gd name="connsiteX1" fmla="*/ 905815 w 1101022"/>
                <a:gd name="connsiteY1" fmla="*/ 1216311 h 1678680"/>
                <a:gd name="connsiteX2" fmla="*/ 998803 w 1101022"/>
                <a:gd name="connsiteY2" fmla="*/ 1252957 h 1678680"/>
                <a:gd name="connsiteX3" fmla="*/ 946125 w 1101022"/>
                <a:gd name="connsiteY3" fmla="*/ 1124697 h 1678680"/>
                <a:gd name="connsiteX4" fmla="*/ 783052 w 1101022"/>
                <a:gd name="connsiteY4" fmla="*/ 945591 h 1678680"/>
                <a:gd name="connsiteX5" fmla="*/ 773890 w 1101022"/>
                <a:gd name="connsiteY5" fmla="*/ 913984 h 1678680"/>
                <a:gd name="connsiteX6" fmla="*/ 770226 w 1101022"/>
                <a:gd name="connsiteY6" fmla="*/ 901158 h 1678680"/>
                <a:gd name="connsiteX7" fmla="*/ 705179 w 1101022"/>
                <a:gd name="connsiteY7" fmla="*/ 859473 h 1678680"/>
                <a:gd name="connsiteX8" fmla="*/ 650211 w 1101022"/>
                <a:gd name="connsiteY8" fmla="*/ 848937 h 1678680"/>
                <a:gd name="connsiteX9" fmla="*/ 12117 w 1101022"/>
                <a:gd name="connsiteY9" fmla="*/ 195727 h 1678680"/>
                <a:gd name="connsiteX10" fmla="*/ 1123 w 1101022"/>
                <a:gd name="connsiteY10" fmla="*/ 11582 h 1678680"/>
                <a:gd name="connsiteX11" fmla="*/ 10284 w 1101022"/>
                <a:gd name="connsiteY11" fmla="*/ 1505 h 1678680"/>
                <a:gd name="connsiteX12" fmla="*/ 59298 w 1101022"/>
                <a:gd name="connsiteY12" fmla="*/ 62886 h 1678680"/>
                <a:gd name="connsiteX13" fmla="*/ 254895 w 1101022"/>
                <a:gd name="connsiteY13" fmla="*/ 299251 h 1678680"/>
                <a:gd name="connsiteX14" fmla="*/ 466066 w 1101022"/>
                <a:gd name="connsiteY14" fmla="*/ 553481 h 1678680"/>
                <a:gd name="connsiteX15" fmla="*/ 672198 w 1101022"/>
                <a:gd name="connsiteY15" fmla="*/ 802214 h 1678680"/>
                <a:gd name="connsiteX16" fmla="*/ 707012 w 1101022"/>
                <a:gd name="connsiteY16" fmla="*/ 842983 h 1678680"/>
                <a:gd name="connsiteX17" fmla="*/ 715715 w 1101022"/>
                <a:gd name="connsiteY17" fmla="*/ 815498 h 1678680"/>
                <a:gd name="connsiteX18" fmla="*/ 747322 w 1101022"/>
                <a:gd name="connsiteY18" fmla="*/ 871383 h 1678680"/>
                <a:gd name="connsiteX19" fmla="*/ 832523 w 1101022"/>
                <a:gd name="connsiteY19" fmla="*/ 916732 h 1678680"/>
                <a:gd name="connsiteX20" fmla="*/ 816491 w 1101022"/>
                <a:gd name="connsiteY20" fmla="*/ 850312 h 1678680"/>
                <a:gd name="connsiteX21" fmla="*/ 816033 w 1101022"/>
                <a:gd name="connsiteY21" fmla="*/ 828324 h 1678680"/>
                <a:gd name="connsiteX22" fmla="*/ 804123 w 1101022"/>
                <a:gd name="connsiteY22" fmla="*/ 782059 h 1678680"/>
                <a:gd name="connsiteX23" fmla="*/ 927344 w 1101022"/>
                <a:gd name="connsiteY23" fmla="*/ 157707 h 1678680"/>
                <a:gd name="connsiteX24" fmla="*/ 936964 w 1101022"/>
                <a:gd name="connsiteY24" fmla="*/ 151752 h 1678680"/>
                <a:gd name="connsiteX25" fmla="*/ 938796 w 1101022"/>
                <a:gd name="connsiteY25" fmla="*/ 173282 h 1678680"/>
                <a:gd name="connsiteX26" fmla="*/ 869627 w 1101022"/>
                <a:gd name="connsiteY26" fmla="*/ 574094 h 1678680"/>
                <a:gd name="connsiteX27" fmla="*/ 832981 w 1101022"/>
                <a:gd name="connsiteY27" fmla="*/ 788472 h 1678680"/>
                <a:gd name="connsiteX28" fmla="*/ 832523 w 1101022"/>
                <a:gd name="connsiteY28" fmla="*/ 806337 h 1678680"/>
                <a:gd name="connsiteX29" fmla="*/ 840311 w 1101022"/>
                <a:gd name="connsiteY29" fmla="*/ 888790 h 1678680"/>
                <a:gd name="connsiteX30" fmla="*/ 877414 w 1101022"/>
                <a:gd name="connsiteY30" fmla="*/ 948339 h 1678680"/>
                <a:gd name="connsiteX31" fmla="*/ 897112 w 1101022"/>
                <a:gd name="connsiteY31" fmla="*/ 944216 h 1678680"/>
                <a:gd name="connsiteX32" fmla="*/ 905357 w 1101022"/>
                <a:gd name="connsiteY32" fmla="*/ 930016 h 1678680"/>
                <a:gd name="connsiteX33" fmla="*/ 916809 w 1101022"/>
                <a:gd name="connsiteY33" fmla="*/ 919939 h 1678680"/>
                <a:gd name="connsiteX34" fmla="*/ 923680 w 1101022"/>
                <a:gd name="connsiteY34" fmla="*/ 933223 h 1678680"/>
                <a:gd name="connsiteX35" fmla="*/ 929635 w 1101022"/>
                <a:gd name="connsiteY35" fmla="*/ 975823 h 1678680"/>
                <a:gd name="connsiteX36" fmla="*/ 946583 w 1101022"/>
                <a:gd name="connsiteY36" fmla="*/ 1023921 h 1678680"/>
                <a:gd name="connsiteX37" fmla="*/ 1062933 w 1101022"/>
                <a:gd name="connsiteY37" fmla="*/ 1274944 h 1678680"/>
                <a:gd name="connsiteX38" fmla="*/ 1100037 w 1101022"/>
                <a:gd name="connsiteY38" fmla="*/ 1503522 h 1678680"/>
                <a:gd name="connsiteX39" fmla="*/ 1096373 w 1101022"/>
                <a:gd name="connsiteY39" fmla="*/ 1656518 h 1678680"/>
                <a:gd name="connsiteX40" fmla="*/ 1091792 w 1101022"/>
                <a:gd name="connsiteY40" fmla="*/ 1673467 h 1678680"/>
                <a:gd name="connsiteX41" fmla="*/ 1087669 w 1101022"/>
                <a:gd name="connsiteY41" fmla="*/ 1676673 h 1678680"/>
                <a:gd name="connsiteX42" fmla="*/ 1043695 w 1101022"/>
                <a:gd name="connsiteY42" fmla="*/ 1676215 h 1678680"/>
                <a:gd name="connsiteX43" fmla="*/ 1041862 w 1101022"/>
                <a:gd name="connsiteY43" fmla="*/ 1674383 h 1678680"/>
                <a:gd name="connsiteX44" fmla="*/ 1047817 w 1101022"/>
                <a:gd name="connsiteY44" fmla="*/ 1514058 h 1678680"/>
                <a:gd name="connsiteX45" fmla="*/ 1038198 w 1101022"/>
                <a:gd name="connsiteY45" fmla="*/ 1410533 h 1678680"/>
                <a:gd name="connsiteX46" fmla="*/ 1027662 w 1101022"/>
                <a:gd name="connsiteY46" fmla="*/ 1388088 h 1678680"/>
                <a:gd name="connsiteX47" fmla="*/ 1006133 w 1101022"/>
                <a:gd name="connsiteY47" fmla="*/ 1353733 h 1678680"/>
                <a:gd name="connsiteX48" fmla="*/ 1027662 w 1101022"/>
                <a:gd name="connsiteY48" fmla="*/ 1358313 h 1678680"/>
                <a:gd name="connsiteX49" fmla="*/ 1005674 w 1101022"/>
                <a:gd name="connsiteY49" fmla="*/ 1272654 h 1678680"/>
                <a:gd name="connsiteX50" fmla="*/ 993765 w 1101022"/>
                <a:gd name="connsiteY50" fmla="*/ 1264409 h 1678680"/>
                <a:gd name="connsiteX0" fmla="*/ 993765 w 1101022"/>
                <a:gd name="connsiteY0" fmla="*/ 1264409 h 1678680"/>
                <a:gd name="connsiteX1" fmla="*/ 998803 w 1101022"/>
                <a:gd name="connsiteY1" fmla="*/ 1252957 h 1678680"/>
                <a:gd name="connsiteX2" fmla="*/ 946125 w 1101022"/>
                <a:gd name="connsiteY2" fmla="*/ 1124697 h 1678680"/>
                <a:gd name="connsiteX3" fmla="*/ 783052 w 1101022"/>
                <a:gd name="connsiteY3" fmla="*/ 945591 h 1678680"/>
                <a:gd name="connsiteX4" fmla="*/ 773890 w 1101022"/>
                <a:gd name="connsiteY4" fmla="*/ 913984 h 1678680"/>
                <a:gd name="connsiteX5" fmla="*/ 770226 w 1101022"/>
                <a:gd name="connsiteY5" fmla="*/ 901158 h 1678680"/>
                <a:gd name="connsiteX6" fmla="*/ 705179 w 1101022"/>
                <a:gd name="connsiteY6" fmla="*/ 859473 h 1678680"/>
                <a:gd name="connsiteX7" fmla="*/ 650211 w 1101022"/>
                <a:gd name="connsiteY7" fmla="*/ 848937 h 1678680"/>
                <a:gd name="connsiteX8" fmla="*/ 12117 w 1101022"/>
                <a:gd name="connsiteY8" fmla="*/ 195727 h 1678680"/>
                <a:gd name="connsiteX9" fmla="*/ 1123 w 1101022"/>
                <a:gd name="connsiteY9" fmla="*/ 11582 h 1678680"/>
                <a:gd name="connsiteX10" fmla="*/ 10284 w 1101022"/>
                <a:gd name="connsiteY10" fmla="*/ 1505 h 1678680"/>
                <a:gd name="connsiteX11" fmla="*/ 59298 w 1101022"/>
                <a:gd name="connsiteY11" fmla="*/ 62886 h 1678680"/>
                <a:gd name="connsiteX12" fmla="*/ 254895 w 1101022"/>
                <a:gd name="connsiteY12" fmla="*/ 299251 h 1678680"/>
                <a:gd name="connsiteX13" fmla="*/ 466066 w 1101022"/>
                <a:gd name="connsiteY13" fmla="*/ 553481 h 1678680"/>
                <a:gd name="connsiteX14" fmla="*/ 672198 w 1101022"/>
                <a:gd name="connsiteY14" fmla="*/ 802214 h 1678680"/>
                <a:gd name="connsiteX15" fmla="*/ 707012 w 1101022"/>
                <a:gd name="connsiteY15" fmla="*/ 842983 h 1678680"/>
                <a:gd name="connsiteX16" fmla="*/ 715715 w 1101022"/>
                <a:gd name="connsiteY16" fmla="*/ 815498 h 1678680"/>
                <a:gd name="connsiteX17" fmla="*/ 747322 w 1101022"/>
                <a:gd name="connsiteY17" fmla="*/ 871383 h 1678680"/>
                <a:gd name="connsiteX18" fmla="*/ 832523 w 1101022"/>
                <a:gd name="connsiteY18" fmla="*/ 916732 h 1678680"/>
                <a:gd name="connsiteX19" fmla="*/ 816491 w 1101022"/>
                <a:gd name="connsiteY19" fmla="*/ 850312 h 1678680"/>
                <a:gd name="connsiteX20" fmla="*/ 816033 w 1101022"/>
                <a:gd name="connsiteY20" fmla="*/ 828324 h 1678680"/>
                <a:gd name="connsiteX21" fmla="*/ 804123 w 1101022"/>
                <a:gd name="connsiteY21" fmla="*/ 782059 h 1678680"/>
                <a:gd name="connsiteX22" fmla="*/ 927344 w 1101022"/>
                <a:gd name="connsiteY22" fmla="*/ 157707 h 1678680"/>
                <a:gd name="connsiteX23" fmla="*/ 936964 w 1101022"/>
                <a:gd name="connsiteY23" fmla="*/ 151752 h 1678680"/>
                <a:gd name="connsiteX24" fmla="*/ 938796 w 1101022"/>
                <a:gd name="connsiteY24" fmla="*/ 173282 h 1678680"/>
                <a:gd name="connsiteX25" fmla="*/ 869627 w 1101022"/>
                <a:gd name="connsiteY25" fmla="*/ 574094 h 1678680"/>
                <a:gd name="connsiteX26" fmla="*/ 832981 w 1101022"/>
                <a:gd name="connsiteY26" fmla="*/ 788472 h 1678680"/>
                <a:gd name="connsiteX27" fmla="*/ 832523 w 1101022"/>
                <a:gd name="connsiteY27" fmla="*/ 806337 h 1678680"/>
                <a:gd name="connsiteX28" fmla="*/ 840311 w 1101022"/>
                <a:gd name="connsiteY28" fmla="*/ 888790 h 1678680"/>
                <a:gd name="connsiteX29" fmla="*/ 877414 w 1101022"/>
                <a:gd name="connsiteY29" fmla="*/ 948339 h 1678680"/>
                <a:gd name="connsiteX30" fmla="*/ 897112 w 1101022"/>
                <a:gd name="connsiteY30" fmla="*/ 944216 h 1678680"/>
                <a:gd name="connsiteX31" fmla="*/ 905357 w 1101022"/>
                <a:gd name="connsiteY31" fmla="*/ 930016 h 1678680"/>
                <a:gd name="connsiteX32" fmla="*/ 916809 w 1101022"/>
                <a:gd name="connsiteY32" fmla="*/ 919939 h 1678680"/>
                <a:gd name="connsiteX33" fmla="*/ 923680 w 1101022"/>
                <a:gd name="connsiteY33" fmla="*/ 933223 h 1678680"/>
                <a:gd name="connsiteX34" fmla="*/ 929635 w 1101022"/>
                <a:gd name="connsiteY34" fmla="*/ 975823 h 1678680"/>
                <a:gd name="connsiteX35" fmla="*/ 946583 w 1101022"/>
                <a:gd name="connsiteY35" fmla="*/ 1023921 h 1678680"/>
                <a:gd name="connsiteX36" fmla="*/ 1062933 w 1101022"/>
                <a:gd name="connsiteY36" fmla="*/ 1274944 h 1678680"/>
                <a:gd name="connsiteX37" fmla="*/ 1100037 w 1101022"/>
                <a:gd name="connsiteY37" fmla="*/ 1503522 h 1678680"/>
                <a:gd name="connsiteX38" fmla="*/ 1096373 w 1101022"/>
                <a:gd name="connsiteY38" fmla="*/ 1656518 h 1678680"/>
                <a:gd name="connsiteX39" fmla="*/ 1091792 w 1101022"/>
                <a:gd name="connsiteY39" fmla="*/ 1673467 h 1678680"/>
                <a:gd name="connsiteX40" fmla="*/ 1087669 w 1101022"/>
                <a:gd name="connsiteY40" fmla="*/ 1676673 h 1678680"/>
                <a:gd name="connsiteX41" fmla="*/ 1043695 w 1101022"/>
                <a:gd name="connsiteY41" fmla="*/ 1676215 h 1678680"/>
                <a:gd name="connsiteX42" fmla="*/ 1041862 w 1101022"/>
                <a:gd name="connsiteY42" fmla="*/ 1674383 h 1678680"/>
                <a:gd name="connsiteX43" fmla="*/ 1047817 w 1101022"/>
                <a:gd name="connsiteY43" fmla="*/ 1514058 h 1678680"/>
                <a:gd name="connsiteX44" fmla="*/ 1038198 w 1101022"/>
                <a:gd name="connsiteY44" fmla="*/ 1410533 h 1678680"/>
                <a:gd name="connsiteX45" fmla="*/ 1027662 w 1101022"/>
                <a:gd name="connsiteY45" fmla="*/ 1388088 h 1678680"/>
                <a:gd name="connsiteX46" fmla="*/ 1006133 w 1101022"/>
                <a:gd name="connsiteY46" fmla="*/ 1353733 h 1678680"/>
                <a:gd name="connsiteX47" fmla="*/ 1027662 w 1101022"/>
                <a:gd name="connsiteY47" fmla="*/ 1358313 h 1678680"/>
                <a:gd name="connsiteX48" fmla="*/ 1005674 w 1101022"/>
                <a:gd name="connsiteY48" fmla="*/ 1272654 h 1678680"/>
                <a:gd name="connsiteX49" fmla="*/ 993765 w 1101022"/>
                <a:gd name="connsiteY49" fmla="*/ 1264409 h 1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01022" h="1678680">
                  <a:moveTo>
                    <a:pt x="993765" y="1264409"/>
                  </a:moveTo>
                  <a:cubicBezTo>
                    <a:pt x="992620" y="1261126"/>
                    <a:pt x="1006743" y="1276242"/>
                    <a:pt x="998803" y="1252957"/>
                  </a:cubicBezTo>
                  <a:cubicBezTo>
                    <a:pt x="984145" y="1206692"/>
                    <a:pt x="967196" y="1165007"/>
                    <a:pt x="946125" y="1124697"/>
                  </a:cubicBezTo>
                  <a:cubicBezTo>
                    <a:pt x="907189" y="1050947"/>
                    <a:pt x="857259" y="987275"/>
                    <a:pt x="783052" y="945591"/>
                  </a:cubicBezTo>
                  <a:cubicBezTo>
                    <a:pt x="769768" y="937803"/>
                    <a:pt x="767019" y="928184"/>
                    <a:pt x="773890" y="913984"/>
                  </a:cubicBezTo>
                  <a:cubicBezTo>
                    <a:pt x="777555" y="906654"/>
                    <a:pt x="774348" y="904822"/>
                    <a:pt x="770226" y="901158"/>
                  </a:cubicBezTo>
                  <a:cubicBezTo>
                    <a:pt x="750070" y="884667"/>
                    <a:pt x="727625" y="871383"/>
                    <a:pt x="705179" y="859473"/>
                  </a:cubicBezTo>
                  <a:cubicBezTo>
                    <a:pt x="689147" y="851228"/>
                    <a:pt x="668534" y="852602"/>
                    <a:pt x="650211" y="848937"/>
                  </a:cubicBezTo>
                  <a:cubicBezTo>
                    <a:pt x="325896" y="785724"/>
                    <a:pt x="67085" y="520958"/>
                    <a:pt x="12117" y="195727"/>
                  </a:cubicBezTo>
                  <a:cubicBezTo>
                    <a:pt x="1581" y="134804"/>
                    <a:pt x="-2084" y="73422"/>
                    <a:pt x="1123" y="11582"/>
                  </a:cubicBezTo>
                  <a:cubicBezTo>
                    <a:pt x="1581" y="7001"/>
                    <a:pt x="-2542" y="-3992"/>
                    <a:pt x="10284" y="1505"/>
                  </a:cubicBezTo>
                  <a:cubicBezTo>
                    <a:pt x="24485" y="23950"/>
                    <a:pt x="42807" y="42731"/>
                    <a:pt x="59298" y="62886"/>
                  </a:cubicBezTo>
                  <a:cubicBezTo>
                    <a:pt x="123886" y="142133"/>
                    <a:pt x="189849" y="220463"/>
                    <a:pt x="254895" y="299251"/>
                  </a:cubicBezTo>
                  <a:lnTo>
                    <a:pt x="466066" y="553481"/>
                  </a:lnTo>
                  <a:lnTo>
                    <a:pt x="672198" y="802214"/>
                  </a:lnTo>
                  <a:cubicBezTo>
                    <a:pt x="683650" y="815956"/>
                    <a:pt x="694644" y="829698"/>
                    <a:pt x="707012" y="842983"/>
                  </a:cubicBezTo>
                  <a:cubicBezTo>
                    <a:pt x="714799" y="834737"/>
                    <a:pt x="703347" y="821453"/>
                    <a:pt x="715715" y="815498"/>
                  </a:cubicBezTo>
                  <a:cubicBezTo>
                    <a:pt x="709760" y="843899"/>
                    <a:pt x="724876" y="856725"/>
                    <a:pt x="747322" y="871383"/>
                  </a:cubicBezTo>
                  <a:cubicBezTo>
                    <a:pt x="774348" y="888332"/>
                    <a:pt x="803207" y="901158"/>
                    <a:pt x="832523" y="916732"/>
                  </a:cubicBezTo>
                  <a:cubicBezTo>
                    <a:pt x="824278" y="894745"/>
                    <a:pt x="817865" y="873215"/>
                    <a:pt x="816491" y="850312"/>
                  </a:cubicBezTo>
                  <a:cubicBezTo>
                    <a:pt x="816033" y="842983"/>
                    <a:pt x="813742" y="834737"/>
                    <a:pt x="816033" y="828324"/>
                  </a:cubicBezTo>
                  <a:cubicBezTo>
                    <a:pt x="821530" y="810001"/>
                    <a:pt x="812368" y="796717"/>
                    <a:pt x="804123" y="782059"/>
                  </a:cubicBezTo>
                  <a:cubicBezTo>
                    <a:pt x="685940" y="571346"/>
                    <a:pt x="738161" y="306122"/>
                    <a:pt x="927344" y="157707"/>
                  </a:cubicBezTo>
                  <a:cubicBezTo>
                    <a:pt x="930551" y="155417"/>
                    <a:pt x="933757" y="153584"/>
                    <a:pt x="936964" y="151752"/>
                  </a:cubicBezTo>
                  <a:cubicBezTo>
                    <a:pt x="941545" y="158623"/>
                    <a:pt x="939712" y="165952"/>
                    <a:pt x="938796" y="173282"/>
                  </a:cubicBezTo>
                  <a:cubicBezTo>
                    <a:pt x="915892" y="307038"/>
                    <a:pt x="892531" y="440337"/>
                    <a:pt x="869627" y="574094"/>
                  </a:cubicBezTo>
                  <a:cubicBezTo>
                    <a:pt x="857259" y="645554"/>
                    <a:pt x="844891" y="717013"/>
                    <a:pt x="832981" y="788472"/>
                  </a:cubicBezTo>
                  <a:cubicBezTo>
                    <a:pt x="832065" y="794427"/>
                    <a:pt x="831149" y="800382"/>
                    <a:pt x="832523" y="806337"/>
                  </a:cubicBezTo>
                  <a:cubicBezTo>
                    <a:pt x="830691" y="834279"/>
                    <a:pt x="832523" y="861763"/>
                    <a:pt x="840311" y="888790"/>
                  </a:cubicBezTo>
                  <a:cubicBezTo>
                    <a:pt x="847182" y="912151"/>
                    <a:pt x="857717" y="932764"/>
                    <a:pt x="877414" y="948339"/>
                  </a:cubicBezTo>
                  <a:cubicBezTo>
                    <a:pt x="886118" y="955210"/>
                    <a:pt x="892073" y="955210"/>
                    <a:pt x="897112" y="944216"/>
                  </a:cubicBezTo>
                  <a:cubicBezTo>
                    <a:pt x="899402" y="939178"/>
                    <a:pt x="902150" y="934597"/>
                    <a:pt x="905357" y="930016"/>
                  </a:cubicBezTo>
                  <a:cubicBezTo>
                    <a:pt x="908563" y="925893"/>
                    <a:pt x="910396" y="919022"/>
                    <a:pt x="916809" y="919939"/>
                  </a:cubicBezTo>
                  <a:cubicBezTo>
                    <a:pt x="923680" y="920855"/>
                    <a:pt x="922764" y="928184"/>
                    <a:pt x="923680" y="933223"/>
                  </a:cubicBezTo>
                  <a:cubicBezTo>
                    <a:pt x="925970" y="947423"/>
                    <a:pt x="928260" y="961623"/>
                    <a:pt x="929635" y="975823"/>
                  </a:cubicBezTo>
                  <a:cubicBezTo>
                    <a:pt x="931009" y="993230"/>
                    <a:pt x="935590" y="1009263"/>
                    <a:pt x="946583" y="1023921"/>
                  </a:cubicBezTo>
                  <a:cubicBezTo>
                    <a:pt x="1002468" y="1099503"/>
                    <a:pt x="1038198" y="1185162"/>
                    <a:pt x="1062933" y="1274944"/>
                  </a:cubicBezTo>
                  <a:cubicBezTo>
                    <a:pt x="1083547" y="1349610"/>
                    <a:pt x="1097289" y="1425650"/>
                    <a:pt x="1100037" y="1503522"/>
                  </a:cubicBezTo>
                  <a:cubicBezTo>
                    <a:pt x="1101870" y="1554826"/>
                    <a:pt x="1101412" y="1605672"/>
                    <a:pt x="1096373" y="1656518"/>
                  </a:cubicBezTo>
                  <a:cubicBezTo>
                    <a:pt x="1095915" y="1662473"/>
                    <a:pt x="1095457" y="1668428"/>
                    <a:pt x="1091792" y="1673467"/>
                  </a:cubicBezTo>
                  <a:cubicBezTo>
                    <a:pt x="1090876" y="1674841"/>
                    <a:pt x="1089502" y="1675757"/>
                    <a:pt x="1087669" y="1676673"/>
                  </a:cubicBezTo>
                  <a:cubicBezTo>
                    <a:pt x="1073011" y="1678964"/>
                    <a:pt x="1058353" y="1679880"/>
                    <a:pt x="1043695" y="1676215"/>
                  </a:cubicBezTo>
                  <a:lnTo>
                    <a:pt x="1041862" y="1674383"/>
                  </a:lnTo>
                  <a:cubicBezTo>
                    <a:pt x="1047817" y="1621247"/>
                    <a:pt x="1050108" y="1567652"/>
                    <a:pt x="1047817" y="1514058"/>
                  </a:cubicBezTo>
                  <a:cubicBezTo>
                    <a:pt x="1046443" y="1479244"/>
                    <a:pt x="1042320" y="1444889"/>
                    <a:pt x="1038198" y="1410533"/>
                  </a:cubicBezTo>
                  <a:cubicBezTo>
                    <a:pt x="1036823" y="1401830"/>
                    <a:pt x="1031785" y="1394959"/>
                    <a:pt x="1027662" y="1388088"/>
                  </a:cubicBezTo>
                  <a:cubicBezTo>
                    <a:pt x="1020791" y="1376636"/>
                    <a:pt x="1013462" y="1365184"/>
                    <a:pt x="1006133" y="1353733"/>
                  </a:cubicBezTo>
                  <a:cubicBezTo>
                    <a:pt x="1013920" y="1351900"/>
                    <a:pt x="1019417" y="1358313"/>
                    <a:pt x="1027662" y="1358313"/>
                  </a:cubicBezTo>
                  <a:cubicBezTo>
                    <a:pt x="1022623" y="1328997"/>
                    <a:pt x="1014836" y="1300596"/>
                    <a:pt x="1005674" y="1272654"/>
                  </a:cubicBezTo>
                  <a:cubicBezTo>
                    <a:pt x="1003842" y="1267615"/>
                    <a:pt x="998345" y="1266241"/>
                    <a:pt x="993765" y="1264409"/>
                  </a:cubicBezTo>
                  <a:close/>
                </a:path>
              </a:pathLst>
            </a:custGeom>
            <a:solidFill>
              <a:schemeClr val="accent2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D94352F-2DDE-4F95-BE4B-7EF459411B89}"/>
                </a:ext>
              </a:extLst>
            </p:cNvPr>
            <p:cNvSpPr/>
            <p:nvPr/>
          </p:nvSpPr>
          <p:spPr>
            <a:xfrm>
              <a:off x="8128215" y="3126951"/>
              <a:ext cx="705431" cy="847433"/>
            </a:xfrm>
            <a:custGeom>
              <a:avLst/>
              <a:gdLst>
                <a:gd name="connsiteX0" fmla="*/ 708135 w 705430"/>
                <a:gd name="connsiteY0" fmla="*/ 814910 h 847432"/>
                <a:gd name="connsiteX1" fmla="*/ 705845 w 705430"/>
                <a:gd name="connsiteY1" fmla="*/ 839646 h 847432"/>
                <a:gd name="connsiteX2" fmla="*/ 703096 w 705430"/>
                <a:gd name="connsiteY2" fmla="*/ 848807 h 847432"/>
                <a:gd name="connsiteX3" fmla="*/ 694851 w 705430"/>
                <a:gd name="connsiteY3" fmla="*/ 843768 h 847432"/>
                <a:gd name="connsiteX4" fmla="*/ 649502 w 705430"/>
                <a:gd name="connsiteY4" fmla="*/ 788800 h 847432"/>
                <a:gd name="connsiteX5" fmla="*/ 567049 w 705430"/>
                <a:gd name="connsiteY5" fmla="*/ 689398 h 847432"/>
                <a:gd name="connsiteX6" fmla="*/ 461234 w 705430"/>
                <a:gd name="connsiteY6" fmla="*/ 561596 h 847432"/>
                <a:gd name="connsiteX7" fmla="*/ 367788 w 705430"/>
                <a:gd name="connsiteY7" fmla="*/ 448452 h 847432"/>
                <a:gd name="connsiteX8" fmla="*/ 272509 w 705430"/>
                <a:gd name="connsiteY8" fmla="*/ 333018 h 847432"/>
                <a:gd name="connsiteX9" fmla="*/ 178604 w 705430"/>
                <a:gd name="connsiteY9" fmla="*/ 220333 h 847432"/>
                <a:gd name="connsiteX10" fmla="*/ 86074 w 705430"/>
                <a:gd name="connsiteY10" fmla="*/ 108563 h 847432"/>
                <a:gd name="connsiteX11" fmla="*/ 6827 w 705430"/>
                <a:gd name="connsiteY11" fmla="*/ 12368 h 847432"/>
                <a:gd name="connsiteX12" fmla="*/ 3163 w 705430"/>
                <a:gd name="connsiteY12" fmla="*/ 0 h 847432"/>
                <a:gd name="connsiteX13" fmla="*/ 166236 w 705430"/>
                <a:gd name="connsiteY13" fmla="*/ 38020 h 847432"/>
                <a:gd name="connsiteX14" fmla="*/ 692103 w 705430"/>
                <a:gd name="connsiteY14" fmla="*/ 639010 h 847432"/>
                <a:gd name="connsiteX15" fmla="*/ 708135 w 705430"/>
                <a:gd name="connsiteY15" fmla="*/ 814910 h 84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430" h="847432">
                  <a:moveTo>
                    <a:pt x="708135" y="814910"/>
                  </a:moveTo>
                  <a:cubicBezTo>
                    <a:pt x="703096" y="822697"/>
                    <a:pt x="706761" y="831400"/>
                    <a:pt x="705845" y="839646"/>
                  </a:cubicBezTo>
                  <a:cubicBezTo>
                    <a:pt x="705387" y="842852"/>
                    <a:pt x="707219" y="847433"/>
                    <a:pt x="703096" y="848807"/>
                  </a:cubicBezTo>
                  <a:cubicBezTo>
                    <a:pt x="698974" y="850181"/>
                    <a:pt x="696683" y="846059"/>
                    <a:pt x="694851" y="843768"/>
                  </a:cubicBezTo>
                  <a:cubicBezTo>
                    <a:pt x="679735" y="825445"/>
                    <a:pt x="664618" y="807123"/>
                    <a:pt x="649502" y="788800"/>
                  </a:cubicBezTo>
                  <a:cubicBezTo>
                    <a:pt x="622018" y="755818"/>
                    <a:pt x="594533" y="722837"/>
                    <a:pt x="567049" y="689398"/>
                  </a:cubicBezTo>
                  <a:cubicBezTo>
                    <a:pt x="531778" y="646797"/>
                    <a:pt x="496506" y="604197"/>
                    <a:pt x="461234" y="561596"/>
                  </a:cubicBezTo>
                  <a:cubicBezTo>
                    <a:pt x="430086" y="524034"/>
                    <a:pt x="398937" y="486014"/>
                    <a:pt x="367788" y="448452"/>
                  </a:cubicBezTo>
                  <a:cubicBezTo>
                    <a:pt x="336181" y="409974"/>
                    <a:pt x="304116" y="371496"/>
                    <a:pt x="272509" y="333018"/>
                  </a:cubicBezTo>
                  <a:cubicBezTo>
                    <a:pt x="241360" y="295456"/>
                    <a:pt x="209753" y="257894"/>
                    <a:pt x="178604" y="220333"/>
                  </a:cubicBezTo>
                  <a:cubicBezTo>
                    <a:pt x="147455" y="183229"/>
                    <a:pt x="116764" y="145667"/>
                    <a:pt x="86074" y="108563"/>
                  </a:cubicBezTo>
                  <a:cubicBezTo>
                    <a:pt x="59505" y="76498"/>
                    <a:pt x="33395" y="44433"/>
                    <a:pt x="6827" y="12368"/>
                  </a:cubicBezTo>
                  <a:cubicBezTo>
                    <a:pt x="4079" y="9161"/>
                    <a:pt x="-4625" y="6413"/>
                    <a:pt x="3163" y="0"/>
                  </a:cubicBezTo>
                  <a:cubicBezTo>
                    <a:pt x="59505" y="4581"/>
                    <a:pt x="114016" y="17865"/>
                    <a:pt x="166236" y="38020"/>
                  </a:cubicBezTo>
                  <a:cubicBezTo>
                    <a:pt x="447950" y="144751"/>
                    <a:pt x="623850" y="345386"/>
                    <a:pt x="692103" y="639010"/>
                  </a:cubicBezTo>
                  <a:cubicBezTo>
                    <a:pt x="705387" y="696269"/>
                    <a:pt x="710426" y="755360"/>
                    <a:pt x="708135" y="81491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7C587B2-F1F9-491F-AA17-B4462D6E2B3C}"/>
                </a:ext>
              </a:extLst>
            </p:cNvPr>
            <p:cNvSpPr/>
            <p:nvPr/>
          </p:nvSpPr>
          <p:spPr>
            <a:xfrm>
              <a:off x="8946943" y="3277199"/>
              <a:ext cx="192390" cy="655043"/>
            </a:xfrm>
            <a:custGeom>
              <a:avLst/>
              <a:gdLst>
                <a:gd name="connsiteX0" fmla="*/ 3925 w 192390"/>
                <a:gd name="connsiteY0" fmla="*/ 655959 h 655042"/>
                <a:gd name="connsiteX1" fmla="*/ 719 w 192390"/>
                <a:gd name="connsiteY1" fmla="*/ 642217 h 655042"/>
                <a:gd name="connsiteX2" fmla="*/ 32326 w 192390"/>
                <a:gd name="connsiteY2" fmla="*/ 463111 h 655042"/>
                <a:gd name="connsiteX3" fmla="*/ 66223 w 192390"/>
                <a:gd name="connsiteY3" fmla="*/ 262017 h 655042"/>
                <a:gd name="connsiteX4" fmla="*/ 103785 w 192390"/>
                <a:gd name="connsiteY4" fmla="*/ 48098 h 655042"/>
                <a:gd name="connsiteX5" fmla="*/ 110656 w 192390"/>
                <a:gd name="connsiteY5" fmla="*/ 0 h 655042"/>
                <a:gd name="connsiteX6" fmla="*/ 117069 w 192390"/>
                <a:gd name="connsiteY6" fmla="*/ 7787 h 655042"/>
                <a:gd name="connsiteX7" fmla="*/ 190360 w 192390"/>
                <a:gd name="connsiteY7" fmla="*/ 207048 h 655042"/>
                <a:gd name="connsiteX8" fmla="*/ 188070 w 192390"/>
                <a:gd name="connsiteY8" fmla="*/ 342638 h 655042"/>
                <a:gd name="connsiteX9" fmla="*/ 189902 w 192390"/>
                <a:gd name="connsiteY9" fmla="*/ 356838 h 655042"/>
                <a:gd name="connsiteX10" fmla="*/ 18125 w 192390"/>
                <a:gd name="connsiteY10" fmla="*/ 650004 h 655042"/>
                <a:gd name="connsiteX11" fmla="*/ 3925 w 192390"/>
                <a:gd name="connsiteY11" fmla="*/ 655959 h 65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390" h="655042">
                  <a:moveTo>
                    <a:pt x="3925" y="655959"/>
                  </a:moveTo>
                  <a:cubicBezTo>
                    <a:pt x="-1114" y="652294"/>
                    <a:pt x="-197" y="646797"/>
                    <a:pt x="719" y="642217"/>
                  </a:cubicBezTo>
                  <a:cubicBezTo>
                    <a:pt x="11254" y="582667"/>
                    <a:pt x="21790" y="523118"/>
                    <a:pt x="32326" y="463111"/>
                  </a:cubicBezTo>
                  <a:cubicBezTo>
                    <a:pt x="43777" y="396232"/>
                    <a:pt x="54771" y="328896"/>
                    <a:pt x="66223" y="262017"/>
                  </a:cubicBezTo>
                  <a:cubicBezTo>
                    <a:pt x="78591" y="190558"/>
                    <a:pt x="91417" y="119557"/>
                    <a:pt x="103785" y="48098"/>
                  </a:cubicBezTo>
                  <a:cubicBezTo>
                    <a:pt x="106533" y="32065"/>
                    <a:pt x="108366" y="16033"/>
                    <a:pt x="110656" y="0"/>
                  </a:cubicBezTo>
                  <a:cubicBezTo>
                    <a:pt x="115695" y="458"/>
                    <a:pt x="116153" y="4123"/>
                    <a:pt x="117069" y="7787"/>
                  </a:cubicBezTo>
                  <a:cubicBezTo>
                    <a:pt x="158295" y="68253"/>
                    <a:pt x="180283" y="135589"/>
                    <a:pt x="190360" y="207048"/>
                  </a:cubicBezTo>
                  <a:cubicBezTo>
                    <a:pt x="196773" y="251939"/>
                    <a:pt x="196773" y="297289"/>
                    <a:pt x="188070" y="342638"/>
                  </a:cubicBezTo>
                  <a:cubicBezTo>
                    <a:pt x="191277" y="347218"/>
                    <a:pt x="190819" y="351799"/>
                    <a:pt x="189902" y="356838"/>
                  </a:cubicBezTo>
                  <a:cubicBezTo>
                    <a:pt x="167915" y="475020"/>
                    <a:pt x="110656" y="573048"/>
                    <a:pt x="18125" y="650004"/>
                  </a:cubicBezTo>
                  <a:cubicBezTo>
                    <a:pt x="14461" y="653210"/>
                    <a:pt x="10338" y="657333"/>
                    <a:pt x="3925" y="6559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D38A128-2AC1-4DA7-A8AC-E73319E15D83}"/>
                </a:ext>
              </a:extLst>
            </p:cNvPr>
            <p:cNvSpPr/>
            <p:nvPr/>
          </p:nvSpPr>
          <p:spPr>
            <a:xfrm>
              <a:off x="9162955" y="4800288"/>
              <a:ext cx="45807" cy="4581"/>
            </a:xfrm>
            <a:custGeom>
              <a:avLst/>
              <a:gdLst>
                <a:gd name="connsiteX0" fmla="*/ 45807 w 45807"/>
                <a:gd name="connsiteY0" fmla="*/ 458 h 0"/>
                <a:gd name="connsiteX1" fmla="*/ 0 w 45807"/>
                <a:gd name="connsiteY1" fmla="*/ 0 h 0"/>
                <a:gd name="connsiteX2" fmla="*/ 45807 w 45807"/>
                <a:gd name="connsiteY2" fmla="*/ 4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07">
                  <a:moveTo>
                    <a:pt x="45807" y="458"/>
                  </a:moveTo>
                  <a:cubicBezTo>
                    <a:pt x="30691" y="4123"/>
                    <a:pt x="15116" y="4581"/>
                    <a:pt x="0" y="0"/>
                  </a:cubicBezTo>
                  <a:cubicBezTo>
                    <a:pt x="15116" y="458"/>
                    <a:pt x="30691" y="458"/>
                    <a:pt x="45807" y="458"/>
                  </a:cubicBezTo>
                  <a:close/>
                </a:path>
              </a:pathLst>
            </a:custGeom>
            <a:solidFill>
              <a:srgbClr val="C1531C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674DF3FF-4092-4F68-A048-1F5C6A07F961}"/>
              </a:ext>
            </a:extLst>
          </p:cNvPr>
          <p:cNvGrpSpPr/>
          <p:nvPr/>
        </p:nvGrpSpPr>
        <p:grpSpPr>
          <a:xfrm rot="19020586">
            <a:off x="381346" y="5052540"/>
            <a:ext cx="1716167" cy="1333914"/>
            <a:chOff x="5965311" y="2561066"/>
            <a:chExt cx="3777367" cy="2936010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0EA97A9-097C-4D24-8D47-6B9B4FD3745B}"/>
                </a:ext>
              </a:extLst>
            </p:cNvPr>
            <p:cNvGrpSpPr/>
            <p:nvPr/>
          </p:nvGrpSpPr>
          <p:grpSpPr>
            <a:xfrm rot="5200220" flipH="1">
              <a:off x="6483191" y="2237588"/>
              <a:ext cx="2741608" cy="3777367"/>
              <a:chOff x="10544040" y="571910"/>
              <a:chExt cx="1744339" cy="2403337"/>
            </a:xfrm>
          </p:grpSpPr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7847D3BA-97CC-49FD-BD90-262DF6915E03}"/>
                  </a:ext>
                </a:extLst>
              </p:cNvPr>
              <p:cNvSpPr/>
              <p:nvPr/>
            </p:nvSpPr>
            <p:spPr>
              <a:xfrm>
                <a:off x="11216947" y="1624559"/>
                <a:ext cx="1067307" cy="384780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F64B3983-688E-4BD4-99A0-2E35307875A1}"/>
                  </a:ext>
                </a:extLst>
              </p:cNvPr>
              <p:cNvSpPr/>
              <p:nvPr/>
            </p:nvSpPr>
            <p:spPr>
              <a:xfrm>
                <a:off x="10544040" y="571910"/>
                <a:ext cx="1744339" cy="2403337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847236 w 1744338"/>
                  <a:gd name="connsiteY9" fmla="*/ 87206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1049443 w 1744338"/>
                  <a:gd name="connsiteY39" fmla="*/ 1527211 h 2403337"/>
                  <a:gd name="connsiteX40" fmla="*/ 821323 w 1744338"/>
                  <a:gd name="connsiteY40" fmla="*/ 1527211 h 2403337"/>
                  <a:gd name="connsiteX41" fmla="*/ 529531 w 1744338"/>
                  <a:gd name="connsiteY41" fmla="*/ 1524005 h 2403337"/>
                  <a:gd name="connsiteX42" fmla="*/ 516247 w 1744338"/>
                  <a:gd name="connsiteY42" fmla="*/ 1523547 h 2403337"/>
                  <a:gd name="connsiteX43" fmla="*/ 485556 w 1744338"/>
                  <a:gd name="connsiteY43" fmla="*/ 1525837 h 2403337"/>
                  <a:gd name="connsiteX44" fmla="*/ 416387 w 1744338"/>
                  <a:gd name="connsiteY44" fmla="*/ 1542786 h 2403337"/>
                  <a:gd name="connsiteX45" fmla="*/ 404935 w 1744338"/>
                  <a:gd name="connsiteY45" fmla="*/ 1553322 h 2403337"/>
                  <a:gd name="connsiteX46" fmla="*/ 259727 w 1744338"/>
                  <a:gd name="connsiteY46" fmla="*/ 1858397 h 2403337"/>
                  <a:gd name="connsiteX47" fmla="*/ 272095 w 1744338"/>
                  <a:gd name="connsiteY47" fmla="*/ 1875346 h 2403337"/>
                  <a:gd name="connsiteX48" fmla="*/ 298663 w 1744338"/>
                  <a:gd name="connsiteY48" fmla="*/ 1876262 h 2403337"/>
                  <a:gd name="connsiteX49" fmla="*/ 301869 w 1744338"/>
                  <a:gd name="connsiteY49" fmla="*/ 1877636 h 2403337"/>
                  <a:gd name="connsiteX50" fmla="*/ 250107 w 1744338"/>
                  <a:gd name="connsiteY50" fmla="*/ 1914740 h 2403337"/>
                  <a:gd name="connsiteX51" fmla="*/ 238197 w 1744338"/>
                  <a:gd name="connsiteY51" fmla="*/ 1930773 h 2403337"/>
                  <a:gd name="connsiteX52" fmla="*/ 206590 w 1744338"/>
                  <a:gd name="connsiteY52" fmla="*/ 2211113 h 2403337"/>
                  <a:gd name="connsiteX53" fmla="*/ 207965 w 1744338"/>
                  <a:gd name="connsiteY53" fmla="*/ 2215235 h 2403337"/>
                  <a:gd name="connsiteX54" fmla="*/ 244610 w 1744338"/>
                  <a:gd name="connsiteY54" fmla="*/ 2193248 h 2403337"/>
                  <a:gd name="connsiteX55" fmla="*/ 213003 w 1744338"/>
                  <a:gd name="connsiteY55" fmla="*/ 2275243 h 2403337"/>
                  <a:gd name="connsiteX56" fmla="*/ 207049 w 1744338"/>
                  <a:gd name="connsiteY56" fmla="*/ 2310056 h 2403337"/>
                  <a:gd name="connsiteX57" fmla="*/ 208423 w 1744338"/>
                  <a:gd name="connsiteY57" fmla="*/ 2393425 h 2403337"/>
                  <a:gd name="connsiteX58" fmla="*/ 197887 w 1744338"/>
                  <a:gd name="connsiteY58" fmla="*/ 2402587 h 2403337"/>
                  <a:gd name="connsiteX59" fmla="*/ 162616 w 1744338"/>
                  <a:gd name="connsiteY59" fmla="*/ 2401670 h 2403337"/>
                  <a:gd name="connsiteX60" fmla="*/ 158493 w 1744338"/>
                  <a:gd name="connsiteY60" fmla="*/ 2398922 h 2403337"/>
                  <a:gd name="connsiteX61" fmla="*/ 155744 w 1744338"/>
                  <a:gd name="connsiteY61" fmla="*/ 2387470 h 2403337"/>
                  <a:gd name="connsiteX62" fmla="*/ 152538 w 1744338"/>
                  <a:gd name="connsiteY62" fmla="*/ 2183628 h 2403337"/>
                  <a:gd name="connsiteX63" fmla="*/ 208881 w 1744338"/>
                  <a:gd name="connsiteY63" fmla="*/ 1846946 h 2403337"/>
                  <a:gd name="connsiteX64" fmla="*/ 301411 w 1744338"/>
                  <a:gd name="connsiteY64" fmla="*/ 1630736 h 2403337"/>
                  <a:gd name="connsiteX65" fmla="*/ 305076 w 1744338"/>
                  <a:gd name="connsiteY65" fmla="*/ 1595006 h 2403337"/>
                  <a:gd name="connsiteX66" fmla="*/ 290876 w 1744338"/>
                  <a:gd name="connsiteY66" fmla="*/ 1528128 h 2403337"/>
                  <a:gd name="connsiteX67" fmla="*/ 278508 w 1744338"/>
                  <a:gd name="connsiteY67" fmla="*/ 1505224 h 2403337"/>
                  <a:gd name="connsiteX68" fmla="*/ 127802 w 1744338"/>
                  <a:gd name="connsiteY68" fmla="*/ 1332989 h 2403337"/>
                  <a:gd name="connsiteX69" fmla="*/ 65046 w 1744338"/>
                  <a:gd name="connsiteY69" fmla="*/ 1218013 h 2403337"/>
                  <a:gd name="connsiteX70" fmla="*/ 0 w 1744338"/>
                  <a:gd name="connsiteY70" fmla="*/ 870336 h 2403337"/>
                  <a:gd name="connsiteX71" fmla="*/ 149790 w 1744338"/>
                  <a:gd name="connsiteY71" fmla="*/ 418678 h 2403337"/>
                  <a:gd name="connsiteX72" fmla="*/ 161699 w 1744338"/>
                  <a:gd name="connsiteY72" fmla="*/ 410890 h 2403337"/>
                  <a:gd name="connsiteX73" fmla="*/ 178190 w 1744338"/>
                  <a:gd name="connsiteY73" fmla="*/ 534570 h 2403337"/>
                  <a:gd name="connsiteX74" fmla="*/ 259269 w 1744338"/>
                  <a:gd name="connsiteY74" fmla="*/ 1182741 h 2403337"/>
                  <a:gd name="connsiteX75" fmla="*/ 297289 w 1744338"/>
                  <a:gd name="connsiteY75" fmla="*/ 1486901 h 2403337"/>
                  <a:gd name="connsiteX76" fmla="*/ 301869 w 1744338"/>
                  <a:gd name="connsiteY76" fmla="*/ 1502476 h 2403337"/>
                  <a:gd name="connsiteX77" fmla="*/ 310573 w 1744338"/>
                  <a:gd name="connsiteY77" fmla="*/ 1532250 h 2403337"/>
                  <a:gd name="connsiteX78" fmla="*/ 322483 w 1744338"/>
                  <a:gd name="connsiteY78" fmla="*/ 1587677 h 2403337"/>
                  <a:gd name="connsiteX79" fmla="*/ 352715 w 1744338"/>
                  <a:gd name="connsiteY79" fmla="*/ 1536831 h 2403337"/>
                  <a:gd name="connsiteX80" fmla="*/ 534570 w 1744338"/>
                  <a:gd name="connsiteY80" fmla="*/ 1275272 h 2403337"/>
                  <a:gd name="connsiteX81" fmla="*/ 542815 w 1744338"/>
                  <a:gd name="connsiteY81" fmla="*/ 1234045 h 2403337"/>
                  <a:gd name="connsiteX82" fmla="*/ 523576 w 1744338"/>
                  <a:gd name="connsiteY82" fmla="*/ 1148386 h 2403337"/>
                  <a:gd name="connsiteX83" fmla="*/ 490595 w 1744338"/>
                  <a:gd name="connsiteY83" fmla="*/ 1080133 h 2403337"/>
                  <a:gd name="connsiteX84" fmla="*/ 450743 w 1744338"/>
                  <a:gd name="connsiteY84" fmla="*/ 1026539 h 2403337"/>
                  <a:gd name="connsiteX85" fmla="*/ 306450 w 1744338"/>
                  <a:gd name="connsiteY85" fmla="*/ 553809 h 2403337"/>
                  <a:gd name="connsiteX86" fmla="*/ 522660 w 1744338"/>
                  <a:gd name="connsiteY86" fmla="*/ 9161 h 2403337"/>
                  <a:gd name="connsiteX87" fmla="*/ 527699 w 1744338"/>
                  <a:gd name="connsiteY87" fmla="*/ 2290 h 2403337"/>
                  <a:gd name="connsiteX88" fmla="*/ 529989 w 1744338"/>
                  <a:gd name="connsiteY8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821323 w 1744338"/>
                  <a:gd name="connsiteY39" fmla="*/ 1527211 h 2403337"/>
                  <a:gd name="connsiteX40" fmla="*/ 529531 w 1744338"/>
                  <a:gd name="connsiteY40" fmla="*/ 1524005 h 2403337"/>
                  <a:gd name="connsiteX41" fmla="*/ 516247 w 1744338"/>
                  <a:gd name="connsiteY41" fmla="*/ 1523547 h 2403337"/>
                  <a:gd name="connsiteX42" fmla="*/ 485556 w 1744338"/>
                  <a:gd name="connsiteY42" fmla="*/ 1525837 h 2403337"/>
                  <a:gd name="connsiteX43" fmla="*/ 416387 w 1744338"/>
                  <a:gd name="connsiteY43" fmla="*/ 1542786 h 2403337"/>
                  <a:gd name="connsiteX44" fmla="*/ 404935 w 1744338"/>
                  <a:gd name="connsiteY44" fmla="*/ 1553322 h 2403337"/>
                  <a:gd name="connsiteX45" fmla="*/ 259727 w 1744338"/>
                  <a:gd name="connsiteY45" fmla="*/ 1858397 h 2403337"/>
                  <a:gd name="connsiteX46" fmla="*/ 272095 w 1744338"/>
                  <a:gd name="connsiteY46" fmla="*/ 1875346 h 2403337"/>
                  <a:gd name="connsiteX47" fmla="*/ 298663 w 1744338"/>
                  <a:gd name="connsiteY47" fmla="*/ 1876262 h 2403337"/>
                  <a:gd name="connsiteX48" fmla="*/ 301869 w 1744338"/>
                  <a:gd name="connsiteY48" fmla="*/ 1877636 h 2403337"/>
                  <a:gd name="connsiteX49" fmla="*/ 250107 w 1744338"/>
                  <a:gd name="connsiteY49" fmla="*/ 1914740 h 2403337"/>
                  <a:gd name="connsiteX50" fmla="*/ 238197 w 1744338"/>
                  <a:gd name="connsiteY50" fmla="*/ 1930773 h 2403337"/>
                  <a:gd name="connsiteX51" fmla="*/ 206590 w 1744338"/>
                  <a:gd name="connsiteY51" fmla="*/ 2211113 h 2403337"/>
                  <a:gd name="connsiteX52" fmla="*/ 207965 w 1744338"/>
                  <a:gd name="connsiteY52" fmla="*/ 2215235 h 2403337"/>
                  <a:gd name="connsiteX53" fmla="*/ 244610 w 1744338"/>
                  <a:gd name="connsiteY53" fmla="*/ 2193248 h 2403337"/>
                  <a:gd name="connsiteX54" fmla="*/ 213003 w 1744338"/>
                  <a:gd name="connsiteY54" fmla="*/ 2275243 h 2403337"/>
                  <a:gd name="connsiteX55" fmla="*/ 207049 w 1744338"/>
                  <a:gd name="connsiteY55" fmla="*/ 2310056 h 2403337"/>
                  <a:gd name="connsiteX56" fmla="*/ 208423 w 1744338"/>
                  <a:gd name="connsiteY56" fmla="*/ 2393425 h 2403337"/>
                  <a:gd name="connsiteX57" fmla="*/ 197887 w 1744338"/>
                  <a:gd name="connsiteY57" fmla="*/ 2402587 h 2403337"/>
                  <a:gd name="connsiteX58" fmla="*/ 162616 w 1744338"/>
                  <a:gd name="connsiteY58" fmla="*/ 2401670 h 2403337"/>
                  <a:gd name="connsiteX59" fmla="*/ 158493 w 1744338"/>
                  <a:gd name="connsiteY59" fmla="*/ 2398922 h 2403337"/>
                  <a:gd name="connsiteX60" fmla="*/ 155744 w 1744338"/>
                  <a:gd name="connsiteY60" fmla="*/ 2387470 h 2403337"/>
                  <a:gd name="connsiteX61" fmla="*/ 152538 w 1744338"/>
                  <a:gd name="connsiteY61" fmla="*/ 2183628 h 2403337"/>
                  <a:gd name="connsiteX62" fmla="*/ 208881 w 1744338"/>
                  <a:gd name="connsiteY62" fmla="*/ 1846946 h 2403337"/>
                  <a:gd name="connsiteX63" fmla="*/ 301411 w 1744338"/>
                  <a:gd name="connsiteY63" fmla="*/ 1630736 h 2403337"/>
                  <a:gd name="connsiteX64" fmla="*/ 305076 w 1744338"/>
                  <a:gd name="connsiteY64" fmla="*/ 1595006 h 2403337"/>
                  <a:gd name="connsiteX65" fmla="*/ 290876 w 1744338"/>
                  <a:gd name="connsiteY65" fmla="*/ 1528128 h 2403337"/>
                  <a:gd name="connsiteX66" fmla="*/ 278508 w 1744338"/>
                  <a:gd name="connsiteY66" fmla="*/ 1505224 h 2403337"/>
                  <a:gd name="connsiteX67" fmla="*/ 127802 w 1744338"/>
                  <a:gd name="connsiteY67" fmla="*/ 1332989 h 2403337"/>
                  <a:gd name="connsiteX68" fmla="*/ 65046 w 1744338"/>
                  <a:gd name="connsiteY68" fmla="*/ 1218013 h 2403337"/>
                  <a:gd name="connsiteX69" fmla="*/ 0 w 1744338"/>
                  <a:gd name="connsiteY69" fmla="*/ 870336 h 2403337"/>
                  <a:gd name="connsiteX70" fmla="*/ 149790 w 1744338"/>
                  <a:gd name="connsiteY70" fmla="*/ 418678 h 2403337"/>
                  <a:gd name="connsiteX71" fmla="*/ 161699 w 1744338"/>
                  <a:gd name="connsiteY71" fmla="*/ 410890 h 2403337"/>
                  <a:gd name="connsiteX72" fmla="*/ 178190 w 1744338"/>
                  <a:gd name="connsiteY72" fmla="*/ 534570 h 2403337"/>
                  <a:gd name="connsiteX73" fmla="*/ 259269 w 1744338"/>
                  <a:gd name="connsiteY73" fmla="*/ 1182741 h 2403337"/>
                  <a:gd name="connsiteX74" fmla="*/ 297289 w 1744338"/>
                  <a:gd name="connsiteY74" fmla="*/ 1486901 h 2403337"/>
                  <a:gd name="connsiteX75" fmla="*/ 301869 w 1744338"/>
                  <a:gd name="connsiteY75" fmla="*/ 1502476 h 2403337"/>
                  <a:gd name="connsiteX76" fmla="*/ 310573 w 1744338"/>
                  <a:gd name="connsiteY76" fmla="*/ 1532250 h 2403337"/>
                  <a:gd name="connsiteX77" fmla="*/ 322483 w 1744338"/>
                  <a:gd name="connsiteY77" fmla="*/ 1587677 h 2403337"/>
                  <a:gd name="connsiteX78" fmla="*/ 352715 w 1744338"/>
                  <a:gd name="connsiteY78" fmla="*/ 1536831 h 2403337"/>
                  <a:gd name="connsiteX79" fmla="*/ 534570 w 1744338"/>
                  <a:gd name="connsiteY79" fmla="*/ 1275272 h 2403337"/>
                  <a:gd name="connsiteX80" fmla="*/ 542815 w 1744338"/>
                  <a:gd name="connsiteY80" fmla="*/ 1234045 h 2403337"/>
                  <a:gd name="connsiteX81" fmla="*/ 523576 w 1744338"/>
                  <a:gd name="connsiteY81" fmla="*/ 1148386 h 2403337"/>
                  <a:gd name="connsiteX82" fmla="*/ 490595 w 1744338"/>
                  <a:gd name="connsiteY82" fmla="*/ 1080133 h 2403337"/>
                  <a:gd name="connsiteX83" fmla="*/ 450743 w 1744338"/>
                  <a:gd name="connsiteY83" fmla="*/ 1026539 h 2403337"/>
                  <a:gd name="connsiteX84" fmla="*/ 306450 w 1744338"/>
                  <a:gd name="connsiteY84" fmla="*/ 553809 h 2403337"/>
                  <a:gd name="connsiteX85" fmla="*/ 522660 w 1744338"/>
                  <a:gd name="connsiteY85" fmla="*/ 9161 h 2403337"/>
                  <a:gd name="connsiteX86" fmla="*/ 527699 w 1744338"/>
                  <a:gd name="connsiteY86" fmla="*/ 2290 h 2403337"/>
                  <a:gd name="connsiteX87" fmla="*/ 529989 w 1744338"/>
                  <a:gd name="connsiteY8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821323 w 1744338"/>
                  <a:gd name="connsiteY38" fmla="*/ 1527211 h 2403337"/>
                  <a:gd name="connsiteX39" fmla="*/ 529531 w 1744338"/>
                  <a:gd name="connsiteY39" fmla="*/ 1524005 h 2403337"/>
                  <a:gd name="connsiteX40" fmla="*/ 516247 w 1744338"/>
                  <a:gd name="connsiteY40" fmla="*/ 1523547 h 2403337"/>
                  <a:gd name="connsiteX41" fmla="*/ 485556 w 1744338"/>
                  <a:gd name="connsiteY41" fmla="*/ 1525837 h 2403337"/>
                  <a:gd name="connsiteX42" fmla="*/ 416387 w 1744338"/>
                  <a:gd name="connsiteY42" fmla="*/ 1542786 h 2403337"/>
                  <a:gd name="connsiteX43" fmla="*/ 404935 w 1744338"/>
                  <a:gd name="connsiteY43" fmla="*/ 1553322 h 2403337"/>
                  <a:gd name="connsiteX44" fmla="*/ 259727 w 1744338"/>
                  <a:gd name="connsiteY44" fmla="*/ 1858397 h 2403337"/>
                  <a:gd name="connsiteX45" fmla="*/ 272095 w 1744338"/>
                  <a:gd name="connsiteY45" fmla="*/ 1875346 h 2403337"/>
                  <a:gd name="connsiteX46" fmla="*/ 298663 w 1744338"/>
                  <a:gd name="connsiteY46" fmla="*/ 1876262 h 2403337"/>
                  <a:gd name="connsiteX47" fmla="*/ 301869 w 1744338"/>
                  <a:gd name="connsiteY47" fmla="*/ 1877636 h 2403337"/>
                  <a:gd name="connsiteX48" fmla="*/ 250107 w 1744338"/>
                  <a:gd name="connsiteY48" fmla="*/ 1914740 h 2403337"/>
                  <a:gd name="connsiteX49" fmla="*/ 238197 w 1744338"/>
                  <a:gd name="connsiteY49" fmla="*/ 1930773 h 2403337"/>
                  <a:gd name="connsiteX50" fmla="*/ 206590 w 1744338"/>
                  <a:gd name="connsiteY50" fmla="*/ 2211113 h 2403337"/>
                  <a:gd name="connsiteX51" fmla="*/ 207965 w 1744338"/>
                  <a:gd name="connsiteY51" fmla="*/ 2215235 h 2403337"/>
                  <a:gd name="connsiteX52" fmla="*/ 244610 w 1744338"/>
                  <a:gd name="connsiteY52" fmla="*/ 2193248 h 2403337"/>
                  <a:gd name="connsiteX53" fmla="*/ 213003 w 1744338"/>
                  <a:gd name="connsiteY53" fmla="*/ 2275243 h 2403337"/>
                  <a:gd name="connsiteX54" fmla="*/ 207049 w 1744338"/>
                  <a:gd name="connsiteY54" fmla="*/ 2310056 h 2403337"/>
                  <a:gd name="connsiteX55" fmla="*/ 208423 w 1744338"/>
                  <a:gd name="connsiteY55" fmla="*/ 2393425 h 2403337"/>
                  <a:gd name="connsiteX56" fmla="*/ 197887 w 1744338"/>
                  <a:gd name="connsiteY56" fmla="*/ 2402587 h 2403337"/>
                  <a:gd name="connsiteX57" fmla="*/ 162616 w 1744338"/>
                  <a:gd name="connsiteY57" fmla="*/ 2401670 h 2403337"/>
                  <a:gd name="connsiteX58" fmla="*/ 158493 w 1744338"/>
                  <a:gd name="connsiteY58" fmla="*/ 2398922 h 2403337"/>
                  <a:gd name="connsiteX59" fmla="*/ 155744 w 1744338"/>
                  <a:gd name="connsiteY59" fmla="*/ 2387470 h 2403337"/>
                  <a:gd name="connsiteX60" fmla="*/ 152538 w 1744338"/>
                  <a:gd name="connsiteY60" fmla="*/ 2183628 h 2403337"/>
                  <a:gd name="connsiteX61" fmla="*/ 208881 w 1744338"/>
                  <a:gd name="connsiteY61" fmla="*/ 1846946 h 2403337"/>
                  <a:gd name="connsiteX62" fmla="*/ 301411 w 1744338"/>
                  <a:gd name="connsiteY62" fmla="*/ 1630736 h 2403337"/>
                  <a:gd name="connsiteX63" fmla="*/ 305076 w 1744338"/>
                  <a:gd name="connsiteY63" fmla="*/ 1595006 h 2403337"/>
                  <a:gd name="connsiteX64" fmla="*/ 290876 w 1744338"/>
                  <a:gd name="connsiteY64" fmla="*/ 1528128 h 2403337"/>
                  <a:gd name="connsiteX65" fmla="*/ 278508 w 1744338"/>
                  <a:gd name="connsiteY65" fmla="*/ 1505224 h 2403337"/>
                  <a:gd name="connsiteX66" fmla="*/ 127802 w 1744338"/>
                  <a:gd name="connsiteY66" fmla="*/ 1332989 h 2403337"/>
                  <a:gd name="connsiteX67" fmla="*/ 65046 w 1744338"/>
                  <a:gd name="connsiteY67" fmla="*/ 1218013 h 2403337"/>
                  <a:gd name="connsiteX68" fmla="*/ 0 w 1744338"/>
                  <a:gd name="connsiteY68" fmla="*/ 870336 h 2403337"/>
                  <a:gd name="connsiteX69" fmla="*/ 149790 w 1744338"/>
                  <a:gd name="connsiteY69" fmla="*/ 418678 h 2403337"/>
                  <a:gd name="connsiteX70" fmla="*/ 161699 w 1744338"/>
                  <a:gd name="connsiteY70" fmla="*/ 410890 h 2403337"/>
                  <a:gd name="connsiteX71" fmla="*/ 178190 w 1744338"/>
                  <a:gd name="connsiteY71" fmla="*/ 534570 h 2403337"/>
                  <a:gd name="connsiteX72" fmla="*/ 259269 w 1744338"/>
                  <a:gd name="connsiteY72" fmla="*/ 1182741 h 2403337"/>
                  <a:gd name="connsiteX73" fmla="*/ 297289 w 1744338"/>
                  <a:gd name="connsiteY73" fmla="*/ 1486901 h 2403337"/>
                  <a:gd name="connsiteX74" fmla="*/ 301869 w 1744338"/>
                  <a:gd name="connsiteY74" fmla="*/ 1502476 h 2403337"/>
                  <a:gd name="connsiteX75" fmla="*/ 310573 w 1744338"/>
                  <a:gd name="connsiteY75" fmla="*/ 1532250 h 2403337"/>
                  <a:gd name="connsiteX76" fmla="*/ 322483 w 1744338"/>
                  <a:gd name="connsiteY76" fmla="*/ 1587677 h 2403337"/>
                  <a:gd name="connsiteX77" fmla="*/ 352715 w 1744338"/>
                  <a:gd name="connsiteY77" fmla="*/ 1536831 h 2403337"/>
                  <a:gd name="connsiteX78" fmla="*/ 534570 w 1744338"/>
                  <a:gd name="connsiteY78" fmla="*/ 1275272 h 2403337"/>
                  <a:gd name="connsiteX79" fmla="*/ 542815 w 1744338"/>
                  <a:gd name="connsiteY79" fmla="*/ 1234045 h 2403337"/>
                  <a:gd name="connsiteX80" fmla="*/ 523576 w 1744338"/>
                  <a:gd name="connsiteY80" fmla="*/ 1148386 h 2403337"/>
                  <a:gd name="connsiteX81" fmla="*/ 490595 w 1744338"/>
                  <a:gd name="connsiteY81" fmla="*/ 1080133 h 2403337"/>
                  <a:gd name="connsiteX82" fmla="*/ 450743 w 1744338"/>
                  <a:gd name="connsiteY82" fmla="*/ 1026539 h 2403337"/>
                  <a:gd name="connsiteX83" fmla="*/ 306450 w 1744338"/>
                  <a:gd name="connsiteY83" fmla="*/ 553809 h 2403337"/>
                  <a:gd name="connsiteX84" fmla="*/ 522660 w 1744338"/>
                  <a:gd name="connsiteY84" fmla="*/ 9161 h 2403337"/>
                  <a:gd name="connsiteX85" fmla="*/ 527699 w 1744338"/>
                  <a:gd name="connsiteY85" fmla="*/ 2290 h 2403337"/>
                  <a:gd name="connsiteX86" fmla="*/ 529989 w 1744338"/>
                  <a:gd name="connsiteY8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821323 w 1744338"/>
                  <a:gd name="connsiteY37" fmla="*/ 1527211 h 2403337"/>
                  <a:gd name="connsiteX38" fmla="*/ 529531 w 1744338"/>
                  <a:gd name="connsiteY38" fmla="*/ 1524005 h 2403337"/>
                  <a:gd name="connsiteX39" fmla="*/ 516247 w 1744338"/>
                  <a:gd name="connsiteY39" fmla="*/ 1523547 h 2403337"/>
                  <a:gd name="connsiteX40" fmla="*/ 485556 w 1744338"/>
                  <a:gd name="connsiteY40" fmla="*/ 1525837 h 2403337"/>
                  <a:gd name="connsiteX41" fmla="*/ 416387 w 1744338"/>
                  <a:gd name="connsiteY41" fmla="*/ 1542786 h 2403337"/>
                  <a:gd name="connsiteX42" fmla="*/ 404935 w 1744338"/>
                  <a:gd name="connsiteY42" fmla="*/ 1553322 h 2403337"/>
                  <a:gd name="connsiteX43" fmla="*/ 259727 w 1744338"/>
                  <a:gd name="connsiteY43" fmla="*/ 1858397 h 2403337"/>
                  <a:gd name="connsiteX44" fmla="*/ 272095 w 1744338"/>
                  <a:gd name="connsiteY44" fmla="*/ 1875346 h 2403337"/>
                  <a:gd name="connsiteX45" fmla="*/ 298663 w 1744338"/>
                  <a:gd name="connsiteY45" fmla="*/ 1876262 h 2403337"/>
                  <a:gd name="connsiteX46" fmla="*/ 301869 w 1744338"/>
                  <a:gd name="connsiteY46" fmla="*/ 1877636 h 2403337"/>
                  <a:gd name="connsiteX47" fmla="*/ 250107 w 1744338"/>
                  <a:gd name="connsiteY47" fmla="*/ 1914740 h 2403337"/>
                  <a:gd name="connsiteX48" fmla="*/ 238197 w 1744338"/>
                  <a:gd name="connsiteY48" fmla="*/ 1930773 h 2403337"/>
                  <a:gd name="connsiteX49" fmla="*/ 206590 w 1744338"/>
                  <a:gd name="connsiteY49" fmla="*/ 2211113 h 2403337"/>
                  <a:gd name="connsiteX50" fmla="*/ 207965 w 1744338"/>
                  <a:gd name="connsiteY50" fmla="*/ 2215235 h 2403337"/>
                  <a:gd name="connsiteX51" fmla="*/ 244610 w 1744338"/>
                  <a:gd name="connsiteY51" fmla="*/ 2193248 h 2403337"/>
                  <a:gd name="connsiteX52" fmla="*/ 213003 w 1744338"/>
                  <a:gd name="connsiteY52" fmla="*/ 2275243 h 2403337"/>
                  <a:gd name="connsiteX53" fmla="*/ 207049 w 1744338"/>
                  <a:gd name="connsiteY53" fmla="*/ 2310056 h 2403337"/>
                  <a:gd name="connsiteX54" fmla="*/ 208423 w 1744338"/>
                  <a:gd name="connsiteY54" fmla="*/ 2393425 h 2403337"/>
                  <a:gd name="connsiteX55" fmla="*/ 197887 w 1744338"/>
                  <a:gd name="connsiteY55" fmla="*/ 2402587 h 2403337"/>
                  <a:gd name="connsiteX56" fmla="*/ 162616 w 1744338"/>
                  <a:gd name="connsiteY56" fmla="*/ 2401670 h 2403337"/>
                  <a:gd name="connsiteX57" fmla="*/ 158493 w 1744338"/>
                  <a:gd name="connsiteY57" fmla="*/ 2398922 h 2403337"/>
                  <a:gd name="connsiteX58" fmla="*/ 155744 w 1744338"/>
                  <a:gd name="connsiteY58" fmla="*/ 2387470 h 2403337"/>
                  <a:gd name="connsiteX59" fmla="*/ 152538 w 1744338"/>
                  <a:gd name="connsiteY59" fmla="*/ 2183628 h 2403337"/>
                  <a:gd name="connsiteX60" fmla="*/ 208881 w 1744338"/>
                  <a:gd name="connsiteY60" fmla="*/ 1846946 h 2403337"/>
                  <a:gd name="connsiteX61" fmla="*/ 301411 w 1744338"/>
                  <a:gd name="connsiteY61" fmla="*/ 1630736 h 2403337"/>
                  <a:gd name="connsiteX62" fmla="*/ 305076 w 1744338"/>
                  <a:gd name="connsiteY62" fmla="*/ 1595006 h 2403337"/>
                  <a:gd name="connsiteX63" fmla="*/ 290876 w 1744338"/>
                  <a:gd name="connsiteY63" fmla="*/ 1528128 h 2403337"/>
                  <a:gd name="connsiteX64" fmla="*/ 278508 w 1744338"/>
                  <a:gd name="connsiteY64" fmla="*/ 1505224 h 2403337"/>
                  <a:gd name="connsiteX65" fmla="*/ 127802 w 1744338"/>
                  <a:gd name="connsiteY65" fmla="*/ 1332989 h 2403337"/>
                  <a:gd name="connsiteX66" fmla="*/ 65046 w 1744338"/>
                  <a:gd name="connsiteY66" fmla="*/ 1218013 h 2403337"/>
                  <a:gd name="connsiteX67" fmla="*/ 0 w 1744338"/>
                  <a:gd name="connsiteY67" fmla="*/ 870336 h 2403337"/>
                  <a:gd name="connsiteX68" fmla="*/ 149790 w 1744338"/>
                  <a:gd name="connsiteY68" fmla="*/ 418678 h 2403337"/>
                  <a:gd name="connsiteX69" fmla="*/ 161699 w 1744338"/>
                  <a:gd name="connsiteY69" fmla="*/ 410890 h 2403337"/>
                  <a:gd name="connsiteX70" fmla="*/ 178190 w 1744338"/>
                  <a:gd name="connsiteY70" fmla="*/ 534570 h 2403337"/>
                  <a:gd name="connsiteX71" fmla="*/ 259269 w 1744338"/>
                  <a:gd name="connsiteY71" fmla="*/ 1182741 h 2403337"/>
                  <a:gd name="connsiteX72" fmla="*/ 297289 w 1744338"/>
                  <a:gd name="connsiteY72" fmla="*/ 1486901 h 2403337"/>
                  <a:gd name="connsiteX73" fmla="*/ 301869 w 1744338"/>
                  <a:gd name="connsiteY73" fmla="*/ 1502476 h 2403337"/>
                  <a:gd name="connsiteX74" fmla="*/ 310573 w 1744338"/>
                  <a:gd name="connsiteY74" fmla="*/ 1532250 h 2403337"/>
                  <a:gd name="connsiteX75" fmla="*/ 322483 w 1744338"/>
                  <a:gd name="connsiteY75" fmla="*/ 1587677 h 2403337"/>
                  <a:gd name="connsiteX76" fmla="*/ 352715 w 1744338"/>
                  <a:gd name="connsiteY76" fmla="*/ 1536831 h 2403337"/>
                  <a:gd name="connsiteX77" fmla="*/ 534570 w 1744338"/>
                  <a:gd name="connsiteY77" fmla="*/ 1275272 h 2403337"/>
                  <a:gd name="connsiteX78" fmla="*/ 542815 w 1744338"/>
                  <a:gd name="connsiteY78" fmla="*/ 1234045 h 2403337"/>
                  <a:gd name="connsiteX79" fmla="*/ 523576 w 1744338"/>
                  <a:gd name="connsiteY79" fmla="*/ 1148386 h 2403337"/>
                  <a:gd name="connsiteX80" fmla="*/ 490595 w 1744338"/>
                  <a:gd name="connsiteY80" fmla="*/ 1080133 h 2403337"/>
                  <a:gd name="connsiteX81" fmla="*/ 450743 w 1744338"/>
                  <a:gd name="connsiteY81" fmla="*/ 1026539 h 2403337"/>
                  <a:gd name="connsiteX82" fmla="*/ 306450 w 1744338"/>
                  <a:gd name="connsiteY82" fmla="*/ 553809 h 2403337"/>
                  <a:gd name="connsiteX83" fmla="*/ 522660 w 1744338"/>
                  <a:gd name="connsiteY83" fmla="*/ 9161 h 2403337"/>
                  <a:gd name="connsiteX84" fmla="*/ 527699 w 1744338"/>
                  <a:gd name="connsiteY84" fmla="*/ 2290 h 2403337"/>
                  <a:gd name="connsiteX85" fmla="*/ 529989 w 1744338"/>
                  <a:gd name="connsiteY8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821323 w 1744338"/>
                  <a:gd name="connsiteY36" fmla="*/ 1527211 h 2403337"/>
                  <a:gd name="connsiteX37" fmla="*/ 529531 w 1744338"/>
                  <a:gd name="connsiteY37" fmla="*/ 1524005 h 2403337"/>
                  <a:gd name="connsiteX38" fmla="*/ 516247 w 1744338"/>
                  <a:gd name="connsiteY38" fmla="*/ 1523547 h 2403337"/>
                  <a:gd name="connsiteX39" fmla="*/ 485556 w 1744338"/>
                  <a:gd name="connsiteY39" fmla="*/ 1525837 h 2403337"/>
                  <a:gd name="connsiteX40" fmla="*/ 416387 w 1744338"/>
                  <a:gd name="connsiteY40" fmla="*/ 1542786 h 2403337"/>
                  <a:gd name="connsiteX41" fmla="*/ 404935 w 1744338"/>
                  <a:gd name="connsiteY41" fmla="*/ 1553322 h 2403337"/>
                  <a:gd name="connsiteX42" fmla="*/ 259727 w 1744338"/>
                  <a:gd name="connsiteY42" fmla="*/ 1858397 h 2403337"/>
                  <a:gd name="connsiteX43" fmla="*/ 272095 w 1744338"/>
                  <a:gd name="connsiteY43" fmla="*/ 1875346 h 2403337"/>
                  <a:gd name="connsiteX44" fmla="*/ 298663 w 1744338"/>
                  <a:gd name="connsiteY44" fmla="*/ 1876262 h 2403337"/>
                  <a:gd name="connsiteX45" fmla="*/ 301869 w 1744338"/>
                  <a:gd name="connsiteY45" fmla="*/ 1877636 h 2403337"/>
                  <a:gd name="connsiteX46" fmla="*/ 250107 w 1744338"/>
                  <a:gd name="connsiteY46" fmla="*/ 1914740 h 2403337"/>
                  <a:gd name="connsiteX47" fmla="*/ 238197 w 1744338"/>
                  <a:gd name="connsiteY47" fmla="*/ 1930773 h 2403337"/>
                  <a:gd name="connsiteX48" fmla="*/ 206590 w 1744338"/>
                  <a:gd name="connsiteY48" fmla="*/ 2211113 h 2403337"/>
                  <a:gd name="connsiteX49" fmla="*/ 207965 w 1744338"/>
                  <a:gd name="connsiteY49" fmla="*/ 2215235 h 2403337"/>
                  <a:gd name="connsiteX50" fmla="*/ 244610 w 1744338"/>
                  <a:gd name="connsiteY50" fmla="*/ 2193248 h 2403337"/>
                  <a:gd name="connsiteX51" fmla="*/ 213003 w 1744338"/>
                  <a:gd name="connsiteY51" fmla="*/ 2275243 h 2403337"/>
                  <a:gd name="connsiteX52" fmla="*/ 207049 w 1744338"/>
                  <a:gd name="connsiteY52" fmla="*/ 2310056 h 2403337"/>
                  <a:gd name="connsiteX53" fmla="*/ 208423 w 1744338"/>
                  <a:gd name="connsiteY53" fmla="*/ 2393425 h 2403337"/>
                  <a:gd name="connsiteX54" fmla="*/ 197887 w 1744338"/>
                  <a:gd name="connsiteY54" fmla="*/ 2402587 h 2403337"/>
                  <a:gd name="connsiteX55" fmla="*/ 162616 w 1744338"/>
                  <a:gd name="connsiteY55" fmla="*/ 2401670 h 2403337"/>
                  <a:gd name="connsiteX56" fmla="*/ 158493 w 1744338"/>
                  <a:gd name="connsiteY56" fmla="*/ 2398922 h 2403337"/>
                  <a:gd name="connsiteX57" fmla="*/ 155744 w 1744338"/>
                  <a:gd name="connsiteY57" fmla="*/ 2387470 h 2403337"/>
                  <a:gd name="connsiteX58" fmla="*/ 152538 w 1744338"/>
                  <a:gd name="connsiteY58" fmla="*/ 2183628 h 2403337"/>
                  <a:gd name="connsiteX59" fmla="*/ 208881 w 1744338"/>
                  <a:gd name="connsiteY59" fmla="*/ 1846946 h 2403337"/>
                  <a:gd name="connsiteX60" fmla="*/ 301411 w 1744338"/>
                  <a:gd name="connsiteY60" fmla="*/ 1630736 h 2403337"/>
                  <a:gd name="connsiteX61" fmla="*/ 305076 w 1744338"/>
                  <a:gd name="connsiteY61" fmla="*/ 1595006 h 2403337"/>
                  <a:gd name="connsiteX62" fmla="*/ 290876 w 1744338"/>
                  <a:gd name="connsiteY62" fmla="*/ 1528128 h 2403337"/>
                  <a:gd name="connsiteX63" fmla="*/ 278508 w 1744338"/>
                  <a:gd name="connsiteY63" fmla="*/ 1505224 h 2403337"/>
                  <a:gd name="connsiteX64" fmla="*/ 127802 w 1744338"/>
                  <a:gd name="connsiteY64" fmla="*/ 1332989 h 2403337"/>
                  <a:gd name="connsiteX65" fmla="*/ 65046 w 1744338"/>
                  <a:gd name="connsiteY65" fmla="*/ 1218013 h 2403337"/>
                  <a:gd name="connsiteX66" fmla="*/ 0 w 1744338"/>
                  <a:gd name="connsiteY66" fmla="*/ 870336 h 2403337"/>
                  <a:gd name="connsiteX67" fmla="*/ 149790 w 1744338"/>
                  <a:gd name="connsiteY67" fmla="*/ 418678 h 2403337"/>
                  <a:gd name="connsiteX68" fmla="*/ 161699 w 1744338"/>
                  <a:gd name="connsiteY68" fmla="*/ 410890 h 2403337"/>
                  <a:gd name="connsiteX69" fmla="*/ 178190 w 1744338"/>
                  <a:gd name="connsiteY69" fmla="*/ 534570 h 2403337"/>
                  <a:gd name="connsiteX70" fmla="*/ 259269 w 1744338"/>
                  <a:gd name="connsiteY70" fmla="*/ 1182741 h 2403337"/>
                  <a:gd name="connsiteX71" fmla="*/ 297289 w 1744338"/>
                  <a:gd name="connsiteY71" fmla="*/ 1486901 h 2403337"/>
                  <a:gd name="connsiteX72" fmla="*/ 301869 w 1744338"/>
                  <a:gd name="connsiteY72" fmla="*/ 1502476 h 2403337"/>
                  <a:gd name="connsiteX73" fmla="*/ 310573 w 1744338"/>
                  <a:gd name="connsiteY73" fmla="*/ 1532250 h 2403337"/>
                  <a:gd name="connsiteX74" fmla="*/ 322483 w 1744338"/>
                  <a:gd name="connsiteY74" fmla="*/ 1587677 h 2403337"/>
                  <a:gd name="connsiteX75" fmla="*/ 352715 w 1744338"/>
                  <a:gd name="connsiteY75" fmla="*/ 1536831 h 2403337"/>
                  <a:gd name="connsiteX76" fmla="*/ 534570 w 1744338"/>
                  <a:gd name="connsiteY76" fmla="*/ 1275272 h 2403337"/>
                  <a:gd name="connsiteX77" fmla="*/ 542815 w 1744338"/>
                  <a:gd name="connsiteY77" fmla="*/ 1234045 h 2403337"/>
                  <a:gd name="connsiteX78" fmla="*/ 523576 w 1744338"/>
                  <a:gd name="connsiteY78" fmla="*/ 1148386 h 2403337"/>
                  <a:gd name="connsiteX79" fmla="*/ 490595 w 1744338"/>
                  <a:gd name="connsiteY79" fmla="*/ 1080133 h 2403337"/>
                  <a:gd name="connsiteX80" fmla="*/ 450743 w 1744338"/>
                  <a:gd name="connsiteY80" fmla="*/ 1026539 h 2403337"/>
                  <a:gd name="connsiteX81" fmla="*/ 306450 w 1744338"/>
                  <a:gd name="connsiteY81" fmla="*/ 553809 h 2403337"/>
                  <a:gd name="connsiteX82" fmla="*/ 522660 w 1744338"/>
                  <a:gd name="connsiteY82" fmla="*/ 9161 h 2403337"/>
                  <a:gd name="connsiteX83" fmla="*/ 527699 w 1744338"/>
                  <a:gd name="connsiteY83" fmla="*/ 2290 h 2403337"/>
                  <a:gd name="connsiteX84" fmla="*/ 529989 w 1744338"/>
                  <a:gd name="connsiteY84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821323 w 1744338"/>
                  <a:gd name="connsiteY35" fmla="*/ 1527211 h 2403337"/>
                  <a:gd name="connsiteX36" fmla="*/ 529531 w 1744338"/>
                  <a:gd name="connsiteY36" fmla="*/ 1524005 h 2403337"/>
                  <a:gd name="connsiteX37" fmla="*/ 516247 w 1744338"/>
                  <a:gd name="connsiteY37" fmla="*/ 1523547 h 2403337"/>
                  <a:gd name="connsiteX38" fmla="*/ 485556 w 1744338"/>
                  <a:gd name="connsiteY38" fmla="*/ 1525837 h 2403337"/>
                  <a:gd name="connsiteX39" fmla="*/ 416387 w 1744338"/>
                  <a:gd name="connsiteY39" fmla="*/ 1542786 h 2403337"/>
                  <a:gd name="connsiteX40" fmla="*/ 404935 w 1744338"/>
                  <a:gd name="connsiteY40" fmla="*/ 1553322 h 2403337"/>
                  <a:gd name="connsiteX41" fmla="*/ 259727 w 1744338"/>
                  <a:gd name="connsiteY41" fmla="*/ 1858397 h 2403337"/>
                  <a:gd name="connsiteX42" fmla="*/ 272095 w 1744338"/>
                  <a:gd name="connsiteY42" fmla="*/ 1875346 h 2403337"/>
                  <a:gd name="connsiteX43" fmla="*/ 298663 w 1744338"/>
                  <a:gd name="connsiteY43" fmla="*/ 1876262 h 2403337"/>
                  <a:gd name="connsiteX44" fmla="*/ 301869 w 1744338"/>
                  <a:gd name="connsiteY44" fmla="*/ 1877636 h 2403337"/>
                  <a:gd name="connsiteX45" fmla="*/ 250107 w 1744338"/>
                  <a:gd name="connsiteY45" fmla="*/ 1914740 h 2403337"/>
                  <a:gd name="connsiteX46" fmla="*/ 238197 w 1744338"/>
                  <a:gd name="connsiteY46" fmla="*/ 1930773 h 2403337"/>
                  <a:gd name="connsiteX47" fmla="*/ 206590 w 1744338"/>
                  <a:gd name="connsiteY47" fmla="*/ 2211113 h 2403337"/>
                  <a:gd name="connsiteX48" fmla="*/ 207965 w 1744338"/>
                  <a:gd name="connsiteY48" fmla="*/ 2215235 h 2403337"/>
                  <a:gd name="connsiteX49" fmla="*/ 244610 w 1744338"/>
                  <a:gd name="connsiteY49" fmla="*/ 2193248 h 2403337"/>
                  <a:gd name="connsiteX50" fmla="*/ 213003 w 1744338"/>
                  <a:gd name="connsiteY50" fmla="*/ 2275243 h 2403337"/>
                  <a:gd name="connsiteX51" fmla="*/ 207049 w 1744338"/>
                  <a:gd name="connsiteY51" fmla="*/ 2310056 h 2403337"/>
                  <a:gd name="connsiteX52" fmla="*/ 208423 w 1744338"/>
                  <a:gd name="connsiteY52" fmla="*/ 2393425 h 2403337"/>
                  <a:gd name="connsiteX53" fmla="*/ 197887 w 1744338"/>
                  <a:gd name="connsiteY53" fmla="*/ 2402587 h 2403337"/>
                  <a:gd name="connsiteX54" fmla="*/ 162616 w 1744338"/>
                  <a:gd name="connsiteY54" fmla="*/ 2401670 h 2403337"/>
                  <a:gd name="connsiteX55" fmla="*/ 158493 w 1744338"/>
                  <a:gd name="connsiteY55" fmla="*/ 2398922 h 2403337"/>
                  <a:gd name="connsiteX56" fmla="*/ 155744 w 1744338"/>
                  <a:gd name="connsiteY56" fmla="*/ 2387470 h 2403337"/>
                  <a:gd name="connsiteX57" fmla="*/ 152538 w 1744338"/>
                  <a:gd name="connsiteY57" fmla="*/ 2183628 h 2403337"/>
                  <a:gd name="connsiteX58" fmla="*/ 208881 w 1744338"/>
                  <a:gd name="connsiteY58" fmla="*/ 1846946 h 2403337"/>
                  <a:gd name="connsiteX59" fmla="*/ 301411 w 1744338"/>
                  <a:gd name="connsiteY59" fmla="*/ 1630736 h 2403337"/>
                  <a:gd name="connsiteX60" fmla="*/ 305076 w 1744338"/>
                  <a:gd name="connsiteY60" fmla="*/ 1595006 h 2403337"/>
                  <a:gd name="connsiteX61" fmla="*/ 290876 w 1744338"/>
                  <a:gd name="connsiteY61" fmla="*/ 1528128 h 2403337"/>
                  <a:gd name="connsiteX62" fmla="*/ 278508 w 1744338"/>
                  <a:gd name="connsiteY62" fmla="*/ 1505224 h 2403337"/>
                  <a:gd name="connsiteX63" fmla="*/ 127802 w 1744338"/>
                  <a:gd name="connsiteY63" fmla="*/ 1332989 h 2403337"/>
                  <a:gd name="connsiteX64" fmla="*/ 65046 w 1744338"/>
                  <a:gd name="connsiteY64" fmla="*/ 1218013 h 2403337"/>
                  <a:gd name="connsiteX65" fmla="*/ 0 w 1744338"/>
                  <a:gd name="connsiteY65" fmla="*/ 870336 h 2403337"/>
                  <a:gd name="connsiteX66" fmla="*/ 149790 w 1744338"/>
                  <a:gd name="connsiteY66" fmla="*/ 418678 h 2403337"/>
                  <a:gd name="connsiteX67" fmla="*/ 161699 w 1744338"/>
                  <a:gd name="connsiteY67" fmla="*/ 410890 h 2403337"/>
                  <a:gd name="connsiteX68" fmla="*/ 178190 w 1744338"/>
                  <a:gd name="connsiteY68" fmla="*/ 534570 h 2403337"/>
                  <a:gd name="connsiteX69" fmla="*/ 259269 w 1744338"/>
                  <a:gd name="connsiteY69" fmla="*/ 1182741 h 2403337"/>
                  <a:gd name="connsiteX70" fmla="*/ 297289 w 1744338"/>
                  <a:gd name="connsiteY70" fmla="*/ 1486901 h 2403337"/>
                  <a:gd name="connsiteX71" fmla="*/ 301869 w 1744338"/>
                  <a:gd name="connsiteY71" fmla="*/ 1502476 h 2403337"/>
                  <a:gd name="connsiteX72" fmla="*/ 310573 w 1744338"/>
                  <a:gd name="connsiteY72" fmla="*/ 1532250 h 2403337"/>
                  <a:gd name="connsiteX73" fmla="*/ 322483 w 1744338"/>
                  <a:gd name="connsiteY73" fmla="*/ 1587677 h 2403337"/>
                  <a:gd name="connsiteX74" fmla="*/ 352715 w 1744338"/>
                  <a:gd name="connsiteY74" fmla="*/ 1536831 h 2403337"/>
                  <a:gd name="connsiteX75" fmla="*/ 534570 w 1744338"/>
                  <a:gd name="connsiteY75" fmla="*/ 1275272 h 2403337"/>
                  <a:gd name="connsiteX76" fmla="*/ 542815 w 1744338"/>
                  <a:gd name="connsiteY76" fmla="*/ 1234045 h 2403337"/>
                  <a:gd name="connsiteX77" fmla="*/ 523576 w 1744338"/>
                  <a:gd name="connsiteY77" fmla="*/ 1148386 h 2403337"/>
                  <a:gd name="connsiteX78" fmla="*/ 490595 w 1744338"/>
                  <a:gd name="connsiteY78" fmla="*/ 1080133 h 2403337"/>
                  <a:gd name="connsiteX79" fmla="*/ 450743 w 1744338"/>
                  <a:gd name="connsiteY79" fmla="*/ 1026539 h 2403337"/>
                  <a:gd name="connsiteX80" fmla="*/ 306450 w 1744338"/>
                  <a:gd name="connsiteY80" fmla="*/ 553809 h 2403337"/>
                  <a:gd name="connsiteX81" fmla="*/ 522660 w 1744338"/>
                  <a:gd name="connsiteY81" fmla="*/ 9161 h 2403337"/>
                  <a:gd name="connsiteX82" fmla="*/ 527699 w 1744338"/>
                  <a:gd name="connsiteY82" fmla="*/ 2290 h 2403337"/>
                  <a:gd name="connsiteX83" fmla="*/ 529989 w 1744338"/>
                  <a:gd name="connsiteY83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529531 w 1744338"/>
                  <a:gd name="connsiteY35" fmla="*/ 1524005 h 2403337"/>
                  <a:gd name="connsiteX36" fmla="*/ 516247 w 1744338"/>
                  <a:gd name="connsiteY36" fmla="*/ 1523547 h 2403337"/>
                  <a:gd name="connsiteX37" fmla="*/ 485556 w 1744338"/>
                  <a:gd name="connsiteY37" fmla="*/ 1525837 h 2403337"/>
                  <a:gd name="connsiteX38" fmla="*/ 416387 w 1744338"/>
                  <a:gd name="connsiteY38" fmla="*/ 1542786 h 2403337"/>
                  <a:gd name="connsiteX39" fmla="*/ 404935 w 1744338"/>
                  <a:gd name="connsiteY39" fmla="*/ 1553322 h 2403337"/>
                  <a:gd name="connsiteX40" fmla="*/ 259727 w 1744338"/>
                  <a:gd name="connsiteY40" fmla="*/ 1858397 h 2403337"/>
                  <a:gd name="connsiteX41" fmla="*/ 272095 w 1744338"/>
                  <a:gd name="connsiteY41" fmla="*/ 1875346 h 2403337"/>
                  <a:gd name="connsiteX42" fmla="*/ 298663 w 1744338"/>
                  <a:gd name="connsiteY42" fmla="*/ 1876262 h 2403337"/>
                  <a:gd name="connsiteX43" fmla="*/ 301869 w 1744338"/>
                  <a:gd name="connsiteY43" fmla="*/ 1877636 h 2403337"/>
                  <a:gd name="connsiteX44" fmla="*/ 250107 w 1744338"/>
                  <a:gd name="connsiteY44" fmla="*/ 1914740 h 2403337"/>
                  <a:gd name="connsiteX45" fmla="*/ 238197 w 1744338"/>
                  <a:gd name="connsiteY45" fmla="*/ 1930773 h 2403337"/>
                  <a:gd name="connsiteX46" fmla="*/ 206590 w 1744338"/>
                  <a:gd name="connsiteY46" fmla="*/ 2211113 h 2403337"/>
                  <a:gd name="connsiteX47" fmla="*/ 207965 w 1744338"/>
                  <a:gd name="connsiteY47" fmla="*/ 2215235 h 2403337"/>
                  <a:gd name="connsiteX48" fmla="*/ 244610 w 1744338"/>
                  <a:gd name="connsiteY48" fmla="*/ 2193248 h 2403337"/>
                  <a:gd name="connsiteX49" fmla="*/ 213003 w 1744338"/>
                  <a:gd name="connsiteY49" fmla="*/ 2275243 h 2403337"/>
                  <a:gd name="connsiteX50" fmla="*/ 207049 w 1744338"/>
                  <a:gd name="connsiteY50" fmla="*/ 2310056 h 2403337"/>
                  <a:gd name="connsiteX51" fmla="*/ 208423 w 1744338"/>
                  <a:gd name="connsiteY51" fmla="*/ 2393425 h 2403337"/>
                  <a:gd name="connsiteX52" fmla="*/ 197887 w 1744338"/>
                  <a:gd name="connsiteY52" fmla="*/ 2402587 h 2403337"/>
                  <a:gd name="connsiteX53" fmla="*/ 162616 w 1744338"/>
                  <a:gd name="connsiteY53" fmla="*/ 2401670 h 2403337"/>
                  <a:gd name="connsiteX54" fmla="*/ 158493 w 1744338"/>
                  <a:gd name="connsiteY54" fmla="*/ 2398922 h 2403337"/>
                  <a:gd name="connsiteX55" fmla="*/ 155744 w 1744338"/>
                  <a:gd name="connsiteY55" fmla="*/ 2387470 h 2403337"/>
                  <a:gd name="connsiteX56" fmla="*/ 152538 w 1744338"/>
                  <a:gd name="connsiteY56" fmla="*/ 2183628 h 2403337"/>
                  <a:gd name="connsiteX57" fmla="*/ 208881 w 1744338"/>
                  <a:gd name="connsiteY57" fmla="*/ 1846946 h 2403337"/>
                  <a:gd name="connsiteX58" fmla="*/ 301411 w 1744338"/>
                  <a:gd name="connsiteY58" fmla="*/ 1630736 h 2403337"/>
                  <a:gd name="connsiteX59" fmla="*/ 305076 w 1744338"/>
                  <a:gd name="connsiteY59" fmla="*/ 1595006 h 2403337"/>
                  <a:gd name="connsiteX60" fmla="*/ 290876 w 1744338"/>
                  <a:gd name="connsiteY60" fmla="*/ 1528128 h 2403337"/>
                  <a:gd name="connsiteX61" fmla="*/ 278508 w 1744338"/>
                  <a:gd name="connsiteY61" fmla="*/ 1505224 h 2403337"/>
                  <a:gd name="connsiteX62" fmla="*/ 127802 w 1744338"/>
                  <a:gd name="connsiteY62" fmla="*/ 1332989 h 2403337"/>
                  <a:gd name="connsiteX63" fmla="*/ 65046 w 1744338"/>
                  <a:gd name="connsiteY63" fmla="*/ 1218013 h 2403337"/>
                  <a:gd name="connsiteX64" fmla="*/ 0 w 1744338"/>
                  <a:gd name="connsiteY64" fmla="*/ 870336 h 2403337"/>
                  <a:gd name="connsiteX65" fmla="*/ 149790 w 1744338"/>
                  <a:gd name="connsiteY65" fmla="*/ 418678 h 2403337"/>
                  <a:gd name="connsiteX66" fmla="*/ 161699 w 1744338"/>
                  <a:gd name="connsiteY66" fmla="*/ 410890 h 2403337"/>
                  <a:gd name="connsiteX67" fmla="*/ 178190 w 1744338"/>
                  <a:gd name="connsiteY67" fmla="*/ 534570 h 2403337"/>
                  <a:gd name="connsiteX68" fmla="*/ 259269 w 1744338"/>
                  <a:gd name="connsiteY68" fmla="*/ 1182741 h 2403337"/>
                  <a:gd name="connsiteX69" fmla="*/ 297289 w 1744338"/>
                  <a:gd name="connsiteY69" fmla="*/ 1486901 h 2403337"/>
                  <a:gd name="connsiteX70" fmla="*/ 301869 w 1744338"/>
                  <a:gd name="connsiteY70" fmla="*/ 1502476 h 2403337"/>
                  <a:gd name="connsiteX71" fmla="*/ 310573 w 1744338"/>
                  <a:gd name="connsiteY71" fmla="*/ 1532250 h 2403337"/>
                  <a:gd name="connsiteX72" fmla="*/ 322483 w 1744338"/>
                  <a:gd name="connsiteY72" fmla="*/ 1587677 h 2403337"/>
                  <a:gd name="connsiteX73" fmla="*/ 352715 w 1744338"/>
                  <a:gd name="connsiteY73" fmla="*/ 1536831 h 2403337"/>
                  <a:gd name="connsiteX74" fmla="*/ 534570 w 1744338"/>
                  <a:gd name="connsiteY74" fmla="*/ 1275272 h 2403337"/>
                  <a:gd name="connsiteX75" fmla="*/ 542815 w 1744338"/>
                  <a:gd name="connsiteY75" fmla="*/ 1234045 h 2403337"/>
                  <a:gd name="connsiteX76" fmla="*/ 523576 w 1744338"/>
                  <a:gd name="connsiteY76" fmla="*/ 1148386 h 2403337"/>
                  <a:gd name="connsiteX77" fmla="*/ 490595 w 1744338"/>
                  <a:gd name="connsiteY77" fmla="*/ 1080133 h 2403337"/>
                  <a:gd name="connsiteX78" fmla="*/ 450743 w 1744338"/>
                  <a:gd name="connsiteY78" fmla="*/ 1026539 h 2403337"/>
                  <a:gd name="connsiteX79" fmla="*/ 306450 w 1744338"/>
                  <a:gd name="connsiteY79" fmla="*/ 553809 h 2403337"/>
                  <a:gd name="connsiteX80" fmla="*/ 522660 w 1744338"/>
                  <a:gd name="connsiteY80" fmla="*/ 9161 h 2403337"/>
                  <a:gd name="connsiteX81" fmla="*/ 527699 w 1744338"/>
                  <a:gd name="connsiteY81" fmla="*/ 2290 h 2403337"/>
                  <a:gd name="connsiteX82" fmla="*/ 529989 w 1744338"/>
                  <a:gd name="connsiteY82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85556 w 1744338"/>
                  <a:gd name="connsiteY36" fmla="*/ 1525837 h 2403337"/>
                  <a:gd name="connsiteX37" fmla="*/ 416387 w 1744338"/>
                  <a:gd name="connsiteY37" fmla="*/ 1542786 h 2403337"/>
                  <a:gd name="connsiteX38" fmla="*/ 404935 w 1744338"/>
                  <a:gd name="connsiteY38" fmla="*/ 1553322 h 2403337"/>
                  <a:gd name="connsiteX39" fmla="*/ 259727 w 1744338"/>
                  <a:gd name="connsiteY39" fmla="*/ 1858397 h 2403337"/>
                  <a:gd name="connsiteX40" fmla="*/ 272095 w 1744338"/>
                  <a:gd name="connsiteY40" fmla="*/ 1875346 h 2403337"/>
                  <a:gd name="connsiteX41" fmla="*/ 298663 w 1744338"/>
                  <a:gd name="connsiteY41" fmla="*/ 1876262 h 2403337"/>
                  <a:gd name="connsiteX42" fmla="*/ 301869 w 1744338"/>
                  <a:gd name="connsiteY42" fmla="*/ 1877636 h 2403337"/>
                  <a:gd name="connsiteX43" fmla="*/ 250107 w 1744338"/>
                  <a:gd name="connsiteY43" fmla="*/ 1914740 h 2403337"/>
                  <a:gd name="connsiteX44" fmla="*/ 238197 w 1744338"/>
                  <a:gd name="connsiteY44" fmla="*/ 1930773 h 2403337"/>
                  <a:gd name="connsiteX45" fmla="*/ 206590 w 1744338"/>
                  <a:gd name="connsiteY45" fmla="*/ 2211113 h 2403337"/>
                  <a:gd name="connsiteX46" fmla="*/ 207965 w 1744338"/>
                  <a:gd name="connsiteY46" fmla="*/ 2215235 h 2403337"/>
                  <a:gd name="connsiteX47" fmla="*/ 244610 w 1744338"/>
                  <a:gd name="connsiteY47" fmla="*/ 2193248 h 2403337"/>
                  <a:gd name="connsiteX48" fmla="*/ 213003 w 1744338"/>
                  <a:gd name="connsiteY48" fmla="*/ 2275243 h 2403337"/>
                  <a:gd name="connsiteX49" fmla="*/ 207049 w 1744338"/>
                  <a:gd name="connsiteY49" fmla="*/ 2310056 h 2403337"/>
                  <a:gd name="connsiteX50" fmla="*/ 208423 w 1744338"/>
                  <a:gd name="connsiteY50" fmla="*/ 2393425 h 2403337"/>
                  <a:gd name="connsiteX51" fmla="*/ 197887 w 1744338"/>
                  <a:gd name="connsiteY51" fmla="*/ 2402587 h 2403337"/>
                  <a:gd name="connsiteX52" fmla="*/ 162616 w 1744338"/>
                  <a:gd name="connsiteY52" fmla="*/ 2401670 h 2403337"/>
                  <a:gd name="connsiteX53" fmla="*/ 158493 w 1744338"/>
                  <a:gd name="connsiteY53" fmla="*/ 2398922 h 2403337"/>
                  <a:gd name="connsiteX54" fmla="*/ 155744 w 1744338"/>
                  <a:gd name="connsiteY54" fmla="*/ 2387470 h 2403337"/>
                  <a:gd name="connsiteX55" fmla="*/ 152538 w 1744338"/>
                  <a:gd name="connsiteY55" fmla="*/ 2183628 h 2403337"/>
                  <a:gd name="connsiteX56" fmla="*/ 208881 w 1744338"/>
                  <a:gd name="connsiteY56" fmla="*/ 1846946 h 2403337"/>
                  <a:gd name="connsiteX57" fmla="*/ 301411 w 1744338"/>
                  <a:gd name="connsiteY57" fmla="*/ 1630736 h 2403337"/>
                  <a:gd name="connsiteX58" fmla="*/ 305076 w 1744338"/>
                  <a:gd name="connsiteY58" fmla="*/ 1595006 h 2403337"/>
                  <a:gd name="connsiteX59" fmla="*/ 290876 w 1744338"/>
                  <a:gd name="connsiteY59" fmla="*/ 1528128 h 2403337"/>
                  <a:gd name="connsiteX60" fmla="*/ 278508 w 1744338"/>
                  <a:gd name="connsiteY60" fmla="*/ 1505224 h 2403337"/>
                  <a:gd name="connsiteX61" fmla="*/ 127802 w 1744338"/>
                  <a:gd name="connsiteY61" fmla="*/ 1332989 h 2403337"/>
                  <a:gd name="connsiteX62" fmla="*/ 65046 w 1744338"/>
                  <a:gd name="connsiteY62" fmla="*/ 1218013 h 2403337"/>
                  <a:gd name="connsiteX63" fmla="*/ 0 w 1744338"/>
                  <a:gd name="connsiteY63" fmla="*/ 870336 h 2403337"/>
                  <a:gd name="connsiteX64" fmla="*/ 149790 w 1744338"/>
                  <a:gd name="connsiteY64" fmla="*/ 418678 h 2403337"/>
                  <a:gd name="connsiteX65" fmla="*/ 161699 w 1744338"/>
                  <a:gd name="connsiteY65" fmla="*/ 410890 h 2403337"/>
                  <a:gd name="connsiteX66" fmla="*/ 178190 w 1744338"/>
                  <a:gd name="connsiteY66" fmla="*/ 534570 h 2403337"/>
                  <a:gd name="connsiteX67" fmla="*/ 259269 w 1744338"/>
                  <a:gd name="connsiteY67" fmla="*/ 1182741 h 2403337"/>
                  <a:gd name="connsiteX68" fmla="*/ 297289 w 1744338"/>
                  <a:gd name="connsiteY68" fmla="*/ 1486901 h 2403337"/>
                  <a:gd name="connsiteX69" fmla="*/ 301869 w 1744338"/>
                  <a:gd name="connsiteY69" fmla="*/ 1502476 h 2403337"/>
                  <a:gd name="connsiteX70" fmla="*/ 310573 w 1744338"/>
                  <a:gd name="connsiteY70" fmla="*/ 1532250 h 2403337"/>
                  <a:gd name="connsiteX71" fmla="*/ 322483 w 1744338"/>
                  <a:gd name="connsiteY71" fmla="*/ 1587677 h 2403337"/>
                  <a:gd name="connsiteX72" fmla="*/ 352715 w 1744338"/>
                  <a:gd name="connsiteY72" fmla="*/ 1536831 h 2403337"/>
                  <a:gd name="connsiteX73" fmla="*/ 534570 w 1744338"/>
                  <a:gd name="connsiteY73" fmla="*/ 1275272 h 2403337"/>
                  <a:gd name="connsiteX74" fmla="*/ 542815 w 1744338"/>
                  <a:gd name="connsiteY74" fmla="*/ 1234045 h 2403337"/>
                  <a:gd name="connsiteX75" fmla="*/ 523576 w 1744338"/>
                  <a:gd name="connsiteY75" fmla="*/ 1148386 h 2403337"/>
                  <a:gd name="connsiteX76" fmla="*/ 490595 w 1744338"/>
                  <a:gd name="connsiteY76" fmla="*/ 1080133 h 2403337"/>
                  <a:gd name="connsiteX77" fmla="*/ 450743 w 1744338"/>
                  <a:gd name="connsiteY77" fmla="*/ 1026539 h 2403337"/>
                  <a:gd name="connsiteX78" fmla="*/ 306450 w 1744338"/>
                  <a:gd name="connsiteY78" fmla="*/ 553809 h 2403337"/>
                  <a:gd name="connsiteX79" fmla="*/ 522660 w 1744338"/>
                  <a:gd name="connsiteY79" fmla="*/ 9161 h 2403337"/>
                  <a:gd name="connsiteX80" fmla="*/ 527699 w 1744338"/>
                  <a:gd name="connsiteY80" fmla="*/ 2290 h 2403337"/>
                  <a:gd name="connsiteX81" fmla="*/ 529989 w 1744338"/>
                  <a:gd name="connsiteY81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16387 w 1744338"/>
                  <a:gd name="connsiteY36" fmla="*/ 1542786 h 2403337"/>
                  <a:gd name="connsiteX37" fmla="*/ 404935 w 1744338"/>
                  <a:gd name="connsiteY37" fmla="*/ 1553322 h 2403337"/>
                  <a:gd name="connsiteX38" fmla="*/ 259727 w 1744338"/>
                  <a:gd name="connsiteY38" fmla="*/ 1858397 h 2403337"/>
                  <a:gd name="connsiteX39" fmla="*/ 272095 w 1744338"/>
                  <a:gd name="connsiteY39" fmla="*/ 1875346 h 2403337"/>
                  <a:gd name="connsiteX40" fmla="*/ 298663 w 1744338"/>
                  <a:gd name="connsiteY40" fmla="*/ 1876262 h 2403337"/>
                  <a:gd name="connsiteX41" fmla="*/ 301869 w 1744338"/>
                  <a:gd name="connsiteY41" fmla="*/ 1877636 h 2403337"/>
                  <a:gd name="connsiteX42" fmla="*/ 250107 w 1744338"/>
                  <a:gd name="connsiteY42" fmla="*/ 1914740 h 2403337"/>
                  <a:gd name="connsiteX43" fmla="*/ 238197 w 1744338"/>
                  <a:gd name="connsiteY43" fmla="*/ 1930773 h 2403337"/>
                  <a:gd name="connsiteX44" fmla="*/ 206590 w 1744338"/>
                  <a:gd name="connsiteY44" fmla="*/ 2211113 h 2403337"/>
                  <a:gd name="connsiteX45" fmla="*/ 207965 w 1744338"/>
                  <a:gd name="connsiteY45" fmla="*/ 2215235 h 2403337"/>
                  <a:gd name="connsiteX46" fmla="*/ 244610 w 1744338"/>
                  <a:gd name="connsiteY46" fmla="*/ 2193248 h 2403337"/>
                  <a:gd name="connsiteX47" fmla="*/ 213003 w 1744338"/>
                  <a:gd name="connsiteY47" fmla="*/ 2275243 h 2403337"/>
                  <a:gd name="connsiteX48" fmla="*/ 207049 w 1744338"/>
                  <a:gd name="connsiteY48" fmla="*/ 2310056 h 2403337"/>
                  <a:gd name="connsiteX49" fmla="*/ 208423 w 1744338"/>
                  <a:gd name="connsiteY49" fmla="*/ 2393425 h 2403337"/>
                  <a:gd name="connsiteX50" fmla="*/ 197887 w 1744338"/>
                  <a:gd name="connsiteY50" fmla="*/ 2402587 h 2403337"/>
                  <a:gd name="connsiteX51" fmla="*/ 162616 w 1744338"/>
                  <a:gd name="connsiteY51" fmla="*/ 2401670 h 2403337"/>
                  <a:gd name="connsiteX52" fmla="*/ 158493 w 1744338"/>
                  <a:gd name="connsiteY52" fmla="*/ 2398922 h 2403337"/>
                  <a:gd name="connsiteX53" fmla="*/ 155744 w 1744338"/>
                  <a:gd name="connsiteY53" fmla="*/ 2387470 h 2403337"/>
                  <a:gd name="connsiteX54" fmla="*/ 152538 w 1744338"/>
                  <a:gd name="connsiteY54" fmla="*/ 2183628 h 2403337"/>
                  <a:gd name="connsiteX55" fmla="*/ 208881 w 1744338"/>
                  <a:gd name="connsiteY55" fmla="*/ 1846946 h 2403337"/>
                  <a:gd name="connsiteX56" fmla="*/ 301411 w 1744338"/>
                  <a:gd name="connsiteY56" fmla="*/ 1630736 h 2403337"/>
                  <a:gd name="connsiteX57" fmla="*/ 305076 w 1744338"/>
                  <a:gd name="connsiteY57" fmla="*/ 1595006 h 2403337"/>
                  <a:gd name="connsiteX58" fmla="*/ 290876 w 1744338"/>
                  <a:gd name="connsiteY58" fmla="*/ 1528128 h 2403337"/>
                  <a:gd name="connsiteX59" fmla="*/ 278508 w 1744338"/>
                  <a:gd name="connsiteY59" fmla="*/ 1505224 h 2403337"/>
                  <a:gd name="connsiteX60" fmla="*/ 127802 w 1744338"/>
                  <a:gd name="connsiteY60" fmla="*/ 1332989 h 2403337"/>
                  <a:gd name="connsiteX61" fmla="*/ 65046 w 1744338"/>
                  <a:gd name="connsiteY61" fmla="*/ 1218013 h 2403337"/>
                  <a:gd name="connsiteX62" fmla="*/ 0 w 1744338"/>
                  <a:gd name="connsiteY62" fmla="*/ 870336 h 2403337"/>
                  <a:gd name="connsiteX63" fmla="*/ 149790 w 1744338"/>
                  <a:gd name="connsiteY63" fmla="*/ 418678 h 2403337"/>
                  <a:gd name="connsiteX64" fmla="*/ 161699 w 1744338"/>
                  <a:gd name="connsiteY64" fmla="*/ 410890 h 2403337"/>
                  <a:gd name="connsiteX65" fmla="*/ 178190 w 1744338"/>
                  <a:gd name="connsiteY65" fmla="*/ 534570 h 2403337"/>
                  <a:gd name="connsiteX66" fmla="*/ 259269 w 1744338"/>
                  <a:gd name="connsiteY66" fmla="*/ 1182741 h 2403337"/>
                  <a:gd name="connsiteX67" fmla="*/ 297289 w 1744338"/>
                  <a:gd name="connsiteY67" fmla="*/ 1486901 h 2403337"/>
                  <a:gd name="connsiteX68" fmla="*/ 301869 w 1744338"/>
                  <a:gd name="connsiteY68" fmla="*/ 1502476 h 2403337"/>
                  <a:gd name="connsiteX69" fmla="*/ 310573 w 1744338"/>
                  <a:gd name="connsiteY69" fmla="*/ 1532250 h 2403337"/>
                  <a:gd name="connsiteX70" fmla="*/ 322483 w 1744338"/>
                  <a:gd name="connsiteY70" fmla="*/ 1587677 h 2403337"/>
                  <a:gd name="connsiteX71" fmla="*/ 352715 w 1744338"/>
                  <a:gd name="connsiteY71" fmla="*/ 1536831 h 2403337"/>
                  <a:gd name="connsiteX72" fmla="*/ 534570 w 1744338"/>
                  <a:gd name="connsiteY72" fmla="*/ 1275272 h 2403337"/>
                  <a:gd name="connsiteX73" fmla="*/ 542815 w 1744338"/>
                  <a:gd name="connsiteY73" fmla="*/ 1234045 h 2403337"/>
                  <a:gd name="connsiteX74" fmla="*/ 523576 w 1744338"/>
                  <a:gd name="connsiteY74" fmla="*/ 1148386 h 2403337"/>
                  <a:gd name="connsiteX75" fmla="*/ 490595 w 1744338"/>
                  <a:gd name="connsiteY75" fmla="*/ 1080133 h 2403337"/>
                  <a:gd name="connsiteX76" fmla="*/ 450743 w 1744338"/>
                  <a:gd name="connsiteY76" fmla="*/ 1026539 h 2403337"/>
                  <a:gd name="connsiteX77" fmla="*/ 306450 w 1744338"/>
                  <a:gd name="connsiteY77" fmla="*/ 553809 h 2403337"/>
                  <a:gd name="connsiteX78" fmla="*/ 522660 w 1744338"/>
                  <a:gd name="connsiteY78" fmla="*/ 9161 h 2403337"/>
                  <a:gd name="connsiteX79" fmla="*/ 527699 w 1744338"/>
                  <a:gd name="connsiteY79" fmla="*/ 2290 h 2403337"/>
                  <a:gd name="connsiteX80" fmla="*/ 529989 w 1744338"/>
                  <a:gd name="connsiteY80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416387 w 1744338"/>
                  <a:gd name="connsiteY35" fmla="*/ 1542786 h 2403337"/>
                  <a:gd name="connsiteX36" fmla="*/ 404935 w 1744338"/>
                  <a:gd name="connsiteY36" fmla="*/ 1553322 h 2403337"/>
                  <a:gd name="connsiteX37" fmla="*/ 259727 w 1744338"/>
                  <a:gd name="connsiteY37" fmla="*/ 1858397 h 2403337"/>
                  <a:gd name="connsiteX38" fmla="*/ 272095 w 1744338"/>
                  <a:gd name="connsiteY38" fmla="*/ 1875346 h 2403337"/>
                  <a:gd name="connsiteX39" fmla="*/ 298663 w 1744338"/>
                  <a:gd name="connsiteY39" fmla="*/ 1876262 h 2403337"/>
                  <a:gd name="connsiteX40" fmla="*/ 301869 w 1744338"/>
                  <a:gd name="connsiteY40" fmla="*/ 1877636 h 2403337"/>
                  <a:gd name="connsiteX41" fmla="*/ 250107 w 1744338"/>
                  <a:gd name="connsiteY41" fmla="*/ 1914740 h 2403337"/>
                  <a:gd name="connsiteX42" fmla="*/ 238197 w 1744338"/>
                  <a:gd name="connsiteY42" fmla="*/ 1930773 h 2403337"/>
                  <a:gd name="connsiteX43" fmla="*/ 206590 w 1744338"/>
                  <a:gd name="connsiteY43" fmla="*/ 2211113 h 2403337"/>
                  <a:gd name="connsiteX44" fmla="*/ 207965 w 1744338"/>
                  <a:gd name="connsiteY44" fmla="*/ 2215235 h 2403337"/>
                  <a:gd name="connsiteX45" fmla="*/ 244610 w 1744338"/>
                  <a:gd name="connsiteY45" fmla="*/ 2193248 h 2403337"/>
                  <a:gd name="connsiteX46" fmla="*/ 213003 w 1744338"/>
                  <a:gd name="connsiteY46" fmla="*/ 2275243 h 2403337"/>
                  <a:gd name="connsiteX47" fmla="*/ 207049 w 1744338"/>
                  <a:gd name="connsiteY47" fmla="*/ 2310056 h 2403337"/>
                  <a:gd name="connsiteX48" fmla="*/ 208423 w 1744338"/>
                  <a:gd name="connsiteY48" fmla="*/ 2393425 h 2403337"/>
                  <a:gd name="connsiteX49" fmla="*/ 197887 w 1744338"/>
                  <a:gd name="connsiteY49" fmla="*/ 2402587 h 2403337"/>
                  <a:gd name="connsiteX50" fmla="*/ 162616 w 1744338"/>
                  <a:gd name="connsiteY50" fmla="*/ 2401670 h 2403337"/>
                  <a:gd name="connsiteX51" fmla="*/ 158493 w 1744338"/>
                  <a:gd name="connsiteY51" fmla="*/ 2398922 h 2403337"/>
                  <a:gd name="connsiteX52" fmla="*/ 155744 w 1744338"/>
                  <a:gd name="connsiteY52" fmla="*/ 2387470 h 2403337"/>
                  <a:gd name="connsiteX53" fmla="*/ 152538 w 1744338"/>
                  <a:gd name="connsiteY53" fmla="*/ 2183628 h 2403337"/>
                  <a:gd name="connsiteX54" fmla="*/ 208881 w 1744338"/>
                  <a:gd name="connsiteY54" fmla="*/ 1846946 h 2403337"/>
                  <a:gd name="connsiteX55" fmla="*/ 301411 w 1744338"/>
                  <a:gd name="connsiteY55" fmla="*/ 1630736 h 2403337"/>
                  <a:gd name="connsiteX56" fmla="*/ 305076 w 1744338"/>
                  <a:gd name="connsiteY56" fmla="*/ 1595006 h 2403337"/>
                  <a:gd name="connsiteX57" fmla="*/ 290876 w 1744338"/>
                  <a:gd name="connsiteY57" fmla="*/ 1528128 h 2403337"/>
                  <a:gd name="connsiteX58" fmla="*/ 278508 w 1744338"/>
                  <a:gd name="connsiteY58" fmla="*/ 1505224 h 2403337"/>
                  <a:gd name="connsiteX59" fmla="*/ 127802 w 1744338"/>
                  <a:gd name="connsiteY59" fmla="*/ 1332989 h 2403337"/>
                  <a:gd name="connsiteX60" fmla="*/ 65046 w 1744338"/>
                  <a:gd name="connsiteY60" fmla="*/ 1218013 h 2403337"/>
                  <a:gd name="connsiteX61" fmla="*/ 0 w 1744338"/>
                  <a:gd name="connsiteY61" fmla="*/ 870336 h 2403337"/>
                  <a:gd name="connsiteX62" fmla="*/ 149790 w 1744338"/>
                  <a:gd name="connsiteY62" fmla="*/ 418678 h 2403337"/>
                  <a:gd name="connsiteX63" fmla="*/ 161699 w 1744338"/>
                  <a:gd name="connsiteY63" fmla="*/ 410890 h 2403337"/>
                  <a:gd name="connsiteX64" fmla="*/ 178190 w 1744338"/>
                  <a:gd name="connsiteY64" fmla="*/ 534570 h 2403337"/>
                  <a:gd name="connsiteX65" fmla="*/ 259269 w 1744338"/>
                  <a:gd name="connsiteY65" fmla="*/ 1182741 h 2403337"/>
                  <a:gd name="connsiteX66" fmla="*/ 297289 w 1744338"/>
                  <a:gd name="connsiteY66" fmla="*/ 1486901 h 2403337"/>
                  <a:gd name="connsiteX67" fmla="*/ 301869 w 1744338"/>
                  <a:gd name="connsiteY67" fmla="*/ 1502476 h 2403337"/>
                  <a:gd name="connsiteX68" fmla="*/ 310573 w 1744338"/>
                  <a:gd name="connsiteY68" fmla="*/ 1532250 h 2403337"/>
                  <a:gd name="connsiteX69" fmla="*/ 322483 w 1744338"/>
                  <a:gd name="connsiteY69" fmla="*/ 1587677 h 2403337"/>
                  <a:gd name="connsiteX70" fmla="*/ 352715 w 1744338"/>
                  <a:gd name="connsiteY70" fmla="*/ 1536831 h 2403337"/>
                  <a:gd name="connsiteX71" fmla="*/ 534570 w 1744338"/>
                  <a:gd name="connsiteY71" fmla="*/ 1275272 h 2403337"/>
                  <a:gd name="connsiteX72" fmla="*/ 542815 w 1744338"/>
                  <a:gd name="connsiteY72" fmla="*/ 1234045 h 2403337"/>
                  <a:gd name="connsiteX73" fmla="*/ 523576 w 1744338"/>
                  <a:gd name="connsiteY73" fmla="*/ 1148386 h 2403337"/>
                  <a:gd name="connsiteX74" fmla="*/ 490595 w 1744338"/>
                  <a:gd name="connsiteY74" fmla="*/ 1080133 h 2403337"/>
                  <a:gd name="connsiteX75" fmla="*/ 450743 w 1744338"/>
                  <a:gd name="connsiteY75" fmla="*/ 1026539 h 2403337"/>
                  <a:gd name="connsiteX76" fmla="*/ 306450 w 1744338"/>
                  <a:gd name="connsiteY76" fmla="*/ 553809 h 2403337"/>
                  <a:gd name="connsiteX77" fmla="*/ 522660 w 1744338"/>
                  <a:gd name="connsiteY77" fmla="*/ 9161 h 2403337"/>
                  <a:gd name="connsiteX78" fmla="*/ 527699 w 1744338"/>
                  <a:gd name="connsiteY78" fmla="*/ 2290 h 2403337"/>
                  <a:gd name="connsiteX79" fmla="*/ 529989 w 1744338"/>
                  <a:gd name="connsiteY7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416387 w 1744338"/>
                  <a:gd name="connsiteY34" fmla="*/ 1542786 h 2403337"/>
                  <a:gd name="connsiteX35" fmla="*/ 404935 w 1744338"/>
                  <a:gd name="connsiteY35" fmla="*/ 1553322 h 2403337"/>
                  <a:gd name="connsiteX36" fmla="*/ 259727 w 1744338"/>
                  <a:gd name="connsiteY36" fmla="*/ 1858397 h 2403337"/>
                  <a:gd name="connsiteX37" fmla="*/ 272095 w 1744338"/>
                  <a:gd name="connsiteY37" fmla="*/ 1875346 h 2403337"/>
                  <a:gd name="connsiteX38" fmla="*/ 298663 w 1744338"/>
                  <a:gd name="connsiteY38" fmla="*/ 1876262 h 2403337"/>
                  <a:gd name="connsiteX39" fmla="*/ 301869 w 1744338"/>
                  <a:gd name="connsiteY39" fmla="*/ 1877636 h 2403337"/>
                  <a:gd name="connsiteX40" fmla="*/ 250107 w 1744338"/>
                  <a:gd name="connsiteY40" fmla="*/ 1914740 h 2403337"/>
                  <a:gd name="connsiteX41" fmla="*/ 238197 w 1744338"/>
                  <a:gd name="connsiteY41" fmla="*/ 1930773 h 2403337"/>
                  <a:gd name="connsiteX42" fmla="*/ 206590 w 1744338"/>
                  <a:gd name="connsiteY42" fmla="*/ 2211113 h 2403337"/>
                  <a:gd name="connsiteX43" fmla="*/ 207965 w 1744338"/>
                  <a:gd name="connsiteY43" fmla="*/ 2215235 h 2403337"/>
                  <a:gd name="connsiteX44" fmla="*/ 244610 w 1744338"/>
                  <a:gd name="connsiteY44" fmla="*/ 2193248 h 2403337"/>
                  <a:gd name="connsiteX45" fmla="*/ 213003 w 1744338"/>
                  <a:gd name="connsiteY45" fmla="*/ 2275243 h 2403337"/>
                  <a:gd name="connsiteX46" fmla="*/ 207049 w 1744338"/>
                  <a:gd name="connsiteY46" fmla="*/ 2310056 h 2403337"/>
                  <a:gd name="connsiteX47" fmla="*/ 208423 w 1744338"/>
                  <a:gd name="connsiteY47" fmla="*/ 2393425 h 2403337"/>
                  <a:gd name="connsiteX48" fmla="*/ 197887 w 1744338"/>
                  <a:gd name="connsiteY48" fmla="*/ 2402587 h 2403337"/>
                  <a:gd name="connsiteX49" fmla="*/ 162616 w 1744338"/>
                  <a:gd name="connsiteY49" fmla="*/ 2401670 h 2403337"/>
                  <a:gd name="connsiteX50" fmla="*/ 158493 w 1744338"/>
                  <a:gd name="connsiteY50" fmla="*/ 2398922 h 2403337"/>
                  <a:gd name="connsiteX51" fmla="*/ 155744 w 1744338"/>
                  <a:gd name="connsiteY51" fmla="*/ 2387470 h 2403337"/>
                  <a:gd name="connsiteX52" fmla="*/ 152538 w 1744338"/>
                  <a:gd name="connsiteY52" fmla="*/ 2183628 h 2403337"/>
                  <a:gd name="connsiteX53" fmla="*/ 208881 w 1744338"/>
                  <a:gd name="connsiteY53" fmla="*/ 1846946 h 2403337"/>
                  <a:gd name="connsiteX54" fmla="*/ 301411 w 1744338"/>
                  <a:gd name="connsiteY54" fmla="*/ 1630736 h 2403337"/>
                  <a:gd name="connsiteX55" fmla="*/ 305076 w 1744338"/>
                  <a:gd name="connsiteY55" fmla="*/ 1595006 h 2403337"/>
                  <a:gd name="connsiteX56" fmla="*/ 290876 w 1744338"/>
                  <a:gd name="connsiteY56" fmla="*/ 1528128 h 2403337"/>
                  <a:gd name="connsiteX57" fmla="*/ 278508 w 1744338"/>
                  <a:gd name="connsiteY57" fmla="*/ 1505224 h 2403337"/>
                  <a:gd name="connsiteX58" fmla="*/ 127802 w 1744338"/>
                  <a:gd name="connsiteY58" fmla="*/ 1332989 h 2403337"/>
                  <a:gd name="connsiteX59" fmla="*/ 65046 w 1744338"/>
                  <a:gd name="connsiteY59" fmla="*/ 1218013 h 2403337"/>
                  <a:gd name="connsiteX60" fmla="*/ 0 w 1744338"/>
                  <a:gd name="connsiteY60" fmla="*/ 870336 h 2403337"/>
                  <a:gd name="connsiteX61" fmla="*/ 149790 w 1744338"/>
                  <a:gd name="connsiteY61" fmla="*/ 418678 h 2403337"/>
                  <a:gd name="connsiteX62" fmla="*/ 161699 w 1744338"/>
                  <a:gd name="connsiteY62" fmla="*/ 410890 h 2403337"/>
                  <a:gd name="connsiteX63" fmla="*/ 178190 w 1744338"/>
                  <a:gd name="connsiteY63" fmla="*/ 534570 h 2403337"/>
                  <a:gd name="connsiteX64" fmla="*/ 259269 w 1744338"/>
                  <a:gd name="connsiteY64" fmla="*/ 1182741 h 2403337"/>
                  <a:gd name="connsiteX65" fmla="*/ 297289 w 1744338"/>
                  <a:gd name="connsiteY65" fmla="*/ 1486901 h 2403337"/>
                  <a:gd name="connsiteX66" fmla="*/ 301869 w 1744338"/>
                  <a:gd name="connsiteY66" fmla="*/ 1502476 h 2403337"/>
                  <a:gd name="connsiteX67" fmla="*/ 310573 w 1744338"/>
                  <a:gd name="connsiteY67" fmla="*/ 1532250 h 2403337"/>
                  <a:gd name="connsiteX68" fmla="*/ 322483 w 1744338"/>
                  <a:gd name="connsiteY68" fmla="*/ 1587677 h 2403337"/>
                  <a:gd name="connsiteX69" fmla="*/ 352715 w 1744338"/>
                  <a:gd name="connsiteY69" fmla="*/ 1536831 h 2403337"/>
                  <a:gd name="connsiteX70" fmla="*/ 534570 w 1744338"/>
                  <a:gd name="connsiteY70" fmla="*/ 1275272 h 2403337"/>
                  <a:gd name="connsiteX71" fmla="*/ 542815 w 1744338"/>
                  <a:gd name="connsiteY71" fmla="*/ 1234045 h 2403337"/>
                  <a:gd name="connsiteX72" fmla="*/ 523576 w 1744338"/>
                  <a:gd name="connsiteY72" fmla="*/ 1148386 h 2403337"/>
                  <a:gd name="connsiteX73" fmla="*/ 490595 w 1744338"/>
                  <a:gd name="connsiteY73" fmla="*/ 1080133 h 2403337"/>
                  <a:gd name="connsiteX74" fmla="*/ 450743 w 1744338"/>
                  <a:gd name="connsiteY74" fmla="*/ 1026539 h 2403337"/>
                  <a:gd name="connsiteX75" fmla="*/ 306450 w 1744338"/>
                  <a:gd name="connsiteY75" fmla="*/ 553809 h 2403337"/>
                  <a:gd name="connsiteX76" fmla="*/ 522660 w 1744338"/>
                  <a:gd name="connsiteY76" fmla="*/ 9161 h 2403337"/>
                  <a:gd name="connsiteX77" fmla="*/ 527699 w 1744338"/>
                  <a:gd name="connsiteY77" fmla="*/ 2290 h 2403337"/>
                  <a:gd name="connsiteX78" fmla="*/ 529989 w 1744338"/>
                  <a:gd name="connsiteY7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416387 w 1744338"/>
                  <a:gd name="connsiteY33" fmla="*/ 1542786 h 2403337"/>
                  <a:gd name="connsiteX34" fmla="*/ 404935 w 1744338"/>
                  <a:gd name="connsiteY34" fmla="*/ 1553322 h 2403337"/>
                  <a:gd name="connsiteX35" fmla="*/ 259727 w 1744338"/>
                  <a:gd name="connsiteY35" fmla="*/ 1858397 h 2403337"/>
                  <a:gd name="connsiteX36" fmla="*/ 272095 w 1744338"/>
                  <a:gd name="connsiteY36" fmla="*/ 1875346 h 2403337"/>
                  <a:gd name="connsiteX37" fmla="*/ 298663 w 1744338"/>
                  <a:gd name="connsiteY37" fmla="*/ 1876262 h 2403337"/>
                  <a:gd name="connsiteX38" fmla="*/ 301869 w 1744338"/>
                  <a:gd name="connsiteY38" fmla="*/ 1877636 h 2403337"/>
                  <a:gd name="connsiteX39" fmla="*/ 250107 w 1744338"/>
                  <a:gd name="connsiteY39" fmla="*/ 1914740 h 2403337"/>
                  <a:gd name="connsiteX40" fmla="*/ 238197 w 1744338"/>
                  <a:gd name="connsiteY40" fmla="*/ 1930773 h 2403337"/>
                  <a:gd name="connsiteX41" fmla="*/ 206590 w 1744338"/>
                  <a:gd name="connsiteY41" fmla="*/ 2211113 h 2403337"/>
                  <a:gd name="connsiteX42" fmla="*/ 207965 w 1744338"/>
                  <a:gd name="connsiteY42" fmla="*/ 2215235 h 2403337"/>
                  <a:gd name="connsiteX43" fmla="*/ 244610 w 1744338"/>
                  <a:gd name="connsiteY43" fmla="*/ 2193248 h 2403337"/>
                  <a:gd name="connsiteX44" fmla="*/ 213003 w 1744338"/>
                  <a:gd name="connsiteY44" fmla="*/ 2275243 h 2403337"/>
                  <a:gd name="connsiteX45" fmla="*/ 207049 w 1744338"/>
                  <a:gd name="connsiteY45" fmla="*/ 2310056 h 2403337"/>
                  <a:gd name="connsiteX46" fmla="*/ 208423 w 1744338"/>
                  <a:gd name="connsiteY46" fmla="*/ 2393425 h 2403337"/>
                  <a:gd name="connsiteX47" fmla="*/ 197887 w 1744338"/>
                  <a:gd name="connsiteY47" fmla="*/ 2402587 h 2403337"/>
                  <a:gd name="connsiteX48" fmla="*/ 162616 w 1744338"/>
                  <a:gd name="connsiteY48" fmla="*/ 2401670 h 2403337"/>
                  <a:gd name="connsiteX49" fmla="*/ 158493 w 1744338"/>
                  <a:gd name="connsiteY49" fmla="*/ 2398922 h 2403337"/>
                  <a:gd name="connsiteX50" fmla="*/ 155744 w 1744338"/>
                  <a:gd name="connsiteY50" fmla="*/ 2387470 h 2403337"/>
                  <a:gd name="connsiteX51" fmla="*/ 152538 w 1744338"/>
                  <a:gd name="connsiteY51" fmla="*/ 2183628 h 2403337"/>
                  <a:gd name="connsiteX52" fmla="*/ 208881 w 1744338"/>
                  <a:gd name="connsiteY52" fmla="*/ 1846946 h 2403337"/>
                  <a:gd name="connsiteX53" fmla="*/ 301411 w 1744338"/>
                  <a:gd name="connsiteY53" fmla="*/ 1630736 h 2403337"/>
                  <a:gd name="connsiteX54" fmla="*/ 305076 w 1744338"/>
                  <a:gd name="connsiteY54" fmla="*/ 1595006 h 2403337"/>
                  <a:gd name="connsiteX55" fmla="*/ 290876 w 1744338"/>
                  <a:gd name="connsiteY55" fmla="*/ 1528128 h 2403337"/>
                  <a:gd name="connsiteX56" fmla="*/ 278508 w 1744338"/>
                  <a:gd name="connsiteY56" fmla="*/ 1505224 h 2403337"/>
                  <a:gd name="connsiteX57" fmla="*/ 127802 w 1744338"/>
                  <a:gd name="connsiteY57" fmla="*/ 1332989 h 2403337"/>
                  <a:gd name="connsiteX58" fmla="*/ 65046 w 1744338"/>
                  <a:gd name="connsiteY58" fmla="*/ 1218013 h 2403337"/>
                  <a:gd name="connsiteX59" fmla="*/ 0 w 1744338"/>
                  <a:gd name="connsiteY59" fmla="*/ 870336 h 2403337"/>
                  <a:gd name="connsiteX60" fmla="*/ 149790 w 1744338"/>
                  <a:gd name="connsiteY60" fmla="*/ 418678 h 2403337"/>
                  <a:gd name="connsiteX61" fmla="*/ 161699 w 1744338"/>
                  <a:gd name="connsiteY61" fmla="*/ 410890 h 2403337"/>
                  <a:gd name="connsiteX62" fmla="*/ 178190 w 1744338"/>
                  <a:gd name="connsiteY62" fmla="*/ 534570 h 2403337"/>
                  <a:gd name="connsiteX63" fmla="*/ 259269 w 1744338"/>
                  <a:gd name="connsiteY63" fmla="*/ 1182741 h 2403337"/>
                  <a:gd name="connsiteX64" fmla="*/ 297289 w 1744338"/>
                  <a:gd name="connsiteY64" fmla="*/ 1486901 h 2403337"/>
                  <a:gd name="connsiteX65" fmla="*/ 301869 w 1744338"/>
                  <a:gd name="connsiteY65" fmla="*/ 1502476 h 2403337"/>
                  <a:gd name="connsiteX66" fmla="*/ 310573 w 1744338"/>
                  <a:gd name="connsiteY66" fmla="*/ 1532250 h 2403337"/>
                  <a:gd name="connsiteX67" fmla="*/ 322483 w 1744338"/>
                  <a:gd name="connsiteY67" fmla="*/ 1587677 h 2403337"/>
                  <a:gd name="connsiteX68" fmla="*/ 352715 w 1744338"/>
                  <a:gd name="connsiteY68" fmla="*/ 1536831 h 2403337"/>
                  <a:gd name="connsiteX69" fmla="*/ 534570 w 1744338"/>
                  <a:gd name="connsiteY69" fmla="*/ 1275272 h 2403337"/>
                  <a:gd name="connsiteX70" fmla="*/ 542815 w 1744338"/>
                  <a:gd name="connsiteY70" fmla="*/ 1234045 h 2403337"/>
                  <a:gd name="connsiteX71" fmla="*/ 523576 w 1744338"/>
                  <a:gd name="connsiteY71" fmla="*/ 1148386 h 2403337"/>
                  <a:gd name="connsiteX72" fmla="*/ 490595 w 1744338"/>
                  <a:gd name="connsiteY72" fmla="*/ 1080133 h 2403337"/>
                  <a:gd name="connsiteX73" fmla="*/ 450743 w 1744338"/>
                  <a:gd name="connsiteY73" fmla="*/ 1026539 h 2403337"/>
                  <a:gd name="connsiteX74" fmla="*/ 306450 w 1744338"/>
                  <a:gd name="connsiteY74" fmla="*/ 553809 h 2403337"/>
                  <a:gd name="connsiteX75" fmla="*/ 522660 w 1744338"/>
                  <a:gd name="connsiteY75" fmla="*/ 9161 h 2403337"/>
                  <a:gd name="connsiteX76" fmla="*/ 527699 w 1744338"/>
                  <a:gd name="connsiteY76" fmla="*/ 2290 h 2403337"/>
                  <a:gd name="connsiteX77" fmla="*/ 529989 w 1744338"/>
                  <a:gd name="connsiteY7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404935 w 1744338"/>
                  <a:gd name="connsiteY33" fmla="*/ 1553322 h 2403337"/>
                  <a:gd name="connsiteX34" fmla="*/ 259727 w 1744338"/>
                  <a:gd name="connsiteY34" fmla="*/ 1858397 h 2403337"/>
                  <a:gd name="connsiteX35" fmla="*/ 272095 w 1744338"/>
                  <a:gd name="connsiteY35" fmla="*/ 1875346 h 2403337"/>
                  <a:gd name="connsiteX36" fmla="*/ 298663 w 1744338"/>
                  <a:gd name="connsiteY36" fmla="*/ 1876262 h 2403337"/>
                  <a:gd name="connsiteX37" fmla="*/ 301869 w 1744338"/>
                  <a:gd name="connsiteY37" fmla="*/ 1877636 h 2403337"/>
                  <a:gd name="connsiteX38" fmla="*/ 250107 w 1744338"/>
                  <a:gd name="connsiteY38" fmla="*/ 1914740 h 2403337"/>
                  <a:gd name="connsiteX39" fmla="*/ 238197 w 1744338"/>
                  <a:gd name="connsiteY39" fmla="*/ 1930773 h 2403337"/>
                  <a:gd name="connsiteX40" fmla="*/ 206590 w 1744338"/>
                  <a:gd name="connsiteY40" fmla="*/ 2211113 h 2403337"/>
                  <a:gd name="connsiteX41" fmla="*/ 207965 w 1744338"/>
                  <a:gd name="connsiteY41" fmla="*/ 2215235 h 2403337"/>
                  <a:gd name="connsiteX42" fmla="*/ 244610 w 1744338"/>
                  <a:gd name="connsiteY42" fmla="*/ 2193248 h 2403337"/>
                  <a:gd name="connsiteX43" fmla="*/ 213003 w 1744338"/>
                  <a:gd name="connsiteY43" fmla="*/ 2275243 h 2403337"/>
                  <a:gd name="connsiteX44" fmla="*/ 207049 w 1744338"/>
                  <a:gd name="connsiteY44" fmla="*/ 2310056 h 2403337"/>
                  <a:gd name="connsiteX45" fmla="*/ 208423 w 1744338"/>
                  <a:gd name="connsiteY45" fmla="*/ 2393425 h 2403337"/>
                  <a:gd name="connsiteX46" fmla="*/ 197887 w 1744338"/>
                  <a:gd name="connsiteY46" fmla="*/ 2402587 h 2403337"/>
                  <a:gd name="connsiteX47" fmla="*/ 162616 w 1744338"/>
                  <a:gd name="connsiteY47" fmla="*/ 2401670 h 2403337"/>
                  <a:gd name="connsiteX48" fmla="*/ 158493 w 1744338"/>
                  <a:gd name="connsiteY48" fmla="*/ 2398922 h 2403337"/>
                  <a:gd name="connsiteX49" fmla="*/ 155744 w 1744338"/>
                  <a:gd name="connsiteY49" fmla="*/ 2387470 h 2403337"/>
                  <a:gd name="connsiteX50" fmla="*/ 152538 w 1744338"/>
                  <a:gd name="connsiteY50" fmla="*/ 2183628 h 2403337"/>
                  <a:gd name="connsiteX51" fmla="*/ 208881 w 1744338"/>
                  <a:gd name="connsiteY51" fmla="*/ 1846946 h 2403337"/>
                  <a:gd name="connsiteX52" fmla="*/ 301411 w 1744338"/>
                  <a:gd name="connsiteY52" fmla="*/ 1630736 h 2403337"/>
                  <a:gd name="connsiteX53" fmla="*/ 305076 w 1744338"/>
                  <a:gd name="connsiteY53" fmla="*/ 1595006 h 2403337"/>
                  <a:gd name="connsiteX54" fmla="*/ 290876 w 1744338"/>
                  <a:gd name="connsiteY54" fmla="*/ 1528128 h 2403337"/>
                  <a:gd name="connsiteX55" fmla="*/ 278508 w 1744338"/>
                  <a:gd name="connsiteY55" fmla="*/ 1505224 h 2403337"/>
                  <a:gd name="connsiteX56" fmla="*/ 127802 w 1744338"/>
                  <a:gd name="connsiteY56" fmla="*/ 1332989 h 2403337"/>
                  <a:gd name="connsiteX57" fmla="*/ 65046 w 1744338"/>
                  <a:gd name="connsiteY57" fmla="*/ 1218013 h 2403337"/>
                  <a:gd name="connsiteX58" fmla="*/ 0 w 1744338"/>
                  <a:gd name="connsiteY58" fmla="*/ 870336 h 2403337"/>
                  <a:gd name="connsiteX59" fmla="*/ 149790 w 1744338"/>
                  <a:gd name="connsiteY59" fmla="*/ 418678 h 2403337"/>
                  <a:gd name="connsiteX60" fmla="*/ 161699 w 1744338"/>
                  <a:gd name="connsiteY60" fmla="*/ 410890 h 2403337"/>
                  <a:gd name="connsiteX61" fmla="*/ 178190 w 1744338"/>
                  <a:gd name="connsiteY61" fmla="*/ 534570 h 2403337"/>
                  <a:gd name="connsiteX62" fmla="*/ 259269 w 1744338"/>
                  <a:gd name="connsiteY62" fmla="*/ 1182741 h 2403337"/>
                  <a:gd name="connsiteX63" fmla="*/ 297289 w 1744338"/>
                  <a:gd name="connsiteY63" fmla="*/ 1486901 h 2403337"/>
                  <a:gd name="connsiteX64" fmla="*/ 301869 w 1744338"/>
                  <a:gd name="connsiteY64" fmla="*/ 1502476 h 2403337"/>
                  <a:gd name="connsiteX65" fmla="*/ 310573 w 1744338"/>
                  <a:gd name="connsiteY65" fmla="*/ 1532250 h 2403337"/>
                  <a:gd name="connsiteX66" fmla="*/ 322483 w 1744338"/>
                  <a:gd name="connsiteY66" fmla="*/ 1587677 h 2403337"/>
                  <a:gd name="connsiteX67" fmla="*/ 352715 w 1744338"/>
                  <a:gd name="connsiteY67" fmla="*/ 1536831 h 2403337"/>
                  <a:gd name="connsiteX68" fmla="*/ 534570 w 1744338"/>
                  <a:gd name="connsiteY68" fmla="*/ 1275272 h 2403337"/>
                  <a:gd name="connsiteX69" fmla="*/ 542815 w 1744338"/>
                  <a:gd name="connsiteY69" fmla="*/ 1234045 h 2403337"/>
                  <a:gd name="connsiteX70" fmla="*/ 523576 w 1744338"/>
                  <a:gd name="connsiteY70" fmla="*/ 1148386 h 2403337"/>
                  <a:gd name="connsiteX71" fmla="*/ 490595 w 1744338"/>
                  <a:gd name="connsiteY71" fmla="*/ 1080133 h 2403337"/>
                  <a:gd name="connsiteX72" fmla="*/ 450743 w 1744338"/>
                  <a:gd name="connsiteY72" fmla="*/ 1026539 h 2403337"/>
                  <a:gd name="connsiteX73" fmla="*/ 306450 w 1744338"/>
                  <a:gd name="connsiteY73" fmla="*/ 553809 h 2403337"/>
                  <a:gd name="connsiteX74" fmla="*/ 522660 w 1744338"/>
                  <a:gd name="connsiteY74" fmla="*/ 9161 h 2403337"/>
                  <a:gd name="connsiteX75" fmla="*/ 527699 w 1744338"/>
                  <a:gd name="connsiteY75" fmla="*/ 2290 h 2403337"/>
                  <a:gd name="connsiteX76" fmla="*/ 529989 w 1744338"/>
                  <a:gd name="connsiteY7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259727 w 1744338"/>
                  <a:gd name="connsiteY33" fmla="*/ 1858397 h 2403337"/>
                  <a:gd name="connsiteX34" fmla="*/ 272095 w 1744338"/>
                  <a:gd name="connsiteY34" fmla="*/ 1875346 h 2403337"/>
                  <a:gd name="connsiteX35" fmla="*/ 298663 w 1744338"/>
                  <a:gd name="connsiteY35" fmla="*/ 1876262 h 2403337"/>
                  <a:gd name="connsiteX36" fmla="*/ 301869 w 1744338"/>
                  <a:gd name="connsiteY36" fmla="*/ 1877636 h 2403337"/>
                  <a:gd name="connsiteX37" fmla="*/ 250107 w 1744338"/>
                  <a:gd name="connsiteY37" fmla="*/ 1914740 h 2403337"/>
                  <a:gd name="connsiteX38" fmla="*/ 238197 w 1744338"/>
                  <a:gd name="connsiteY38" fmla="*/ 1930773 h 2403337"/>
                  <a:gd name="connsiteX39" fmla="*/ 206590 w 1744338"/>
                  <a:gd name="connsiteY39" fmla="*/ 2211113 h 2403337"/>
                  <a:gd name="connsiteX40" fmla="*/ 207965 w 1744338"/>
                  <a:gd name="connsiteY40" fmla="*/ 2215235 h 2403337"/>
                  <a:gd name="connsiteX41" fmla="*/ 244610 w 1744338"/>
                  <a:gd name="connsiteY41" fmla="*/ 2193248 h 2403337"/>
                  <a:gd name="connsiteX42" fmla="*/ 213003 w 1744338"/>
                  <a:gd name="connsiteY42" fmla="*/ 2275243 h 2403337"/>
                  <a:gd name="connsiteX43" fmla="*/ 207049 w 1744338"/>
                  <a:gd name="connsiteY43" fmla="*/ 2310056 h 2403337"/>
                  <a:gd name="connsiteX44" fmla="*/ 208423 w 1744338"/>
                  <a:gd name="connsiteY44" fmla="*/ 2393425 h 2403337"/>
                  <a:gd name="connsiteX45" fmla="*/ 197887 w 1744338"/>
                  <a:gd name="connsiteY45" fmla="*/ 2402587 h 2403337"/>
                  <a:gd name="connsiteX46" fmla="*/ 162616 w 1744338"/>
                  <a:gd name="connsiteY46" fmla="*/ 2401670 h 2403337"/>
                  <a:gd name="connsiteX47" fmla="*/ 158493 w 1744338"/>
                  <a:gd name="connsiteY47" fmla="*/ 2398922 h 2403337"/>
                  <a:gd name="connsiteX48" fmla="*/ 155744 w 1744338"/>
                  <a:gd name="connsiteY48" fmla="*/ 2387470 h 2403337"/>
                  <a:gd name="connsiteX49" fmla="*/ 152538 w 1744338"/>
                  <a:gd name="connsiteY49" fmla="*/ 2183628 h 2403337"/>
                  <a:gd name="connsiteX50" fmla="*/ 208881 w 1744338"/>
                  <a:gd name="connsiteY50" fmla="*/ 1846946 h 2403337"/>
                  <a:gd name="connsiteX51" fmla="*/ 301411 w 1744338"/>
                  <a:gd name="connsiteY51" fmla="*/ 1630736 h 2403337"/>
                  <a:gd name="connsiteX52" fmla="*/ 305076 w 1744338"/>
                  <a:gd name="connsiteY52" fmla="*/ 1595006 h 2403337"/>
                  <a:gd name="connsiteX53" fmla="*/ 290876 w 1744338"/>
                  <a:gd name="connsiteY53" fmla="*/ 1528128 h 2403337"/>
                  <a:gd name="connsiteX54" fmla="*/ 278508 w 1744338"/>
                  <a:gd name="connsiteY54" fmla="*/ 1505224 h 2403337"/>
                  <a:gd name="connsiteX55" fmla="*/ 127802 w 1744338"/>
                  <a:gd name="connsiteY55" fmla="*/ 1332989 h 2403337"/>
                  <a:gd name="connsiteX56" fmla="*/ 65046 w 1744338"/>
                  <a:gd name="connsiteY56" fmla="*/ 1218013 h 2403337"/>
                  <a:gd name="connsiteX57" fmla="*/ 0 w 1744338"/>
                  <a:gd name="connsiteY57" fmla="*/ 870336 h 2403337"/>
                  <a:gd name="connsiteX58" fmla="*/ 149790 w 1744338"/>
                  <a:gd name="connsiteY58" fmla="*/ 418678 h 2403337"/>
                  <a:gd name="connsiteX59" fmla="*/ 161699 w 1744338"/>
                  <a:gd name="connsiteY59" fmla="*/ 410890 h 2403337"/>
                  <a:gd name="connsiteX60" fmla="*/ 178190 w 1744338"/>
                  <a:gd name="connsiteY60" fmla="*/ 534570 h 2403337"/>
                  <a:gd name="connsiteX61" fmla="*/ 259269 w 1744338"/>
                  <a:gd name="connsiteY61" fmla="*/ 1182741 h 2403337"/>
                  <a:gd name="connsiteX62" fmla="*/ 297289 w 1744338"/>
                  <a:gd name="connsiteY62" fmla="*/ 1486901 h 2403337"/>
                  <a:gd name="connsiteX63" fmla="*/ 301869 w 1744338"/>
                  <a:gd name="connsiteY63" fmla="*/ 1502476 h 2403337"/>
                  <a:gd name="connsiteX64" fmla="*/ 310573 w 1744338"/>
                  <a:gd name="connsiteY64" fmla="*/ 1532250 h 2403337"/>
                  <a:gd name="connsiteX65" fmla="*/ 322483 w 1744338"/>
                  <a:gd name="connsiteY65" fmla="*/ 1587677 h 2403337"/>
                  <a:gd name="connsiteX66" fmla="*/ 352715 w 1744338"/>
                  <a:gd name="connsiteY66" fmla="*/ 1536831 h 2403337"/>
                  <a:gd name="connsiteX67" fmla="*/ 534570 w 1744338"/>
                  <a:gd name="connsiteY67" fmla="*/ 1275272 h 2403337"/>
                  <a:gd name="connsiteX68" fmla="*/ 542815 w 1744338"/>
                  <a:gd name="connsiteY68" fmla="*/ 1234045 h 2403337"/>
                  <a:gd name="connsiteX69" fmla="*/ 523576 w 1744338"/>
                  <a:gd name="connsiteY69" fmla="*/ 1148386 h 2403337"/>
                  <a:gd name="connsiteX70" fmla="*/ 490595 w 1744338"/>
                  <a:gd name="connsiteY70" fmla="*/ 1080133 h 2403337"/>
                  <a:gd name="connsiteX71" fmla="*/ 450743 w 1744338"/>
                  <a:gd name="connsiteY71" fmla="*/ 1026539 h 2403337"/>
                  <a:gd name="connsiteX72" fmla="*/ 306450 w 1744338"/>
                  <a:gd name="connsiteY72" fmla="*/ 553809 h 2403337"/>
                  <a:gd name="connsiteX73" fmla="*/ 522660 w 1744338"/>
                  <a:gd name="connsiteY73" fmla="*/ 9161 h 2403337"/>
                  <a:gd name="connsiteX74" fmla="*/ 527699 w 1744338"/>
                  <a:gd name="connsiteY74" fmla="*/ 2290 h 2403337"/>
                  <a:gd name="connsiteX75" fmla="*/ 529989 w 1744338"/>
                  <a:gd name="connsiteY7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16387 w 1744338"/>
                  <a:gd name="connsiteY31" fmla="*/ 1542786 h 2403337"/>
                  <a:gd name="connsiteX32" fmla="*/ 259727 w 1744338"/>
                  <a:gd name="connsiteY32" fmla="*/ 1858397 h 2403337"/>
                  <a:gd name="connsiteX33" fmla="*/ 272095 w 1744338"/>
                  <a:gd name="connsiteY33" fmla="*/ 1875346 h 2403337"/>
                  <a:gd name="connsiteX34" fmla="*/ 298663 w 1744338"/>
                  <a:gd name="connsiteY34" fmla="*/ 1876262 h 2403337"/>
                  <a:gd name="connsiteX35" fmla="*/ 301869 w 1744338"/>
                  <a:gd name="connsiteY35" fmla="*/ 1877636 h 2403337"/>
                  <a:gd name="connsiteX36" fmla="*/ 250107 w 1744338"/>
                  <a:gd name="connsiteY36" fmla="*/ 1914740 h 2403337"/>
                  <a:gd name="connsiteX37" fmla="*/ 238197 w 1744338"/>
                  <a:gd name="connsiteY37" fmla="*/ 1930773 h 2403337"/>
                  <a:gd name="connsiteX38" fmla="*/ 206590 w 1744338"/>
                  <a:gd name="connsiteY38" fmla="*/ 2211113 h 2403337"/>
                  <a:gd name="connsiteX39" fmla="*/ 207965 w 1744338"/>
                  <a:gd name="connsiteY39" fmla="*/ 2215235 h 2403337"/>
                  <a:gd name="connsiteX40" fmla="*/ 244610 w 1744338"/>
                  <a:gd name="connsiteY40" fmla="*/ 2193248 h 2403337"/>
                  <a:gd name="connsiteX41" fmla="*/ 213003 w 1744338"/>
                  <a:gd name="connsiteY41" fmla="*/ 2275243 h 2403337"/>
                  <a:gd name="connsiteX42" fmla="*/ 207049 w 1744338"/>
                  <a:gd name="connsiteY42" fmla="*/ 2310056 h 2403337"/>
                  <a:gd name="connsiteX43" fmla="*/ 208423 w 1744338"/>
                  <a:gd name="connsiteY43" fmla="*/ 2393425 h 2403337"/>
                  <a:gd name="connsiteX44" fmla="*/ 197887 w 1744338"/>
                  <a:gd name="connsiteY44" fmla="*/ 2402587 h 2403337"/>
                  <a:gd name="connsiteX45" fmla="*/ 162616 w 1744338"/>
                  <a:gd name="connsiteY45" fmla="*/ 2401670 h 2403337"/>
                  <a:gd name="connsiteX46" fmla="*/ 158493 w 1744338"/>
                  <a:gd name="connsiteY46" fmla="*/ 2398922 h 2403337"/>
                  <a:gd name="connsiteX47" fmla="*/ 155744 w 1744338"/>
                  <a:gd name="connsiteY47" fmla="*/ 2387470 h 2403337"/>
                  <a:gd name="connsiteX48" fmla="*/ 152538 w 1744338"/>
                  <a:gd name="connsiteY48" fmla="*/ 2183628 h 2403337"/>
                  <a:gd name="connsiteX49" fmla="*/ 208881 w 1744338"/>
                  <a:gd name="connsiteY49" fmla="*/ 1846946 h 2403337"/>
                  <a:gd name="connsiteX50" fmla="*/ 301411 w 1744338"/>
                  <a:gd name="connsiteY50" fmla="*/ 1630736 h 2403337"/>
                  <a:gd name="connsiteX51" fmla="*/ 305076 w 1744338"/>
                  <a:gd name="connsiteY51" fmla="*/ 1595006 h 2403337"/>
                  <a:gd name="connsiteX52" fmla="*/ 290876 w 1744338"/>
                  <a:gd name="connsiteY52" fmla="*/ 1528128 h 2403337"/>
                  <a:gd name="connsiteX53" fmla="*/ 278508 w 1744338"/>
                  <a:gd name="connsiteY53" fmla="*/ 1505224 h 2403337"/>
                  <a:gd name="connsiteX54" fmla="*/ 127802 w 1744338"/>
                  <a:gd name="connsiteY54" fmla="*/ 1332989 h 2403337"/>
                  <a:gd name="connsiteX55" fmla="*/ 65046 w 1744338"/>
                  <a:gd name="connsiteY55" fmla="*/ 1218013 h 2403337"/>
                  <a:gd name="connsiteX56" fmla="*/ 0 w 1744338"/>
                  <a:gd name="connsiteY56" fmla="*/ 870336 h 2403337"/>
                  <a:gd name="connsiteX57" fmla="*/ 149790 w 1744338"/>
                  <a:gd name="connsiteY57" fmla="*/ 418678 h 2403337"/>
                  <a:gd name="connsiteX58" fmla="*/ 161699 w 1744338"/>
                  <a:gd name="connsiteY58" fmla="*/ 410890 h 2403337"/>
                  <a:gd name="connsiteX59" fmla="*/ 178190 w 1744338"/>
                  <a:gd name="connsiteY59" fmla="*/ 534570 h 2403337"/>
                  <a:gd name="connsiteX60" fmla="*/ 259269 w 1744338"/>
                  <a:gd name="connsiteY60" fmla="*/ 1182741 h 2403337"/>
                  <a:gd name="connsiteX61" fmla="*/ 297289 w 1744338"/>
                  <a:gd name="connsiteY61" fmla="*/ 1486901 h 2403337"/>
                  <a:gd name="connsiteX62" fmla="*/ 301869 w 1744338"/>
                  <a:gd name="connsiteY62" fmla="*/ 1502476 h 2403337"/>
                  <a:gd name="connsiteX63" fmla="*/ 310573 w 1744338"/>
                  <a:gd name="connsiteY63" fmla="*/ 1532250 h 2403337"/>
                  <a:gd name="connsiteX64" fmla="*/ 322483 w 1744338"/>
                  <a:gd name="connsiteY64" fmla="*/ 1587677 h 2403337"/>
                  <a:gd name="connsiteX65" fmla="*/ 352715 w 1744338"/>
                  <a:gd name="connsiteY65" fmla="*/ 1536831 h 2403337"/>
                  <a:gd name="connsiteX66" fmla="*/ 534570 w 1744338"/>
                  <a:gd name="connsiteY66" fmla="*/ 1275272 h 2403337"/>
                  <a:gd name="connsiteX67" fmla="*/ 542815 w 1744338"/>
                  <a:gd name="connsiteY67" fmla="*/ 1234045 h 2403337"/>
                  <a:gd name="connsiteX68" fmla="*/ 523576 w 1744338"/>
                  <a:gd name="connsiteY68" fmla="*/ 1148386 h 2403337"/>
                  <a:gd name="connsiteX69" fmla="*/ 490595 w 1744338"/>
                  <a:gd name="connsiteY69" fmla="*/ 1080133 h 2403337"/>
                  <a:gd name="connsiteX70" fmla="*/ 450743 w 1744338"/>
                  <a:gd name="connsiteY70" fmla="*/ 1026539 h 2403337"/>
                  <a:gd name="connsiteX71" fmla="*/ 306450 w 1744338"/>
                  <a:gd name="connsiteY71" fmla="*/ 553809 h 2403337"/>
                  <a:gd name="connsiteX72" fmla="*/ 522660 w 1744338"/>
                  <a:gd name="connsiteY72" fmla="*/ 9161 h 2403337"/>
                  <a:gd name="connsiteX73" fmla="*/ 527699 w 1744338"/>
                  <a:gd name="connsiteY73" fmla="*/ 2290 h 2403337"/>
                  <a:gd name="connsiteX74" fmla="*/ 529989 w 1744338"/>
                  <a:gd name="connsiteY74" fmla="*/ 0 h 240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744338" h="2403337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lnTo>
                      <a:pt x="535028" y="1082424"/>
                    </a:ln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lnTo>
                      <a:pt x="599158" y="1193735"/>
                    </a:ln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919500" y="844446"/>
                      <a:pt x="912924" y="857230"/>
                    </a:cubicBezTo>
                    <a:cubicBezTo>
                      <a:pt x="888715" y="904292"/>
                      <a:pt x="713521" y="1122611"/>
                      <a:pt x="671991" y="1178161"/>
                    </a:cubicBezTo>
                    <a:cubicBezTo>
                      <a:pt x="630461" y="1233711"/>
                      <a:pt x="666495" y="1186406"/>
                      <a:pt x="663746" y="1190529"/>
                    </a:cubicBezTo>
                    <a:lnTo>
                      <a:pt x="539609" y="1352228"/>
                    </a:ln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lnTo>
                      <a:pt x="1744338" y="1052649"/>
                    </a:ln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lnTo>
                      <a:pt x="1357267" y="1162586"/>
                    </a:lnTo>
                    <a:lnTo>
                      <a:pt x="1068682" y="1242291"/>
                    </a:lnTo>
                    <a:lnTo>
                      <a:pt x="693979" y="1345815"/>
                    </a:ln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35181" y="1367268"/>
                      <a:pt x="516705" y="1393454"/>
                    </a:cubicBezTo>
                    <a:cubicBezTo>
                      <a:pt x="498229" y="1419640"/>
                      <a:pt x="459217" y="1465296"/>
                      <a:pt x="416387" y="1542786"/>
                    </a:cubicBezTo>
                    <a:cubicBezTo>
                      <a:pt x="388139" y="1598976"/>
                      <a:pt x="283776" y="180297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lnTo>
                      <a:pt x="250107" y="1914740"/>
                    </a:ln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lnTo>
                      <a:pt x="244610" y="2193248"/>
                    </a:ln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E7DA1322-58E4-4E9C-BF6D-CE787AC02EBB}"/>
                  </a:ext>
                </a:extLst>
              </p:cNvPr>
              <p:cNvSpPr/>
              <p:nvPr/>
            </p:nvSpPr>
            <p:spPr>
              <a:xfrm>
                <a:off x="10701602" y="980510"/>
                <a:ext cx="297747" cy="1094792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54C2A79-AAC1-40EA-AEC5-AED148F61D2E}"/>
                  </a:ext>
                </a:extLst>
              </p:cNvPr>
              <p:cNvSpPr/>
              <p:nvPr/>
            </p:nvSpPr>
            <p:spPr>
              <a:xfrm>
                <a:off x="11073556" y="577865"/>
                <a:ext cx="219874" cy="1103953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AC6A0E0D-7F44-4499-AA60-2A84AC8D2561}"/>
                </a:ext>
              </a:extLst>
            </p:cNvPr>
            <p:cNvGrpSpPr/>
            <p:nvPr/>
          </p:nvGrpSpPr>
          <p:grpSpPr>
            <a:xfrm rot="10538332" flipV="1">
              <a:off x="8220786" y="2561066"/>
              <a:ext cx="1306480" cy="1525341"/>
              <a:chOff x="8739710" y="248266"/>
              <a:chExt cx="765266" cy="893463"/>
            </a:xfrm>
          </p:grpSpPr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3F129B8-95E3-4C90-B0BC-CC0647F9F0CB}"/>
                  </a:ext>
                </a:extLst>
              </p:cNvPr>
              <p:cNvSpPr/>
              <p:nvPr/>
            </p:nvSpPr>
            <p:spPr>
              <a:xfrm>
                <a:off x="8739710" y="248266"/>
                <a:ext cx="765266" cy="893463"/>
              </a:xfrm>
              <a:custGeom>
                <a:avLst/>
                <a:gdLst>
                  <a:gd name="connsiteX0" fmla="*/ 10284 w 765266"/>
                  <a:gd name="connsiteY0" fmla="*/ 1505 h 893463"/>
                  <a:gd name="connsiteX1" fmla="*/ 59298 w 765266"/>
                  <a:gd name="connsiteY1" fmla="*/ 62886 h 893463"/>
                  <a:gd name="connsiteX2" fmla="*/ 254895 w 765266"/>
                  <a:gd name="connsiteY2" fmla="*/ 299251 h 893463"/>
                  <a:gd name="connsiteX3" fmla="*/ 466066 w 765266"/>
                  <a:gd name="connsiteY3" fmla="*/ 553481 h 893463"/>
                  <a:gd name="connsiteX4" fmla="*/ 672199 w 765266"/>
                  <a:gd name="connsiteY4" fmla="*/ 802215 h 893463"/>
                  <a:gd name="connsiteX5" fmla="*/ 707013 w 765266"/>
                  <a:gd name="connsiteY5" fmla="*/ 842984 h 893463"/>
                  <a:gd name="connsiteX6" fmla="*/ 715716 w 765266"/>
                  <a:gd name="connsiteY6" fmla="*/ 815499 h 893463"/>
                  <a:gd name="connsiteX7" fmla="*/ 747323 w 765266"/>
                  <a:gd name="connsiteY7" fmla="*/ 871384 h 893463"/>
                  <a:gd name="connsiteX8" fmla="*/ 765266 w 765266"/>
                  <a:gd name="connsiteY8" fmla="*/ 880934 h 893463"/>
                  <a:gd name="connsiteX9" fmla="*/ 758219 w 765266"/>
                  <a:gd name="connsiteY9" fmla="*/ 893463 h 893463"/>
                  <a:gd name="connsiteX10" fmla="*/ 705180 w 765266"/>
                  <a:gd name="connsiteY10" fmla="*/ 859474 h 893463"/>
                  <a:gd name="connsiteX11" fmla="*/ 650212 w 765266"/>
                  <a:gd name="connsiteY11" fmla="*/ 848938 h 893463"/>
                  <a:gd name="connsiteX12" fmla="*/ 12117 w 765266"/>
                  <a:gd name="connsiteY12" fmla="*/ 195727 h 893463"/>
                  <a:gd name="connsiteX13" fmla="*/ 1123 w 765266"/>
                  <a:gd name="connsiteY13" fmla="*/ 11582 h 893463"/>
                  <a:gd name="connsiteX14" fmla="*/ 10284 w 765266"/>
                  <a:gd name="connsiteY14" fmla="*/ 1505 h 89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5266" h="893463">
                    <a:moveTo>
                      <a:pt x="10284" y="1505"/>
                    </a:moveTo>
                    <a:cubicBezTo>
                      <a:pt x="24485" y="23950"/>
                      <a:pt x="42807" y="42731"/>
                      <a:pt x="59298" y="62886"/>
                    </a:cubicBezTo>
                    <a:cubicBezTo>
                      <a:pt x="123886" y="142133"/>
                      <a:pt x="189849" y="220463"/>
                      <a:pt x="254895" y="299251"/>
                    </a:cubicBezTo>
                    <a:cubicBezTo>
                      <a:pt x="324980" y="383995"/>
                      <a:pt x="395523" y="468738"/>
                      <a:pt x="466066" y="553481"/>
                    </a:cubicBezTo>
                    <a:cubicBezTo>
                      <a:pt x="534778" y="636392"/>
                      <a:pt x="603947" y="718845"/>
                      <a:pt x="672199" y="802215"/>
                    </a:cubicBezTo>
                    <a:cubicBezTo>
                      <a:pt x="683651" y="815957"/>
                      <a:pt x="694645" y="829699"/>
                      <a:pt x="707013" y="842984"/>
                    </a:cubicBezTo>
                    <a:cubicBezTo>
                      <a:pt x="714800" y="834738"/>
                      <a:pt x="703348" y="821454"/>
                      <a:pt x="715716" y="815499"/>
                    </a:cubicBezTo>
                    <a:cubicBezTo>
                      <a:pt x="709761" y="843900"/>
                      <a:pt x="724877" y="856726"/>
                      <a:pt x="747323" y="871384"/>
                    </a:cubicBezTo>
                    <a:lnTo>
                      <a:pt x="765266" y="880934"/>
                    </a:lnTo>
                    <a:lnTo>
                      <a:pt x="758219" y="893463"/>
                    </a:lnTo>
                    <a:lnTo>
                      <a:pt x="705180" y="859474"/>
                    </a:lnTo>
                    <a:cubicBezTo>
                      <a:pt x="689148" y="851229"/>
                      <a:pt x="668535" y="852603"/>
                      <a:pt x="650212" y="848938"/>
                    </a:cubicBezTo>
                    <a:cubicBezTo>
                      <a:pt x="325896" y="785724"/>
                      <a:pt x="67085" y="520958"/>
                      <a:pt x="12117" y="195727"/>
                    </a:cubicBezTo>
                    <a:cubicBezTo>
                      <a:pt x="1581" y="134804"/>
                      <a:pt x="-2084" y="73422"/>
                      <a:pt x="1123" y="11582"/>
                    </a:cubicBezTo>
                    <a:cubicBezTo>
                      <a:pt x="1581" y="7001"/>
                      <a:pt x="-2542" y="-3992"/>
                      <a:pt x="10284" y="15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68114FE5-DD54-4D3E-9B18-FEF6D3D16217}"/>
                  </a:ext>
                </a:extLst>
              </p:cNvPr>
              <p:cNvSpPr/>
              <p:nvPr/>
            </p:nvSpPr>
            <p:spPr>
              <a:xfrm>
                <a:off x="8746374" y="249770"/>
                <a:ext cx="705431" cy="847433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0F592F-748B-4460-A119-903BF3C4EF1D}"/>
              </a:ext>
            </a:extLst>
          </p:cNvPr>
          <p:cNvCxnSpPr>
            <a:cxnSpLocks/>
          </p:cNvCxnSpPr>
          <p:nvPr/>
        </p:nvCxnSpPr>
        <p:spPr>
          <a:xfrm flipV="1">
            <a:off x="1622134" y="1826107"/>
            <a:ext cx="11363" cy="1800000"/>
          </a:xfrm>
          <a:prstGeom prst="line">
            <a:avLst/>
          </a:prstGeom>
          <a:ln w="2540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99E380C-3A6A-4B81-AD4F-36EC7DCD4D98}"/>
              </a:ext>
            </a:extLst>
          </p:cNvPr>
          <p:cNvGrpSpPr/>
          <p:nvPr/>
        </p:nvGrpSpPr>
        <p:grpSpPr>
          <a:xfrm>
            <a:off x="1786947" y="1840361"/>
            <a:ext cx="1759674" cy="1280741"/>
            <a:chOff x="4965552" y="1736224"/>
            <a:chExt cx="1759674" cy="12807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699B2A-8829-4DE8-A08F-825912847BE0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F1642E-F317-42F4-B60B-E9B1697955DD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12313E-7950-4B8A-BDDF-2F1ACEF5CE82}"/>
              </a:ext>
            </a:extLst>
          </p:cNvPr>
          <p:cNvCxnSpPr/>
          <p:nvPr/>
        </p:nvCxnSpPr>
        <p:spPr>
          <a:xfrm flipV="1">
            <a:off x="5392888" y="1826107"/>
            <a:ext cx="0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854379E-B4D8-4CB7-836E-29EA3F473850}"/>
              </a:ext>
            </a:extLst>
          </p:cNvPr>
          <p:cNvGrpSpPr/>
          <p:nvPr/>
        </p:nvGrpSpPr>
        <p:grpSpPr>
          <a:xfrm>
            <a:off x="5552101" y="1840361"/>
            <a:ext cx="1759674" cy="1280741"/>
            <a:chOff x="4965552" y="1736224"/>
            <a:chExt cx="1759674" cy="12807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3309FB-70B6-4C1A-AC42-8A54F734B118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D3F4A-194D-491F-A4FB-CFD2E0E06995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0522E9-746A-495F-AD8F-C9427239826F}"/>
              </a:ext>
            </a:extLst>
          </p:cNvPr>
          <p:cNvCxnSpPr/>
          <p:nvPr/>
        </p:nvCxnSpPr>
        <p:spPr>
          <a:xfrm flipH="1" flipV="1">
            <a:off x="9152281" y="1826107"/>
            <a:ext cx="162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592669-9AA3-4D01-9072-DC39B97C2945}"/>
              </a:ext>
            </a:extLst>
          </p:cNvPr>
          <p:cNvGrpSpPr/>
          <p:nvPr/>
        </p:nvGrpSpPr>
        <p:grpSpPr>
          <a:xfrm>
            <a:off x="9317257" y="1840361"/>
            <a:ext cx="1759674" cy="1280741"/>
            <a:chOff x="4965552" y="1736224"/>
            <a:chExt cx="1759674" cy="12807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20CBA9-1144-4D64-95C9-27F063E16B11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FDDC7D-2F77-4120-88D9-3CAFD0494E47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32FE8A-49E2-4FF7-943A-26F5E7372867}"/>
              </a:ext>
            </a:extLst>
          </p:cNvPr>
          <p:cNvCxnSpPr/>
          <p:nvPr/>
        </p:nvCxnSpPr>
        <p:spPr>
          <a:xfrm flipV="1">
            <a:off x="3513192" y="3978944"/>
            <a:ext cx="0" cy="1800000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1F08B-F02F-4CEE-A182-84F8D6FA6D12}"/>
              </a:ext>
            </a:extLst>
          </p:cNvPr>
          <p:cNvGrpSpPr/>
          <p:nvPr/>
        </p:nvGrpSpPr>
        <p:grpSpPr>
          <a:xfrm>
            <a:off x="3669523" y="4479067"/>
            <a:ext cx="1759674" cy="1280741"/>
            <a:chOff x="4965552" y="1736224"/>
            <a:chExt cx="1759674" cy="12807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4B2BCF-FF98-4EC0-859B-6432822BBFB0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844F96-B6CD-4183-8BB6-B4B83C613EAA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ED338B-2102-4A96-A87B-61229CB1B6D7}"/>
              </a:ext>
            </a:extLst>
          </p:cNvPr>
          <p:cNvCxnSpPr/>
          <p:nvPr/>
        </p:nvCxnSpPr>
        <p:spPr>
          <a:xfrm flipV="1">
            <a:off x="7272584" y="3978944"/>
            <a:ext cx="0" cy="1800000"/>
          </a:xfrm>
          <a:prstGeom prst="line">
            <a:avLst/>
          </a:prstGeom>
          <a:ln w="25400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C7CDFF-1163-443C-A7EE-28843DBD45BA}"/>
              </a:ext>
            </a:extLst>
          </p:cNvPr>
          <p:cNvGrpSpPr/>
          <p:nvPr/>
        </p:nvGrpSpPr>
        <p:grpSpPr>
          <a:xfrm>
            <a:off x="7434679" y="4479067"/>
            <a:ext cx="1759674" cy="1280741"/>
            <a:chOff x="4965552" y="1736224"/>
            <a:chExt cx="1759674" cy="12807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52D270-B995-40A0-BED9-0B28996DFF25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00E788-4D3A-481C-B8FF-9A0F04EF0C04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2AFB562-75D1-4675-8F51-87F164934CFF}"/>
              </a:ext>
            </a:extLst>
          </p:cNvPr>
          <p:cNvSpPr txBox="1"/>
          <p:nvPr/>
        </p:nvSpPr>
        <p:spPr>
          <a:xfrm>
            <a:off x="1032919" y="4002241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6"/>
                </a:solidFill>
                <a:cs typeface="Arial" pitchFamily="34" charset="0"/>
              </a:rPr>
              <a:t>2016</a:t>
            </a:r>
            <a:endParaRPr lang="ko-KR" altLang="en-US" sz="28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83BC2D-8C48-4ED9-B46E-AE674B3357D6}"/>
              </a:ext>
            </a:extLst>
          </p:cNvPr>
          <p:cNvSpPr txBox="1"/>
          <p:nvPr/>
        </p:nvSpPr>
        <p:spPr>
          <a:xfrm>
            <a:off x="4794671" y="4010519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36FFC-2AD0-41C2-9E17-E94FD92DD763}"/>
              </a:ext>
            </a:extLst>
          </p:cNvPr>
          <p:cNvSpPr txBox="1"/>
          <p:nvPr/>
        </p:nvSpPr>
        <p:spPr>
          <a:xfrm>
            <a:off x="8556423" y="40187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F32964-3B74-4CB3-A19E-9766EFD6214A}"/>
              </a:ext>
            </a:extLst>
          </p:cNvPr>
          <p:cNvSpPr txBox="1"/>
          <p:nvPr/>
        </p:nvSpPr>
        <p:spPr>
          <a:xfrm>
            <a:off x="2913795" y="3082239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F80773-CC10-4F27-85E7-48019C93213A}"/>
              </a:ext>
            </a:extLst>
          </p:cNvPr>
          <p:cNvSpPr txBox="1"/>
          <p:nvPr/>
        </p:nvSpPr>
        <p:spPr>
          <a:xfrm>
            <a:off x="6675547" y="309051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B71D23-B4E6-45B0-9945-5F6B9F072D6D}"/>
              </a:ext>
            </a:extLst>
          </p:cNvPr>
          <p:cNvSpPr/>
          <p:nvPr/>
        </p:nvSpPr>
        <p:spPr>
          <a:xfrm>
            <a:off x="873580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A58675-CB41-4AC9-9A98-4ECD2F0FB6D1}"/>
              </a:ext>
            </a:extLst>
          </p:cNvPr>
          <p:cNvSpPr/>
          <p:nvPr/>
        </p:nvSpPr>
        <p:spPr>
          <a:xfrm>
            <a:off x="1161561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82158D-5DB0-4DE4-8311-E3DE40B6B413}"/>
              </a:ext>
            </a:extLst>
          </p:cNvPr>
          <p:cNvSpPr/>
          <p:nvPr/>
        </p:nvSpPr>
        <p:spPr>
          <a:xfrm>
            <a:off x="1889923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B6FAA2-4CD5-4356-9C65-EA5D5C5272C3}"/>
              </a:ext>
            </a:extLst>
          </p:cNvPr>
          <p:cNvSpPr/>
          <p:nvPr/>
        </p:nvSpPr>
        <p:spPr>
          <a:xfrm>
            <a:off x="2465885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BD2F5F-261B-461F-B2BD-8430745D85D6}"/>
              </a:ext>
            </a:extLst>
          </p:cNvPr>
          <p:cNvSpPr/>
          <p:nvPr/>
        </p:nvSpPr>
        <p:spPr>
          <a:xfrm>
            <a:off x="2753866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4CE4FC-0653-4E82-B8A5-22D89F5F3A7E}"/>
              </a:ext>
            </a:extLst>
          </p:cNvPr>
          <p:cNvSpPr/>
          <p:nvPr/>
        </p:nvSpPr>
        <p:spPr>
          <a:xfrm>
            <a:off x="3041847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28ABC-C152-4DAF-8544-29535DF19633}"/>
              </a:ext>
            </a:extLst>
          </p:cNvPr>
          <p:cNvSpPr/>
          <p:nvPr/>
        </p:nvSpPr>
        <p:spPr>
          <a:xfrm>
            <a:off x="3770209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41461B-918E-4896-9518-C733E8820520}"/>
              </a:ext>
            </a:extLst>
          </p:cNvPr>
          <p:cNvSpPr/>
          <p:nvPr/>
        </p:nvSpPr>
        <p:spPr>
          <a:xfrm>
            <a:off x="4346171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26F9238-4466-4792-ACE0-86B78290D7F0}"/>
              </a:ext>
            </a:extLst>
          </p:cNvPr>
          <p:cNvSpPr/>
          <p:nvPr/>
        </p:nvSpPr>
        <p:spPr>
          <a:xfrm>
            <a:off x="4634152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2B8148-0EAC-48EA-9174-B78C9AFE0CF9}"/>
              </a:ext>
            </a:extLst>
          </p:cNvPr>
          <p:cNvSpPr/>
          <p:nvPr/>
        </p:nvSpPr>
        <p:spPr>
          <a:xfrm>
            <a:off x="4922133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745288-1EDB-4193-A9F4-4AF811A7CD50}"/>
              </a:ext>
            </a:extLst>
          </p:cNvPr>
          <p:cNvSpPr/>
          <p:nvPr/>
        </p:nvSpPr>
        <p:spPr>
          <a:xfrm>
            <a:off x="5650495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BA5280-DC6C-4ED4-812C-3CBD52F08D58}"/>
              </a:ext>
            </a:extLst>
          </p:cNvPr>
          <p:cNvSpPr/>
          <p:nvPr/>
        </p:nvSpPr>
        <p:spPr>
          <a:xfrm>
            <a:off x="6226457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B0CA40-DB02-4584-A2DD-B7D68C56429D}"/>
              </a:ext>
            </a:extLst>
          </p:cNvPr>
          <p:cNvSpPr/>
          <p:nvPr/>
        </p:nvSpPr>
        <p:spPr>
          <a:xfrm>
            <a:off x="6514438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18F1F42-4B48-4EC9-A6DB-203301CAD184}"/>
              </a:ext>
            </a:extLst>
          </p:cNvPr>
          <p:cNvSpPr/>
          <p:nvPr/>
        </p:nvSpPr>
        <p:spPr>
          <a:xfrm>
            <a:off x="6802419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184ABAD-989E-4955-A846-2D230490DE24}"/>
              </a:ext>
            </a:extLst>
          </p:cNvPr>
          <p:cNvSpPr/>
          <p:nvPr/>
        </p:nvSpPr>
        <p:spPr>
          <a:xfrm>
            <a:off x="7530781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C2582-DDFD-4D0F-BB66-43E4BE93F8CD}"/>
              </a:ext>
            </a:extLst>
          </p:cNvPr>
          <p:cNvSpPr/>
          <p:nvPr/>
        </p:nvSpPr>
        <p:spPr>
          <a:xfrm>
            <a:off x="8106743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6A76DB-1033-47D7-B933-BE2A92ED6433}"/>
              </a:ext>
            </a:extLst>
          </p:cNvPr>
          <p:cNvSpPr/>
          <p:nvPr/>
        </p:nvSpPr>
        <p:spPr>
          <a:xfrm>
            <a:off x="8394724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BE0D2E-E5B7-4072-B311-C08D8764E7B7}"/>
              </a:ext>
            </a:extLst>
          </p:cNvPr>
          <p:cNvSpPr/>
          <p:nvPr/>
        </p:nvSpPr>
        <p:spPr>
          <a:xfrm>
            <a:off x="8682705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23EC93-059A-4536-96EC-584B0DF7F397}"/>
              </a:ext>
            </a:extLst>
          </p:cNvPr>
          <p:cNvSpPr/>
          <p:nvPr/>
        </p:nvSpPr>
        <p:spPr>
          <a:xfrm>
            <a:off x="9411067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7ECC3D-71E0-4603-83D6-3968459BEC8A}"/>
              </a:ext>
            </a:extLst>
          </p:cNvPr>
          <p:cNvGrpSpPr/>
          <p:nvPr/>
        </p:nvGrpSpPr>
        <p:grpSpPr>
          <a:xfrm>
            <a:off x="10573979" y="3522237"/>
            <a:ext cx="691486" cy="550376"/>
            <a:chOff x="6546734" y="4469326"/>
            <a:chExt cx="691486" cy="550376"/>
          </a:xfrm>
          <a:solidFill>
            <a:schemeClr val="bg1">
              <a:lumMod val="75000"/>
            </a:schemeClr>
          </a:solidFill>
        </p:grpSpPr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D580E6C4-0DBA-4388-9C86-EACB48AF910A}"/>
                </a:ext>
              </a:extLst>
            </p:cNvPr>
            <p:cNvSpPr/>
            <p:nvPr/>
          </p:nvSpPr>
          <p:spPr>
            <a:xfrm rot="2624939">
              <a:off x="6546734" y="4469326"/>
              <a:ext cx="682842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ounded Rectangle 26">
              <a:extLst>
                <a:ext uri="{FF2B5EF4-FFF2-40B4-BE49-F238E27FC236}">
                  <a16:creationId xmlns:a16="http://schemas.microsoft.com/office/drawing/2014/main" id="{80DD10D7-2571-481F-817E-EBDE90C29472}"/>
                </a:ext>
              </a:extLst>
            </p:cNvPr>
            <p:cNvSpPr/>
            <p:nvPr/>
          </p:nvSpPr>
          <p:spPr>
            <a:xfrm rot="18900000">
              <a:off x="6555378" y="4839702"/>
              <a:ext cx="682842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85B2E32B-813D-4BDA-8F85-10DF86C912CA}"/>
              </a:ext>
            </a:extLst>
          </p:cNvPr>
          <p:cNvSpPr/>
          <p:nvPr/>
        </p:nvSpPr>
        <p:spPr>
          <a:xfrm>
            <a:off x="1449542" y="3610520"/>
            <a:ext cx="368424" cy="3684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4F43D4-B64F-4858-B1C9-B7A5FA9012F8}"/>
              </a:ext>
            </a:extLst>
          </p:cNvPr>
          <p:cNvSpPr/>
          <p:nvPr/>
        </p:nvSpPr>
        <p:spPr>
          <a:xfrm>
            <a:off x="3329828" y="3610520"/>
            <a:ext cx="368424" cy="368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0B2741-9553-4AA3-827E-6B77CC1D3231}"/>
              </a:ext>
            </a:extLst>
          </p:cNvPr>
          <p:cNvSpPr/>
          <p:nvPr/>
        </p:nvSpPr>
        <p:spPr>
          <a:xfrm>
            <a:off x="5210114" y="3610520"/>
            <a:ext cx="368424" cy="3684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7F537E-6F9F-40EA-BDC8-317312C02EB0}"/>
              </a:ext>
            </a:extLst>
          </p:cNvPr>
          <p:cNvSpPr/>
          <p:nvPr/>
        </p:nvSpPr>
        <p:spPr>
          <a:xfrm>
            <a:off x="7090400" y="3610520"/>
            <a:ext cx="368424" cy="3684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F777C9C-A09A-413D-B6B5-1A9B87F6AA8A}"/>
              </a:ext>
            </a:extLst>
          </p:cNvPr>
          <p:cNvSpPr/>
          <p:nvPr/>
        </p:nvSpPr>
        <p:spPr>
          <a:xfrm>
            <a:off x="8970686" y="3610520"/>
            <a:ext cx="368424" cy="3684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F14C23-0CFE-49A0-978F-34D7B319D3E4}"/>
              </a:ext>
            </a:extLst>
          </p:cNvPr>
          <p:cNvSpPr/>
          <p:nvPr/>
        </p:nvSpPr>
        <p:spPr>
          <a:xfrm>
            <a:off x="9987029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89F9C0-F42A-4831-9C0C-4D981F14B69B}"/>
              </a:ext>
            </a:extLst>
          </p:cNvPr>
          <p:cNvSpPr/>
          <p:nvPr/>
        </p:nvSpPr>
        <p:spPr>
          <a:xfrm>
            <a:off x="10275010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6BA5B4-03C5-42CB-B056-5091BB9478D5}"/>
              </a:ext>
            </a:extLst>
          </p:cNvPr>
          <p:cNvSpPr/>
          <p:nvPr/>
        </p:nvSpPr>
        <p:spPr>
          <a:xfrm>
            <a:off x="10562985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AC04D5F6-6E0C-4E4B-9432-0ACF62217DA6}"/>
              </a:ext>
            </a:extLst>
          </p:cNvPr>
          <p:cNvSpPr/>
          <p:nvPr/>
        </p:nvSpPr>
        <p:spPr>
          <a:xfrm>
            <a:off x="2177904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8" name="Oval 9">
            <a:extLst>
              <a:ext uri="{FF2B5EF4-FFF2-40B4-BE49-F238E27FC236}">
                <a16:creationId xmlns:a16="http://schemas.microsoft.com/office/drawing/2014/main" id="{B003BB90-A2DD-4334-B4F7-A8C9A2C630D8}"/>
              </a:ext>
            </a:extLst>
          </p:cNvPr>
          <p:cNvSpPr/>
          <p:nvPr/>
        </p:nvSpPr>
        <p:spPr>
          <a:xfrm>
            <a:off x="4058190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Oval 13">
            <a:extLst>
              <a:ext uri="{FF2B5EF4-FFF2-40B4-BE49-F238E27FC236}">
                <a16:creationId xmlns:a16="http://schemas.microsoft.com/office/drawing/2014/main" id="{A27C0458-0064-4D3D-AE5D-5AC88D3755EA}"/>
              </a:ext>
            </a:extLst>
          </p:cNvPr>
          <p:cNvSpPr/>
          <p:nvPr/>
        </p:nvSpPr>
        <p:spPr>
          <a:xfrm>
            <a:off x="5938476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0" name="Oval 17">
            <a:extLst>
              <a:ext uri="{FF2B5EF4-FFF2-40B4-BE49-F238E27FC236}">
                <a16:creationId xmlns:a16="http://schemas.microsoft.com/office/drawing/2014/main" id="{7A42856E-ED29-4B24-A475-1B3977DB2AA2}"/>
              </a:ext>
            </a:extLst>
          </p:cNvPr>
          <p:cNvSpPr/>
          <p:nvPr/>
        </p:nvSpPr>
        <p:spPr>
          <a:xfrm>
            <a:off x="7818762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39B73791-54AF-4B2C-BA71-7F6BB320543A}"/>
              </a:ext>
            </a:extLst>
          </p:cNvPr>
          <p:cNvSpPr/>
          <p:nvPr/>
        </p:nvSpPr>
        <p:spPr>
          <a:xfrm>
            <a:off x="9699048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CFFBF22-0F7C-4466-9FC4-C42CB8E12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320733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754F5EF-71E4-4349-B7E5-7D7521D1A63C}"/>
              </a:ext>
            </a:extLst>
          </p:cNvPr>
          <p:cNvGrpSpPr/>
          <p:nvPr/>
        </p:nvGrpSpPr>
        <p:grpSpPr>
          <a:xfrm>
            <a:off x="9102029" y="4718858"/>
            <a:ext cx="1096211" cy="1445026"/>
            <a:chOff x="5733204" y="4148522"/>
            <a:chExt cx="1306402" cy="172210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498D15C-86EF-41E8-89B4-727E8FD5F756}"/>
                </a:ext>
              </a:extLst>
            </p:cNvPr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F3DD7B3-9256-4449-A9D8-904C4F6B2CB2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4BD4AEA-A87C-4895-B55C-5B63AF4D01C1}"/>
                  </a:ext>
                </a:extLst>
              </p:cNvPr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261E1E8-ED34-4F89-9F42-A501668B12C3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1644DD-967D-45F9-B4CE-52D674ABC316}"/>
                </a:ext>
              </a:extLst>
            </p:cNvPr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926F830-9431-4A01-858B-6C7609BA8B14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5122FFA-E0CF-4E1E-8400-AA94350B909F}"/>
                  </a:ext>
                </a:extLst>
              </p:cNvPr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8E02E29-2F2B-4D29-ACE5-D3DA1AF4301D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C360A68B-217E-458B-828B-F7B8E08A7451}"/>
              </a:ext>
            </a:extLst>
          </p:cNvPr>
          <p:cNvSpPr/>
          <p:nvPr/>
        </p:nvSpPr>
        <p:spPr>
          <a:xfrm>
            <a:off x="8388704" y="4896394"/>
            <a:ext cx="291457" cy="1205216"/>
          </a:xfrm>
          <a:custGeom>
            <a:avLst/>
            <a:gdLst>
              <a:gd name="connsiteX0" fmla="*/ 360045 w 352425"/>
              <a:gd name="connsiteY0" fmla="*/ 1458278 h 1457325"/>
              <a:gd name="connsiteX1" fmla="*/ 360045 w 352425"/>
              <a:gd name="connsiteY1" fmla="*/ 1433513 h 1457325"/>
              <a:gd name="connsiteX2" fmla="*/ 360998 w 352425"/>
              <a:gd name="connsiteY2" fmla="*/ 160020 h 1457325"/>
              <a:gd name="connsiteX3" fmla="*/ 334328 w 352425"/>
              <a:gd name="connsiteY3" fmla="*/ 122873 h 1457325"/>
              <a:gd name="connsiteX4" fmla="*/ 124778 w 352425"/>
              <a:gd name="connsiteY4" fmla="*/ 45720 h 1457325"/>
              <a:gd name="connsiteX5" fmla="*/ 0 w 352425"/>
              <a:gd name="connsiteY5" fmla="*/ 0 h 1457325"/>
              <a:gd name="connsiteX6" fmla="*/ 0 w 352425"/>
              <a:gd name="connsiteY6" fmla="*/ 1457325 h 1457325"/>
              <a:gd name="connsiteX7" fmla="*/ 360045 w 352425"/>
              <a:gd name="connsiteY7" fmla="*/ 1457325 h 1457325"/>
              <a:gd name="connsiteX8" fmla="*/ 323850 w 352425"/>
              <a:gd name="connsiteY8" fmla="*/ 1391603 h 1457325"/>
              <a:gd name="connsiteX9" fmla="*/ 300990 w 352425"/>
              <a:gd name="connsiteY9" fmla="*/ 1392555 h 1457325"/>
              <a:gd name="connsiteX10" fmla="*/ 60960 w 352425"/>
              <a:gd name="connsiteY10" fmla="*/ 1392555 h 1457325"/>
              <a:gd name="connsiteX11" fmla="*/ 37148 w 352425"/>
              <a:gd name="connsiteY11" fmla="*/ 1362075 h 1457325"/>
              <a:gd name="connsiteX12" fmla="*/ 323850 w 352425"/>
              <a:gd name="connsiteY12" fmla="*/ 1362075 h 1457325"/>
              <a:gd name="connsiteX13" fmla="*/ 323850 w 352425"/>
              <a:gd name="connsiteY13" fmla="*/ 1391603 h 1457325"/>
              <a:gd name="connsiteX14" fmla="*/ 323850 w 352425"/>
              <a:gd name="connsiteY14" fmla="*/ 1333500 h 1457325"/>
              <a:gd name="connsiteX15" fmla="*/ 37148 w 352425"/>
              <a:gd name="connsiteY15" fmla="*/ 1333500 h 1457325"/>
              <a:gd name="connsiteX16" fmla="*/ 60960 w 352425"/>
              <a:gd name="connsiteY16" fmla="*/ 1302068 h 1457325"/>
              <a:gd name="connsiteX17" fmla="*/ 300990 w 352425"/>
              <a:gd name="connsiteY17" fmla="*/ 1302068 h 1457325"/>
              <a:gd name="connsiteX18" fmla="*/ 323850 w 352425"/>
              <a:gd name="connsiteY18" fmla="*/ 1303020 h 1457325"/>
              <a:gd name="connsiteX19" fmla="*/ 323850 w 352425"/>
              <a:gd name="connsiteY19" fmla="*/ 1333500 h 1457325"/>
              <a:gd name="connsiteX20" fmla="*/ 323850 w 352425"/>
              <a:gd name="connsiteY20" fmla="*/ 1277303 h 1457325"/>
              <a:gd name="connsiteX21" fmla="*/ 300990 w 352425"/>
              <a:gd name="connsiteY21" fmla="*/ 1278255 h 1457325"/>
              <a:gd name="connsiteX22" fmla="*/ 60960 w 352425"/>
              <a:gd name="connsiteY22" fmla="*/ 1278255 h 1457325"/>
              <a:gd name="connsiteX23" fmla="*/ 37148 w 352425"/>
              <a:gd name="connsiteY23" fmla="*/ 1247775 h 1457325"/>
              <a:gd name="connsiteX24" fmla="*/ 323850 w 352425"/>
              <a:gd name="connsiteY24" fmla="*/ 1247775 h 1457325"/>
              <a:gd name="connsiteX25" fmla="*/ 323850 w 352425"/>
              <a:gd name="connsiteY25" fmla="*/ 1277303 h 1457325"/>
              <a:gd name="connsiteX26" fmla="*/ 322898 w 352425"/>
              <a:gd name="connsiteY26" fmla="*/ 1163003 h 1457325"/>
              <a:gd name="connsiteX27" fmla="*/ 300038 w 352425"/>
              <a:gd name="connsiteY27" fmla="*/ 1163955 h 1457325"/>
              <a:gd name="connsiteX28" fmla="*/ 60008 w 352425"/>
              <a:gd name="connsiteY28" fmla="*/ 1163955 h 1457325"/>
              <a:gd name="connsiteX29" fmla="*/ 36195 w 352425"/>
              <a:gd name="connsiteY29" fmla="*/ 1133475 h 1457325"/>
              <a:gd name="connsiteX30" fmla="*/ 322898 w 352425"/>
              <a:gd name="connsiteY30" fmla="*/ 1133475 h 1457325"/>
              <a:gd name="connsiteX31" fmla="*/ 323850 w 352425"/>
              <a:gd name="connsiteY31" fmla="*/ 1150620 h 1457325"/>
              <a:gd name="connsiteX32" fmla="*/ 322898 w 352425"/>
              <a:gd name="connsiteY32" fmla="*/ 1163003 h 1457325"/>
              <a:gd name="connsiteX33" fmla="*/ 300990 w 352425"/>
              <a:gd name="connsiteY33" fmla="*/ 936308 h 1457325"/>
              <a:gd name="connsiteX34" fmla="*/ 60960 w 352425"/>
              <a:gd name="connsiteY34" fmla="*/ 936308 h 1457325"/>
              <a:gd name="connsiteX35" fmla="*/ 37148 w 352425"/>
              <a:gd name="connsiteY35" fmla="*/ 904875 h 1457325"/>
              <a:gd name="connsiteX36" fmla="*/ 323850 w 352425"/>
              <a:gd name="connsiteY36" fmla="*/ 904875 h 1457325"/>
              <a:gd name="connsiteX37" fmla="*/ 323850 w 352425"/>
              <a:gd name="connsiteY37" fmla="*/ 934403 h 1457325"/>
              <a:gd name="connsiteX38" fmla="*/ 300990 w 352425"/>
              <a:gd name="connsiteY38" fmla="*/ 936308 h 1457325"/>
              <a:gd name="connsiteX39" fmla="*/ 322898 w 352425"/>
              <a:gd name="connsiteY39" fmla="*/ 960120 h 1457325"/>
              <a:gd name="connsiteX40" fmla="*/ 322898 w 352425"/>
              <a:gd name="connsiteY40" fmla="*/ 990600 h 1457325"/>
              <a:gd name="connsiteX41" fmla="*/ 37148 w 352425"/>
              <a:gd name="connsiteY41" fmla="*/ 990600 h 1457325"/>
              <a:gd name="connsiteX42" fmla="*/ 60960 w 352425"/>
              <a:gd name="connsiteY42" fmla="*/ 959168 h 1457325"/>
              <a:gd name="connsiteX43" fmla="*/ 298133 w 352425"/>
              <a:gd name="connsiteY43" fmla="*/ 959168 h 1457325"/>
              <a:gd name="connsiteX44" fmla="*/ 322898 w 352425"/>
              <a:gd name="connsiteY44" fmla="*/ 960120 h 1457325"/>
              <a:gd name="connsiteX45" fmla="*/ 37148 w 352425"/>
              <a:gd name="connsiteY45" fmla="*/ 762000 h 1457325"/>
              <a:gd name="connsiteX46" fmla="*/ 37148 w 352425"/>
              <a:gd name="connsiteY46" fmla="*/ 731520 h 1457325"/>
              <a:gd name="connsiteX47" fmla="*/ 323850 w 352425"/>
              <a:gd name="connsiteY47" fmla="*/ 731520 h 1457325"/>
              <a:gd name="connsiteX48" fmla="*/ 323850 w 352425"/>
              <a:gd name="connsiteY48" fmla="*/ 762000 h 1457325"/>
              <a:gd name="connsiteX49" fmla="*/ 37148 w 352425"/>
              <a:gd name="connsiteY49" fmla="*/ 762000 h 1457325"/>
              <a:gd name="connsiteX50" fmla="*/ 322898 w 352425"/>
              <a:gd name="connsiteY50" fmla="*/ 789623 h 1457325"/>
              <a:gd name="connsiteX51" fmla="*/ 322898 w 352425"/>
              <a:gd name="connsiteY51" fmla="*/ 820103 h 1457325"/>
              <a:gd name="connsiteX52" fmla="*/ 300038 w 352425"/>
              <a:gd name="connsiteY52" fmla="*/ 821055 h 1457325"/>
              <a:gd name="connsiteX53" fmla="*/ 60008 w 352425"/>
              <a:gd name="connsiteY53" fmla="*/ 821055 h 1457325"/>
              <a:gd name="connsiteX54" fmla="*/ 36195 w 352425"/>
              <a:gd name="connsiteY54" fmla="*/ 789623 h 1457325"/>
              <a:gd name="connsiteX55" fmla="*/ 322898 w 352425"/>
              <a:gd name="connsiteY55" fmla="*/ 789623 h 1457325"/>
              <a:gd name="connsiteX56" fmla="*/ 39053 w 352425"/>
              <a:gd name="connsiteY56" fmla="*/ 647700 h 1457325"/>
              <a:gd name="connsiteX57" fmla="*/ 61913 w 352425"/>
              <a:gd name="connsiteY57" fmla="*/ 616268 h 1457325"/>
              <a:gd name="connsiteX58" fmla="*/ 301943 w 352425"/>
              <a:gd name="connsiteY58" fmla="*/ 616268 h 1457325"/>
              <a:gd name="connsiteX59" fmla="*/ 324803 w 352425"/>
              <a:gd name="connsiteY59" fmla="*/ 617220 h 1457325"/>
              <a:gd name="connsiteX60" fmla="*/ 324803 w 352425"/>
              <a:gd name="connsiteY60" fmla="*/ 647700 h 1457325"/>
              <a:gd name="connsiteX61" fmla="*/ 39053 w 352425"/>
              <a:gd name="connsiteY61" fmla="*/ 647700 h 1457325"/>
              <a:gd name="connsiteX62" fmla="*/ 37148 w 352425"/>
              <a:gd name="connsiteY62" fmla="*/ 561975 h 1457325"/>
              <a:gd name="connsiteX63" fmla="*/ 323850 w 352425"/>
              <a:gd name="connsiteY63" fmla="*/ 561975 h 1457325"/>
              <a:gd name="connsiteX64" fmla="*/ 323850 w 352425"/>
              <a:gd name="connsiteY64" fmla="*/ 591503 h 1457325"/>
              <a:gd name="connsiteX65" fmla="*/ 300990 w 352425"/>
              <a:gd name="connsiteY65" fmla="*/ 592455 h 1457325"/>
              <a:gd name="connsiteX66" fmla="*/ 60960 w 352425"/>
              <a:gd name="connsiteY66" fmla="*/ 592455 h 1457325"/>
              <a:gd name="connsiteX67" fmla="*/ 37148 w 352425"/>
              <a:gd name="connsiteY67" fmla="*/ 561975 h 1457325"/>
              <a:gd name="connsiteX68" fmla="*/ 60960 w 352425"/>
              <a:gd name="connsiteY68" fmla="*/ 1073468 h 1457325"/>
              <a:gd name="connsiteX69" fmla="*/ 300990 w 352425"/>
              <a:gd name="connsiteY69" fmla="*/ 1073468 h 1457325"/>
              <a:gd name="connsiteX70" fmla="*/ 323850 w 352425"/>
              <a:gd name="connsiteY70" fmla="*/ 1074420 h 1457325"/>
              <a:gd name="connsiteX71" fmla="*/ 323850 w 352425"/>
              <a:gd name="connsiteY71" fmla="*/ 1103948 h 1457325"/>
              <a:gd name="connsiteX72" fmla="*/ 37148 w 352425"/>
              <a:gd name="connsiteY72" fmla="*/ 1103948 h 1457325"/>
              <a:gd name="connsiteX73" fmla="*/ 60960 w 352425"/>
              <a:gd name="connsiteY73" fmla="*/ 1073468 h 1457325"/>
              <a:gd name="connsiteX74" fmla="*/ 323850 w 352425"/>
              <a:gd name="connsiteY74" fmla="*/ 533400 h 1457325"/>
              <a:gd name="connsiteX75" fmla="*/ 38100 w 352425"/>
              <a:gd name="connsiteY75" fmla="*/ 533400 h 1457325"/>
              <a:gd name="connsiteX76" fmla="*/ 60008 w 352425"/>
              <a:gd name="connsiteY76" fmla="*/ 502920 h 1457325"/>
              <a:gd name="connsiteX77" fmla="*/ 301943 w 352425"/>
              <a:gd name="connsiteY77" fmla="*/ 502920 h 1457325"/>
              <a:gd name="connsiteX78" fmla="*/ 324803 w 352425"/>
              <a:gd name="connsiteY78" fmla="*/ 504825 h 1457325"/>
              <a:gd name="connsiteX79" fmla="*/ 323850 w 352425"/>
              <a:gd name="connsiteY79" fmla="*/ 533400 h 1457325"/>
              <a:gd name="connsiteX80" fmla="*/ 38100 w 352425"/>
              <a:gd name="connsiteY80" fmla="*/ 447675 h 1457325"/>
              <a:gd name="connsiteX81" fmla="*/ 322898 w 352425"/>
              <a:gd name="connsiteY81" fmla="*/ 447675 h 1457325"/>
              <a:gd name="connsiteX82" fmla="*/ 322898 w 352425"/>
              <a:gd name="connsiteY82" fmla="*/ 477203 h 1457325"/>
              <a:gd name="connsiteX83" fmla="*/ 300990 w 352425"/>
              <a:gd name="connsiteY83" fmla="*/ 479108 h 1457325"/>
              <a:gd name="connsiteX84" fmla="*/ 59055 w 352425"/>
              <a:gd name="connsiteY84" fmla="*/ 479108 h 1457325"/>
              <a:gd name="connsiteX85" fmla="*/ 38100 w 352425"/>
              <a:gd name="connsiteY85" fmla="*/ 447675 h 1457325"/>
              <a:gd name="connsiteX86" fmla="*/ 37148 w 352425"/>
              <a:gd name="connsiteY86" fmla="*/ 218123 h 1457325"/>
              <a:gd name="connsiteX87" fmla="*/ 322898 w 352425"/>
              <a:gd name="connsiteY87" fmla="*/ 218123 h 1457325"/>
              <a:gd name="connsiteX88" fmla="*/ 322898 w 352425"/>
              <a:gd name="connsiteY88" fmla="*/ 248603 h 1457325"/>
              <a:gd name="connsiteX89" fmla="*/ 300038 w 352425"/>
              <a:gd name="connsiteY89" fmla="*/ 249555 h 1457325"/>
              <a:gd name="connsiteX90" fmla="*/ 60008 w 352425"/>
              <a:gd name="connsiteY90" fmla="*/ 249555 h 1457325"/>
              <a:gd name="connsiteX91" fmla="*/ 37148 w 352425"/>
              <a:gd name="connsiteY91" fmla="*/ 218123 h 1457325"/>
              <a:gd name="connsiteX92" fmla="*/ 61913 w 352425"/>
              <a:gd name="connsiteY92" fmla="*/ 273368 h 1457325"/>
              <a:gd name="connsiteX93" fmla="*/ 299085 w 352425"/>
              <a:gd name="connsiteY93" fmla="*/ 273368 h 1457325"/>
              <a:gd name="connsiteX94" fmla="*/ 323850 w 352425"/>
              <a:gd name="connsiteY94" fmla="*/ 274320 h 1457325"/>
              <a:gd name="connsiteX95" fmla="*/ 323850 w 352425"/>
              <a:gd name="connsiteY95" fmla="*/ 304800 h 1457325"/>
              <a:gd name="connsiteX96" fmla="*/ 39053 w 352425"/>
              <a:gd name="connsiteY96" fmla="*/ 304800 h 1457325"/>
              <a:gd name="connsiteX97" fmla="*/ 61913 w 352425"/>
              <a:gd name="connsiteY97" fmla="*/ 273368 h 1457325"/>
              <a:gd name="connsiteX98" fmla="*/ 322898 w 352425"/>
              <a:gd name="connsiteY98" fmla="*/ 332423 h 1457325"/>
              <a:gd name="connsiteX99" fmla="*/ 322898 w 352425"/>
              <a:gd name="connsiteY99" fmla="*/ 362903 h 1457325"/>
              <a:gd name="connsiteX100" fmla="*/ 300038 w 352425"/>
              <a:gd name="connsiteY100" fmla="*/ 363855 h 1457325"/>
              <a:gd name="connsiteX101" fmla="*/ 60008 w 352425"/>
              <a:gd name="connsiteY101" fmla="*/ 363855 h 1457325"/>
              <a:gd name="connsiteX102" fmla="*/ 36195 w 352425"/>
              <a:gd name="connsiteY102" fmla="*/ 332423 h 1457325"/>
              <a:gd name="connsiteX103" fmla="*/ 322898 w 352425"/>
              <a:gd name="connsiteY103" fmla="*/ 332423 h 1457325"/>
              <a:gd name="connsiteX104" fmla="*/ 60960 w 352425"/>
              <a:gd name="connsiteY104" fmla="*/ 387668 h 1457325"/>
              <a:gd name="connsiteX105" fmla="*/ 300990 w 352425"/>
              <a:gd name="connsiteY105" fmla="*/ 387668 h 1457325"/>
              <a:gd name="connsiteX106" fmla="*/ 323850 w 352425"/>
              <a:gd name="connsiteY106" fmla="*/ 388620 h 1457325"/>
              <a:gd name="connsiteX107" fmla="*/ 323850 w 352425"/>
              <a:gd name="connsiteY107" fmla="*/ 419100 h 1457325"/>
              <a:gd name="connsiteX108" fmla="*/ 39053 w 352425"/>
              <a:gd name="connsiteY108" fmla="*/ 419100 h 1457325"/>
              <a:gd name="connsiteX109" fmla="*/ 60960 w 352425"/>
              <a:gd name="connsiteY109" fmla="*/ 387668 h 1457325"/>
              <a:gd name="connsiteX110" fmla="*/ 60960 w 352425"/>
              <a:gd name="connsiteY110" fmla="*/ 844868 h 1457325"/>
              <a:gd name="connsiteX111" fmla="*/ 300990 w 352425"/>
              <a:gd name="connsiteY111" fmla="*/ 844868 h 1457325"/>
              <a:gd name="connsiteX112" fmla="*/ 324803 w 352425"/>
              <a:gd name="connsiteY112" fmla="*/ 845820 h 1457325"/>
              <a:gd name="connsiteX113" fmla="*/ 324803 w 352425"/>
              <a:gd name="connsiteY113" fmla="*/ 875348 h 1457325"/>
              <a:gd name="connsiteX114" fmla="*/ 40005 w 352425"/>
              <a:gd name="connsiteY114" fmla="*/ 875348 h 1457325"/>
              <a:gd name="connsiteX115" fmla="*/ 60960 w 352425"/>
              <a:gd name="connsiteY115" fmla="*/ 844868 h 1457325"/>
              <a:gd name="connsiteX116" fmla="*/ 37148 w 352425"/>
              <a:gd name="connsiteY116" fmla="*/ 1019175 h 1457325"/>
              <a:gd name="connsiteX117" fmla="*/ 323850 w 352425"/>
              <a:gd name="connsiteY117" fmla="*/ 1019175 h 1457325"/>
              <a:gd name="connsiteX118" fmla="*/ 323850 w 352425"/>
              <a:gd name="connsiteY118" fmla="*/ 1049655 h 1457325"/>
              <a:gd name="connsiteX119" fmla="*/ 219075 w 352425"/>
              <a:gd name="connsiteY119" fmla="*/ 1049655 h 1457325"/>
              <a:gd name="connsiteX120" fmla="*/ 61913 w 352425"/>
              <a:gd name="connsiteY120" fmla="*/ 1049655 h 1457325"/>
              <a:gd name="connsiteX121" fmla="*/ 37148 w 352425"/>
              <a:gd name="connsiteY121" fmla="*/ 1019175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52425" h="1457325">
                <a:moveTo>
                  <a:pt x="360045" y="1458278"/>
                </a:moveTo>
                <a:cubicBezTo>
                  <a:pt x="360045" y="1449705"/>
                  <a:pt x="360045" y="1442085"/>
                  <a:pt x="360045" y="1433513"/>
                </a:cubicBezTo>
                <a:cubicBezTo>
                  <a:pt x="360045" y="1008698"/>
                  <a:pt x="360045" y="584835"/>
                  <a:pt x="360998" y="160020"/>
                </a:cubicBezTo>
                <a:cubicBezTo>
                  <a:pt x="360998" y="138113"/>
                  <a:pt x="353378" y="129540"/>
                  <a:pt x="334328" y="122873"/>
                </a:cubicBezTo>
                <a:cubicBezTo>
                  <a:pt x="263843" y="98108"/>
                  <a:pt x="194310" y="71438"/>
                  <a:pt x="124778" y="45720"/>
                </a:cubicBezTo>
                <a:cubicBezTo>
                  <a:pt x="83820" y="30480"/>
                  <a:pt x="43815" y="16193"/>
                  <a:pt x="0" y="0"/>
                </a:cubicBezTo>
                <a:cubicBezTo>
                  <a:pt x="0" y="487680"/>
                  <a:pt x="0" y="972503"/>
                  <a:pt x="0" y="1457325"/>
                </a:cubicBezTo>
                <a:lnTo>
                  <a:pt x="360045" y="1457325"/>
                </a:lnTo>
                <a:close/>
                <a:moveTo>
                  <a:pt x="323850" y="1391603"/>
                </a:moveTo>
                <a:cubicBezTo>
                  <a:pt x="315278" y="1392555"/>
                  <a:pt x="307658" y="1392555"/>
                  <a:pt x="300990" y="1392555"/>
                </a:cubicBezTo>
                <a:cubicBezTo>
                  <a:pt x="220980" y="1392555"/>
                  <a:pt x="140970" y="1392555"/>
                  <a:pt x="60960" y="1392555"/>
                </a:cubicBezTo>
                <a:cubicBezTo>
                  <a:pt x="34290" y="1392555"/>
                  <a:pt x="34290" y="1392555"/>
                  <a:pt x="37148" y="1362075"/>
                </a:cubicBezTo>
                <a:cubicBezTo>
                  <a:pt x="131445" y="1362075"/>
                  <a:pt x="226695" y="1362075"/>
                  <a:pt x="323850" y="1362075"/>
                </a:cubicBezTo>
                <a:cubicBezTo>
                  <a:pt x="323850" y="1372553"/>
                  <a:pt x="323850" y="1381125"/>
                  <a:pt x="323850" y="1391603"/>
                </a:cubicBezTo>
                <a:close/>
                <a:moveTo>
                  <a:pt x="323850" y="1333500"/>
                </a:moveTo>
                <a:cubicBezTo>
                  <a:pt x="228600" y="1333500"/>
                  <a:pt x="133350" y="1333500"/>
                  <a:pt x="37148" y="1333500"/>
                </a:cubicBezTo>
                <a:cubicBezTo>
                  <a:pt x="33338" y="1302068"/>
                  <a:pt x="33338" y="1302068"/>
                  <a:pt x="60960" y="1302068"/>
                </a:cubicBezTo>
                <a:cubicBezTo>
                  <a:pt x="140970" y="1302068"/>
                  <a:pt x="220980" y="1302068"/>
                  <a:pt x="300990" y="1302068"/>
                </a:cubicBezTo>
                <a:cubicBezTo>
                  <a:pt x="308610" y="1302068"/>
                  <a:pt x="316230" y="1303020"/>
                  <a:pt x="323850" y="1303020"/>
                </a:cubicBezTo>
                <a:cubicBezTo>
                  <a:pt x="323850" y="1314450"/>
                  <a:pt x="323850" y="1323023"/>
                  <a:pt x="323850" y="1333500"/>
                </a:cubicBezTo>
                <a:close/>
                <a:moveTo>
                  <a:pt x="323850" y="1277303"/>
                </a:moveTo>
                <a:cubicBezTo>
                  <a:pt x="315278" y="1278255"/>
                  <a:pt x="307658" y="1278255"/>
                  <a:pt x="300990" y="1278255"/>
                </a:cubicBezTo>
                <a:cubicBezTo>
                  <a:pt x="220980" y="1278255"/>
                  <a:pt x="140970" y="1278255"/>
                  <a:pt x="60960" y="1278255"/>
                </a:cubicBezTo>
                <a:cubicBezTo>
                  <a:pt x="34290" y="1278255"/>
                  <a:pt x="34290" y="1278255"/>
                  <a:pt x="37148" y="1247775"/>
                </a:cubicBezTo>
                <a:cubicBezTo>
                  <a:pt x="131445" y="1247775"/>
                  <a:pt x="226695" y="1247775"/>
                  <a:pt x="323850" y="1247775"/>
                </a:cubicBezTo>
                <a:cubicBezTo>
                  <a:pt x="323850" y="1258253"/>
                  <a:pt x="323850" y="1266825"/>
                  <a:pt x="323850" y="1277303"/>
                </a:cubicBezTo>
                <a:close/>
                <a:moveTo>
                  <a:pt x="322898" y="1163003"/>
                </a:moveTo>
                <a:cubicBezTo>
                  <a:pt x="315278" y="1163003"/>
                  <a:pt x="307658" y="1163955"/>
                  <a:pt x="300038" y="1163955"/>
                </a:cubicBezTo>
                <a:cubicBezTo>
                  <a:pt x="220028" y="1163955"/>
                  <a:pt x="140018" y="1163955"/>
                  <a:pt x="60008" y="1163955"/>
                </a:cubicBezTo>
                <a:cubicBezTo>
                  <a:pt x="33338" y="1163955"/>
                  <a:pt x="33338" y="1163955"/>
                  <a:pt x="36195" y="1133475"/>
                </a:cubicBezTo>
                <a:cubicBezTo>
                  <a:pt x="130493" y="1133475"/>
                  <a:pt x="225743" y="1133475"/>
                  <a:pt x="322898" y="1133475"/>
                </a:cubicBezTo>
                <a:cubicBezTo>
                  <a:pt x="322898" y="1140143"/>
                  <a:pt x="323850" y="1144905"/>
                  <a:pt x="323850" y="1150620"/>
                </a:cubicBezTo>
                <a:cubicBezTo>
                  <a:pt x="324803" y="1154430"/>
                  <a:pt x="323850" y="1157288"/>
                  <a:pt x="322898" y="1163003"/>
                </a:cubicBezTo>
                <a:close/>
                <a:moveTo>
                  <a:pt x="300990" y="936308"/>
                </a:moveTo>
                <a:cubicBezTo>
                  <a:pt x="220980" y="936308"/>
                  <a:pt x="140970" y="936308"/>
                  <a:pt x="60960" y="936308"/>
                </a:cubicBezTo>
                <a:cubicBezTo>
                  <a:pt x="34290" y="936308"/>
                  <a:pt x="34290" y="936308"/>
                  <a:pt x="37148" y="904875"/>
                </a:cubicBezTo>
                <a:cubicBezTo>
                  <a:pt x="133350" y="904875"/>
                  <a:pt x="227648" y="904875"/>
                  <a:pt x="323850" y="904875"/>
                </a:cubicBezTo>
                <a:cubicBezTo>
                  <a:pt x="323850" y="915353"/>
                  <a:pt x="323850" y="923925"/>
                  <a:pt x="323850" y="934403"/>
                </a:cubicBezTo>
                <a:cubicBezTo>
                  <a:pt x="316230" y="935355"/>
                  <a:pt x="308610" y="936308"/>
                  <a:pt x="300990" y="936308"/>
                </a:cubicBezTo>
                <a:close/>
                <a:moveTo>
                  <a:pt x="322898" y="960120"/>
                </a:moveTo>
                <a:cubicBezTo>
                  <a:pt x="322898" y="970598"/>
                  <a:pt x="322898" y="980123"/>
                  <a:pt x="322898" y="990600"/>
                </a:cubicBezTo>
                <a:cubicBezTo>
                  <a:pt x="227648" y="990600"/>
                  <a:pt x="133350" y="990600"/>
                  <a:pt x="37148" y="990600"/>
                </a:cubicBezTo>
                <a:cubicBezTo>
                  <a:pt x="34290" y="959168"/>
                  <a:pt x="34290" y="959168"/>
                  <a:pt x="60960" y="959168"/>
                </a:cubicBezTo>
                <a:cubicBezTo>
                  <a:pt x="140018" y="959168"/>
                  <a:pt x="219075" y="959168"/>
                  <a:pt x="298133" y="959168"/>
                </a:cubicBezTo>
                <a:cubicBezTo>
                  <a:pt x="306705" y="959168"/>
                  <a:pt x="313373" y="960120"/>
                  <a:pt x="322898" y="960120"/>
                </a:cubicBezTo>
                <a:close/>
                <a:moveTo>
                  <a:pt x="37148" y="762000"/>
                </a:moveTo>
                <a:cubicBezTo>
                  <a:pt x="37148" y="752475"/>
                  <a:pt x="37148" y="742950"/>
                  <a:pt x="37148" y="731520"/>
                </a:cubicBezTo>
                <a:cubicBezTo>
                  <a:pt x="133350" y="731520"/>
                  <a:pt x="227648" y="731520"/>
                  <a:pt x="323850" y="731520"/>
                </a:cubicBezTo>
                <a:cubicBezTo>
                  <a:pt x="323850" y="741998"/>
                  <a:pt x="323850" y="751523"/>
                  <a:pt x="323850" y="762000"/>
                </a:cubicBezTo>
                <a:cubicBezTo>
                  <a:pt x="227648" y="762000"/>
                  <a:pt x="133350" y="762000"/>
                  <a:pt x="37148" y="762000"/>
                </a:cubicBezTo>
                <a:close/>
                <a:moveTo>
                  <a:pt x="322898" y="789623"/>
                </a:moveTo>
                <a:cubicBezTo>
                  <a:pt x="322898" y="799148"/>
                  <a:pt x="322898" y="808673"/>
                  <a:pt x="322898" y="820103"/>
                </a:cubicBezTo>
                <a:cubicBezTo>
                  <a:pt x="315278" y="820103"/>
                  <a:pt x="307658" y="821055"/>
                  <a:pt x="300038" y="821055"/>
                </a:cubicBezTo>
                <a:cubicBezTo>
                  <a:pt x="220028" y="821055"/>
                  <a:pt x="140018" y="821055"/>
                  <a:pt x="60008" y="821055"/>
                </a:cubicBezTo>
                <a:cubicBezTo>
                  <a:pt x="33338" y="821055"/>
                  <a:pt x="33338" y="821055"/>
                  <a:pt x="36195" y="789623"/>
                </a:cubicBezTo>
                <a:cubicBezTo>
                  <a:pt x="133350" y="789623"/>
                  <a:pt x="227648" y="789623"/>
                  <a:pt x="322898" y="789623"/>
                </a:cubicBezTo>
                <a:close/>
                <a:moveTo>
                  <a:pt x="39053" y="647700"/>
                </a:moveTo>
                <a:cubicBezTo>
                  <a:pt x="32385" y="618173"/>
                  <a:pt x="33338" y="616268"/>
                  <a:pt x="61913" y="616268"/>
                </a:cubicBezTo>
                <a:cubicBezTo>
                  <a:pt x="141923" y="616268"/>
                  <a:pt x="221933" y="616268"/>
                  <a:pt x="301943" y="616268"/>
                </a:cubicBezTo>
                <a:cubicBezTo>
                  <a:pt x="308610" y="616268"/>
                  <a:pt x="315278" y="617220"/>
                  <a:pt x="324803" y="617220"/>
                </a:cubicBezTo>
                <a:cubicBezTo>
                  <a:pt x="324803" y="628650"/>
                  <a:pt x="324803" y="637223"/>
                  <a:pt x="324803" y="647700"/>
                </a:cubicBezTo>
                <a:cubicBezTo>
                  <a:pt x="228600" y="647700"/>
                  <a:pt x="133350" y="647700"/>
                  <a:pt x="39053" y="647700"/>
                </a:cubicBezTo>
                <a:close/>
                <a:moveTo>
                  <a:pt x="37148" y="561975"/>
                </a:moveTo>
                <a:cubicBezTo>
                  <a:pt x="131445" y="561975"/>
                  <a:pt x="226695" y="561975"/>
                  <a:pt x="323850" y="561975"/>
                </a:cubicBezTo>
                <a:cubicBezTo>
                  <a:pt x="323850" y="571500"/>
                  <a:pt x="323850" y="581025"/>
                  <a:pt x="323850" y="591503"/>
                </a:cubicBezTo>
                <a:cubicBezTo>
                  <a:pt x="315278" y="591503"/>
                  <a:pt x="307658" y="592455"/>
                  <a:pt x="300990" y="592455"/>
                </a:cubicBezTo>
                <a:cubicBezTo>
                  <a:pt x="220980" y="592455"/>
                  <a:pt x="140970" y="592455"/>
                  <a:pt x="60960" y="592455"/>
                </a:cubicBezTo>
                <a:cubicBezTo>
                  <a:pt x="34290" y="593408"/>
                  <a:pt x="34290" y="593408"/>
                  <a:pt x="37148" y="561975"/>
                </a:cubicBezTo>
                <a:close/>
                <a:moveTo>
                  <a:pt x="60960" y="1073468"/>
                </a:moveTo>
                <a:cubicBezTo>
                  <a:pt x="140970" y="1073468"/>
                  <a:pt x="220980" y="1073468"/>
                  <a:pt x="300990" y="1073468"/>
                </a:cubicBezTo>
                <a:cubicBezTo>
                  <a:pt x="308610" y="1073468"/>
                  <a:pt x="316230" y="1074420"/>
                  <a:pt x="323850" y="1074420"/>
                </a:cubicBezTo>
                <a:cubicBezTo>
                  <a:pt x="323850" y="1084898"/>
                  <a:pt x="323850" y="1094423"/>
                  <a:pt x="323850" y="1103948"/>
                </a:cubicBezTo>
                <a:cubicBezTo>
                  <a:pt x="228600" y="1103948"/>
                  <a:pt x="133350" y="1103948"/>
                  <a:pt x="37148" y="1103948"/>
                </a:cubicBezTo>
                <a:cubicBezTo>
                  <a:pt x="34290" y="1074420"/>
                  <a:pt x="34290" y="1073468"/>
                  <a:pt x="60960" y="1073468"/>
                </a:cubicBezTo>
                <a:close/>
                <a:moveTo>
                  <a:pt x="323850" y="533400"/>
                </a:moveTo>
                <a:cubicBezTo>
                  <a:pt x="228600" y="533400"/>
                  <a:pt x="133350" y="533400"/>
                  <a:pt x="38100" y="533400"/>
                </a:cubicBezTo>
                <a:cubicBezTo>
                  <a:pt x="33338" y="503873"/>
                  <a:pt x="33338" y="502920"/>
                  <a:pt x="60008" y="502920"/>
                </a:cubicBezTo>
                <a:cubicBezTo>
                  <a:pt x="140970" y="502920"/>
                  <a:pt x="220980" y="502920"/>
                  <a:pt x="301943" y="502920"/>
                </a:cubicBezTo>
                <a:cubicBezTo>
                  <a:pt x="308610" y="502920"/>
                  <a:pt x="315278" y="503873"/>
                  <a:pt x="324803" y="504825"/>
                </a:cubicBezTo>
                <a:cubicBezTo>
                  <a:pt x="323850" y="514350"/>
                  <a:pt x="323850" y="522923"/>
                  <a:pt x="323850" y="533400"/>
                </a:cubicBezTo>
                <a:close/>
                <a:moveTo>
                  <a:pt x="38100" y="447675"/>
                </a:moveTo>
                <a:cubicBezTo>
                  <a:pt x="132398" y="447675"/>
                  <a:pt x="227648" y="447675"/>
                  <a:pt x="322898" y="447675"/>
                </a:cubicBezTo>
                <a:cubicBezTo>
                  <a:pt x="322898" y="457200"/>
                  <a:pt x="322898" y="465773"/>
                  <a:pt x="322898" y="477203"/>
                </a:cubicBezTo>
                <a:cubicBezTo>
                  <a:pt x="315278" y="478155"/>
                  <a:pt x="308610" y="479108"/>
                  <a:pt x="300990" y="479108"/>
                </a:cubicBezTo>
                <a:cubicBezTo>
                  <a:pt x="220028" y="479108"/>
                  <a:pt x="140018" y="479108"/>
                  <a:pt x="59055" y="479108"/>
                </a:cubicBezTo>
                <a:cubicBezTo>
                  <a:pt x="34290" y="479108"/>
                  <a:pt x="33338" y="477203"/>
                  <a:pt x="38100" y="447675"/>
                </a:cubicBezTo>
                <a:close/>
                <a:moveTo>
                  <a:pt x="37148" y="218123"/>
                </a:moveTo>
                <a:cubicBezTo>
                  <a:pt x="132398" y="218123"/>
                  <a:pt x="226695" y="218123"/>
                  <a:pt x="322898" y="218123"/>
                </a:cubicBezTo>
                <a:cubicBezTo>
                  <a:pt x="322898" y="227648"/>
                  <a:pt x="322898" y="237173"/>
                  <a:pt x="322898" y="248603"/>
                </a:cubicBezTo>
                <a:cubicBezTo>
                  <a:pt x="315278" y="248603"/>
                  <a:pt x="307658" y="249555"/>
                  <a:pt x="300038" y="249555"/>
                </a:cubicBezTo>
                <a:cubicBezTo>
                  <a:pt x="220028" y="249555"/>
                  <a:pt x="140018" y="249555"/>
                  <a:pt x="60008" y="249555"/>
                </a:cubicBezTo>
                <a:cubicBezTo>
                  <a:pt x="34290" y="250508"/>
                  <a:pt x="34290" y="249555"/>
                  <a:pt x="37148" y="218123"/>
                </a:cubicBezTo>
                <a:close/>
                <a:moveTo>
                  <a:pt x="61913" y="273368"/>
                </a:moveTo>
                <a:cubicBezTo>
                  <a:pt x="140970" y="273368"/>
                  <a:pt x="220028" y="273368"/>
                  <a:pt x="299085" y="273368"/>
                </a:cubicBezTo>
                <a:cubicBezTo>
                  <a:pt x="306705" y="273368"/>
                  <a:pt x="314325" y="274320"/>
                  <a:pt x="323850" y="274320"/>
                </a:cubicBezTo>
                <a:cubicBezTo>
                  <a:pt x="323850" y="285750"/>
                  <a:pt x="323850" y="294323"/>
                  <a:pt x="323850" y="304800"/>
                </a:cubicBezTo>
                <a:cubicBezTo>
                  <a:pt x="227648" y="304800"/>
                  <a:pt x="133350" y="304800"/>
                  <a:pt x="39053" y="304800"/>
                </a:cubicBezTo>
                <a:cubicBezTo>
                  <a:pt x="32385" y="275273"/>
                  <a:pt x="33338" y="273368"/>
                  <a:pt x="61913" y="273368"/>
                </a:cubicBezTo>
                <a:close/>
                <a:moveTo>
                  <a:pt x="322898" y="332423"/>
                </a:moveTo>
                <a:cubicBezTo>
                  <a:pt x="322898" y="341948"/>
                  <a:pt x="322898" y="351473"/>
                  <a:pt x="322898" y="362903"/>
                </a:cubicBezTo>
                <a:cubicBezTo>
                  <a:pt x="315278" y="362903"/>
                  <a:pt x="307658" y="363855"/>
                  <a:pt x="300038" y="363855"/>
                </a:cubicBezTo>
                <a:cubicBezTo>
                  <a:pt x="220028" y="363855"/>
                  <a:pt x="140018" y="363855"/>
                  <a:pt x="60008" y="363855"/>
                </a:cubicBezTo>
                <a:cubicBezTo>
                  <a:pt x="33338" y="363855"/>
                  <a:pt x="33338" y="363855"/>
                  <a:pt x="36195" y="332423"/>
                </a:cubicBezTo>
                <a:cubicBezTo>
                  <a:pt x="133350" y="332423"/>
                  <a:pt x="227648" y="332423"/>
                  <a:pt x="322898" y="332423"/>
                </a:cubicBezTo>
                <a:close/>
                <a:moveTo>
                  <a:pt x="60960" y="387668"/>
                </a:moveTo>
                <a:cubicBezTo>
                  <a:pt x="140970" y="387668"/>
                  <a:pt x="220980" y="387668"/>
                  <a:pt x="300990" y="387668"/>
                </a:cubicBezTo>
                <a:cubicBezTo>
                  <a:pt x="307658" y="387668"/>
                  <a:pt x="314325" y="388620"/>
                  <a:pt x="323850" y="388620"/>
                </a:cubicBezTo>
                <a:cubicBezTo>
                  <a:pt x="323850" y="400050"/>
                  <a:pt x="323850" y="408623"/>
                  <a:pt x="323850" y="419100"/>
                </a:cubicBezTo>
                <a:cubicBezTo>
                  <a:pt x="227648" y="419100"/>
                  <a:pt x="133350" y="419100"/>
                  <a:pt x="39053" y="419100"/>
                </a:cubicBezTo>
                <a:cubicBezTo>
                  <a:pt x="32385" y="389573"/>
                  <a:pt x="33338" y="387668"/>
                  <a:pt x="60960" y="387668"/>
                </a:cubicBezTo>
                <a:close/>
                <a:moveTo>
                  <a:pt x="60960" y="844868"/>
                </a:moveTo>
                <a:cubicBezTo>
                  <a:pt x="140970" y="844868"/>
                  <a:pt x="220980" y="844868"/>
                  <a:pt x="300990" y="844868"/>
                </a:cubicBezTo>
                <a:cubicBezTo>
                  <a:pt x="308610" y="844868"/>
                  <a:pt x="316230" y="845820"/>
                  <a:pt x="324803" y="845820"/>
                </a:cubicBezTo>
                <a:cubicBezTo>
                  <a:pt x="324803" y="856298"/>
                  <a:pt x="324803" y="864870"/>
                  <a:pt x="324803" y="875348"/>
                </a:cubicBezTo>
                <a:cubicBezTo>
                  <a:pt x="229553" y="875348"/>
                  <a:pt x="135255" y="875348"/>
                  <a:pt x="40005" y="875348"/>
                </a:cubicBezTo>
                <a:cubicBezTo>
                  <a:pt x="31433" y="848678"/>
                  <a:pt x="33338" y="844868"/>
                  <a:pt x="60960" y="844868"/>
                </a:cubicBezTo>
                <a:close/>
                <a:moveTo>
                  <a:pt x="37148" y="1019175"/>
                </a:moveTo>
                <a:cubicBezTo>
                  <a:pt x="131445" y="1019175"/>
                  <a:pt x="226695" y="1019175"/>
                  <a:pt x="323850" y="1019175"/>
                </a:cubicBezTo>
                <a:cubicBezTo>
                  <a:pt x="323850" y="1028700"/>
                  <a:pt x="323850" y="1037273"/>
                  <a:pt x="323850" y="1049655"/>
                </a:cubicBezTo>
                <a:cubicBezTo>
                  <a:pt x="287655" y="1049655"/>
                  <a:pt x="253365" y="1049655"/>
                  <a:pt x="219075" y="1049655"/>
                </a:cubicBezTo>
                <a:cubicBezTo>
                  <a:pt x="166688" y="1049655"/>
                  <a:pt x="114300" y="1048703"/>
                  <a:pt x="61913" y="1049655"/>
                </a:cubicBezTo>
                <a:cubicBezTo>
                  <a:pt x="38100" y="1051560"/>
                  <a:pt x="31433" y="1042988"/>
                  <a:pt x="37148" y="10191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98804212-77B1-450E-B1C3-3A7C12783091}"/>
              </a:ext>
            </a:extLst>
          </p:cNvPr>
          <p:cNvSpPr/>
          <p:nvPr/>
        </p:nvSpPr>
        <p:spPr>
          <a:xfrm>
            <a:off x="7999446" y="5156343"/>
            <a:ext cx="338721" cy="945267"/>
          </a:xfrm>
          <a:custGeom>
            <a:avLst/>
            <a:gdLst>
              <a:gd name="connsiteX0" fmla="*/ 417195 w 409575"/>
              <a:gd name="connsiteY0" fmla="*/ 1149668 h 1143000"/>
              <a:gd name="connsiteX1" fmla="*/ 417195 w 409575"/>
              <a:gd name="connsiteY1" fmla="*/ 0 h 1143000"/>
              <a:gd name="connsiteX2" fmla="*/ 0 w 409575"/>
              <a:gd name="connsiteY2" fmla="*/ 0 h 1143000"/>
              <a:gd name="connsiteX3" fmla="*/ 0 w 409575"/>
              <a:gd name="connsiteY3" fmla="*/ 1149668 h 1143000"/>
              <a:gd name="connsiteX4" fmla="*/ 417195 w 409575"/>
              <a:gd name="connsiteY4" fmla="*/ 1149668 h 1143000"/>
              <a:gd name="connsiteX5" fmla="*/ 342900 w 409575"/>
              <a:gd name="connsiteY5" fmla="*/ 1091565 h 1143000"/>
              <a:gd name="connsiteX6" fmla="*/ 342900 w 409575"/>
              <a:gd name="connsiteY6" fmla="*/ 921068 h 1143000"/>
              <a:gd name="connsiteX7" fmla="*/ 383858 w 409575"/>
              <a:gd name="connsiteY7" fmla="*/ 951548 h 1143000"/>
              <a:gd name="connsiteX8" fmla="*/ 383858 w 409575"/>
              <a:gd name="connsiteY8" fmla="*/ 1061085 h 1143000"/>
              <a:gd name="connsiteX9" fmla="*/ 342900 w 409575"/>
              <a:gd name="connsiteY9" fmla="*/ 1091565 h 1143000"/>
              <a:gd name="connsiteX10" fmla="*/ 382905 w 409575"/>
              <a:gd name="connsiteY10" fmla="*/ 879158 h 1143000"/>
              <a:gd name="connsiteX11" fmla="*/ 343852 w 409575"/>
              <a:gd name="connsiteY11" fmla="*/ 894398 h 1143000"/>
              <a:gd name="connsiteX12" fmla="*/ 343852 w 409575"/>
              <a:gd name="connsiteY12" fmla="*/ 727710 h 1143000"/>
              <a:gd name="connsiteX13" fmla="*/ 367665 w 409575"/>
              <a:gd name="connsiteY13" fmla="*/ 728663 h 1143000"/>
              <a:gd name="connsiteX14" fmla="*/ 382905 w 409575"/>
              <a:gd name="connsiteY14" fmla="*/ 741998 h 1143000"/>
              <a:gd name="connsiteX15" fmla="*/ 382905 w 409575"/>
              <a:gd name="connsiteY15" fmla="*/ 879158 h 1143000"/>
              <a:gd name="connsiteX16" fmla="*/ 342900 w 409575"/>
              <a:gd name="connsiteY16" fmla="*/ 139065 h 1143000"/>
              <a:gd name="connsiteX17" fmla="*/ 382905 w 409575"/>
              <a:gd name="connsiteY17" fmla="*/ 139065 h 1143000"/>
              <a:gd name="connsiteX18" fmla="*/ 382905 w 409575"/>
              <a:gd name="connsiteY18" fmla="*/ 225743 h 1143000"/>
              <a:gd name="connsiteX19" fmla="*/ 382905 w 409575"/>
              <a:gd name="connsiteY19" fmla="*/ 268605 h 1143000"/>
              <a:gd name="connsiteX20" fmla="*/ 342900 w 409575"/>
              <a:gd name="connsiteY20" fmla="*/ 301943 h 1143000"/>
              <a:gd name="connsiteX21" fmla="*/ 342900 w 409575"/>
              <a:gd name="connsiteY21" fmla="*/ 139065 h 1143000"/>
              <a:gd name="connsiteX22" fmla="*/ 382905 w 409575"/>
              <a:gd name="connsiteY22" fmla="*/ 470535 h 1143000"/>
              <a:gd name="connsiteX23" fmla="*/ 342900 w 409575"/>
              <a:gd name="connsiteY23" fmla="*/ 501015 h 1143000"/>
              <a:gd name="connsiteX24" fmla="*/ 342900 w 409575"/>
              <a:gd name="connsiteY24" fmla="*/ 340043 h 1143000"/>
              <a:gd name="connsiteX25" fmla="*/ 382905 w 409575"/>
              <a:gd name="connsiteY25" fmla="*/ 370522 h 1143000"/>
              <a:gd name="connsiteX26" fmla="*/ 382905 w 409575"/>
              <a:gd name="connsiteY26" fmla="*/ 470535 h 1143000"/>
              <a:gd name="connsiteX27" fmla="*/ 342900 w 409575"/>
              <a:gd name="connsiteY27" fmla="*/ 531495 h 1143000"/>
              <a:gd name="connsiteX28" fmla="*/ 383858 w 409575"/>
              <a:gd name="connsiteY28" fmla="*/ 559118 h 1143000"/>
              <a:gd name="connsiteX29" fmla="*/ 383858 w 409575"/>
              <a:gd name="connsiteY29" fmla="*/ 690563 h 1143000"/>
              <a:gd name="connsiteX30" fmla="*/ 342900 w 409575"/>
              <a:gd name="connsiteY30" fmla="*/ 690563 h 1143000"/>
              <a:gd name="connsiteX31" fmla="*/ 342900 w 409575"/>
              <a:gd name="connsiteY31" fmla="*/ 531495 h 1143000"/>
              <a:gd name="connsiteX32" fmla="*/ 263842 w 409575"/>
              <a:gd name="connsiteY32" fmla="*/ 139065 h 1143000"/>
              <a:gd name="connsiteX33" fmla="*/ 305752 w 409575"/>
              <a:gd name="connsiteY33" fmla="*/ 139065 h 1143000"/>
              <a:gd name="connsiteX34" fmla="*/ 305752 w 409575"/>
              <a:gd name="connsiteY34" fmla="*/ 250508 h 1143000"/>
              <a:gd name="connsiteX35" fmla="*/ 305752 w 409575"/>
              <a:gd name="connsiteY35" fmla="*/ 278130 h 1143000"/>
              <a:gd name="connsiteX36" fmla="*/ 277177 w 409575"/>
              <a:gd name="connsiteY36" fmla="*/ 302895 h 1143000"/>
              <a:gd name="connsiteX37" fmla="*/ 264795 w 409575"/>
              <a:gd name="connsiteY37" fmla="*/ 289560 h 1143000"/>
              <a:gd name="connsiteX38" fmla="*/ 263842 w 409575"/>
              <a:gd name="connsiteY38" fmla="*/ 139065 h 1143000"/>
              <a:gd name="connsiteX39" fmla="*/ 284798 w 409575"/>
              <a:gd name="connsiteY39" fmla="*/ 526733 h 1143000"/>
              <a:gd name="connsiteX40" fmla="*/ 306705 w 409575"/>
              <a:gd name="connsiteY40" fmla="*/ 549593 h 1143000"/>
              <a:gd name="connsiteX41" fmla="*/ 306705 w 409575"/>
              <a:gd name="connsiteY41" fmla="*/ 691515 h 1143000"/>
              <a:gd name="connsiteX42" fmla="*/ 264795 w 409575"/>
              <a:gd name="connsiteY42" fmla="*/ 691515 h 1143000"/>
              <a:gd name="connsiteX43" fmla="*/ 264795 w 409575"/>
              <a:gd name="connsiteY43" fmla="*/ 602933 h 1143000"/>
              <a:gd name="connsiteX44" fmla="*/ 264795 w 409575"/>
              <a:gd name="connsiteY44" fmla="*/ 550545 h 1143000"/>
              <a:gd name="connsiteX45" fmla="*/ 284798 w 409575"/>
              <a:gd name="connsiteY45" fmla="*/ 526733 h 1143000"/>
              <a:gd name="connsiteX46" fmla="*/ 230505 w 409575"/>
              <a:gd name="connsiteY46" fmla="*/ 1012508 h 1143000"/>
              <a:gd name="connsiteX47" fmla="*/ 230505 w 409575"/>
              <a:gd name="connsiteY47" fmla="*/ 1079183 h 1143000"/>
              <a:gd name="connsiteX48" fmla="*/ 210502 w 409575"/>
              <a:gd name="connsiteY48" fmla="*/ 1093470 h 1143000"/>
              <a:gd name="connsiteX49" fmla="*/ 187642 w 409575"/>
              <a:gd name="connsiteY49" fmla="*/ 1079183 h 1143000"/>
              <a:gd name="connsiteX50" fmla="*/ 187642 w 409575"/>
              <a:gd name="connsiteY50" fmla="*/ 919163 h 1143000"/>
              <a:gd name="connsiteX51" fmla="*/ 230505 w 409575"/>
              <a:gd name="connsiteY51" fmla="*/ 919163 h 1143000"/>
              <a:gd name="connsiteX52" fmla="*/ 230505 w 409575"/>
              <a:gd name="connsiteY52" fmla="*/ 1012508 h 1143000"/>
              <a:gd name="connsiteX53" fmla="*/ 187642 w 409575"/>
              <a:gd name="connsiteY53" fmla="*/ 351472 h 1143000"/>
              <a:gd name="connsiteX54" fmla="*/ 200977 w 409575"/>
              <a:gd name="connsiteY54" fmla="*/ 338138 h 1143000"/>
              <a:gd name="connsiteX55" fmla="*/ 229552 w 409575"/>
              <a:gd name="connsiteY55" fmla="*/ 337185 h 1143000"/>
              <a:gd name="connsiteX56" fmla="*/ 229552 w 409575"/>
              <a:gd name="connsiteY56" fmla="*/ 490538 h 1143000"/>
              <a:gd name="connsiteX57" fmla="*/ 208598 w 409575"/>
              <a:gd name="connsiteY57" fmla="*/ 502920 h 1143000"/>
              <a:gd name="connsiteX58" fmla="*/ 187642 w 409575"/>
              <a:gd name="connsiteY58" fmla="*/ 490538 h 1143000"/>
              <a:gd name="connsiteX59" fmla="*/ 187642 w 409575"/>
              <a:gd name="connsiteY59" fmla="*/ 351472 h 1143000"/>
              <a:gd name="connsiteX60" fmla="*/ 187642 w 409575"/>
              <a:gd name="connsiteY60" fmla="*/ 743903 h 1143000"/>
              <a:gd name="connsiteX61" fmla="*/ 227648 w 409575"/>
              <a:gd name="connsiteY61" fmla="*/ 727710 h 1143000"/>
              <a:gd name="connsiteX62" fmla="*/ 227648 w 409575"/>
              <a:gd name="connsiteY62" fmla="*/ 893445 h 1143000"/>
              <a:gd name="connsiteX63" fmla="*/ 202883 w 409575"/>
              <a:gd name="connsiteY63" fmla="*/ 893445 h 1143000"/>
              <a:gd name="connsiteX64" fmla="*/ 186690 w 409575"/>
              <a:gd name="connsiteY64" fmla="*/ 878205 h 1143000"/>
              <a:gd name="connsiteX65" fmla="*/ 187642 w 409575"/>
              <a:gd name="connsiteY65" fmla="*/ 743903 h 1143000"/>
              <a:gd name="connsiteX66" fmla="*/ 114300 w 409575"/>
              <a:gd name="connsiteY66" fmla="*/ 139065 h 1143000"/>
              <a:gd name="connsiteX67" fmla="*/ 154305 w 409575"/>
              <a:gd name="connsiteY67" fmla="*/ 139065 h 1143000"/>
              <a:gd name="connsiteX68" fmla="*/ 154305 w 409575"/>
              <a:gd name="connsiteY68" fmla="*/ 230505 h 1143000"/>
              <a:gd name="connsiteX69" fmla="*/ 154305 w 409575"/>
              <a:gd name="connsiteY69" fmla="*/ 269558 h 1143000"/>
              <a:gd name="connsiteX70" fmla="*/ 114300 w 409575"/>
              <a:gd name="connsiteY70" fmla="*/ 301943 h 1143000"/>
              <a:gd name="connsiteX71" fmla="*/ 114300 w 409575"/>
              <a:gd name="connsiteY71" fmla="*/ 139065 h 1143000"/>
              <a:gd name="connsiteX72" fmla="*/ 114300 w 409575"/>
              <a:gd name="connsiteY72" fmla="*/ 339090 h 1143000"/>
              <a:gd name="connsiteX73" fmla="*/ 130492 w 409575"/>
              <a:gd name="connsiteY73" fmla="*/ 337185 h 1143000"/>
              <a:gd name="connsiteX74" fmla="*/ 155258 w 409575"/>
              <a:gd name="connsiteY74" fmla="*/ 360997 h 1143000"/>
              <a:gd name="connsiteX75" fmla="*/ 155258 w 409575"/>
              <a:gd name="connsiteY75" fmla="*/ 472440 h 1143000"/>
              <a:gd name="connsiteX76" fmla="*/ 115252 w 409575"/>
              <a:gd name="connsiteY76" fmla="*/ 501015 h 1143000"/>
              <a:gd name="connsiteX77" fmla="*/ 114300 w 409575"/>
              <a:gd name="connsiteY77" fmla="*/ 339090 h 1143000"/>
              <a:gd name="connsiteX78" fmla="*/ 154305 w 409575"/>
              <a:gd name="connsiteY78" fmla="*/ 691515 h 1143000"/>
              <a:gd name="connsiteX79" fmla="*/ 114300 w 409575"/>
              <a:gd name="connsiteY79" fmla="*/ 691515 h 1143000"/>
              <a:gd name="connsiteX80" fmla="*/ 114300 w 409575"/>
              <a:gd name="connsiteY80" fmla="*/ 530543 h 1143000"/>
              <a:gd name="connsiteX81" fmla="*/ 154305 w 409575"/>
              <a:gd name="connsiteY81" fmla="*/ 559118 h 1143000"/>
              <a:gd name="connsiteX82" fmla="*/ 154305 w 409575"/>
              <a:gd name="connsiteY82" fmla="*/ 691515 h 1143000"/>
              <a:gd name="connsiteX83" fmla="*/ 114300 w 409575"/>
              <a:gd name="connsiteY83" fmla="*/ 727710 h 1143000"/>
              <a:gd name="connsiteX84" fmla="*/ 139065 w 409575"/>
              <a:gd name="connsiteY84" fmla="*/ 728663 h 1143000"/>
              <a:gd name="connsiteX85" fmla="*/ 154305 w 409575"/>
              <a:gd name="connsiteY85" fmla="*/ 741998 h 1143000"/>
              <a:gd name="connsiteX86" fmla="*/ 154305 w 409575"/>
              <a:gd name="connsiteY86" fmla="*/ 879158 h 1143000"/>
              <a:gd name="connsiteX87" fmla="*/ 114300 w 409575"/>
              <a:gd name="connsiteY87" fmla="*/ 894398 h 1143000"/>
              <a:gd name="connsiteX88" fmla="*/ 114300 w 409575"/>
              <a:gd name="connsiteY88" fmla="*/ 72771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09575" h="1143000">
                <a:moveTo>
                  <a:pt x="417195" y="1149668"/>
                </a:moveTo>
                <a:cubicBezTo>
                  <a:pt x="417195" y="764858"/>
                  <a:pt x="417195" y="381953"/>
                  <a:pt x="417195" y="0"/>
                </a:cubicBezTo>
                <a:cubicBezTo>
                  <a:pt x="276225" y="0"/>
                  <a:pt x="139065" y="0"/>
                  <a:pt x="0" y="0"/>
                </a:cubicBezTo>
                <a:cubicBezTo>
                  <a:pt x="0" y="384810"/>
                  <a:pt x="0" y="766763"/>
                  <a:pt x="0" y="1149668"/>
                </a:cubicBezTo>
                <a:lnTo>
                  <a:pt x="417195" y="1149668"/>
                </a:lnTo>
                <a:close/>
                <a:moveTo>
                  <a:pt x="342900" y="1091565"/>
                </a:moveTo>
                <a:cubicBezTo>
                  <a:pt x="342900" y="1034415"/>
                  <a:pt x="342900" y="977265"/>
                  <a:pt x="342900" y="921068"/>
                </a:cubicBezTo>
                <a:cubicBezTo>
                  <a:pt x="382905" y="914400"/>
                  <a:pt x="383858" y="914400"/>
                  <a:pt x="383858" y="951548"/>
                </a:cubicBezTo>
                <a:cubicBezTo>
                  <a:pt x="383858" y="987743"/>
                  <a:pt x="383858" y="1023938"/>
                  <a:pt x="383858" y="1061085"/>
                </a:cubicBezTo>
                <a:cubicBezTo>
                  <a:pt x="382905" y="1096328"/>
                  <a:pt x="382905" y="1097280"/>
                  <a:pt x="342900" y="1091565"/>
                </a:cubicBezTo>
                <a:close/>
                <a:moveTo>
                  <a:pt x="382905" y="879158"/>
                </a:moveTo>
                <a:cubicBezTo>
                  <a:pt x="381000" y="906780"/>
                  <a:pt x="358140" y="887730"/>
                  <a:pt x="343852" y="894398"/>
                </a:cubicBezTo>
                <a:cubicBezTo>
                  <a:pt x="343852" y="838200"/>
                  <a:pt x="343852" y="784860"/>
                  <a:pt x="343852" y="727710"/>
                </a:cubicBezTo>
                <a:cubicBezTo>
                  <a:pt x="353377" y="727710"/>
                  <a:pt x="360998" y="725805"/>
                  <a:pt x="367665" y="728663"/>
                </a:cubicBezTo>
                <a:cubicBezTo>
                  <a:pt x="373380" y="730568"/>
                  <a:pt x="382905" y="737235"/>
                  <a:pt x="382905" y="741998"/>
                </a:cubicBezTo>
                <a:cubicBezTo>
                  <a:pt x="383858" y="787718"/>
                  <a:pt x="384810" y="833438"/>
                  <a:pt x="382905" y="879158"/>
                </a:cubicBezTo>
                <a:close/>
                <a:moveTo>
                  <a:pt x="342900" y="139065"/>
                </a:moveTo>
                <a:cubicBezTo>
                  <a:pt x="356235" y="139065"/>
                  <a:pt x="367665" y="139065"/>
                  <a:pt x="382905" y="139065"/>
                </a:cubicBezTo>
                <a:cubicBezTo>
                  <a:pt x="382905" y="168593"/>
                  <a:pt x="382905" y="197168"/>
                  <a:pt x="382905" y="225743"/>
                </a:cubicBezTo>
                <a:cubicBezTo>
                  <a:pt x="382905" y="240030"/>
                  <a:pt x="382905" y="254318"/>
                  <a:pt x="382905" y="268605"/>
                </a:cubicBezTo>
                <a:cubicBezTo>
                  <a:pt x="382905" y="305753"/>
                  <a:pt x="382905" y="305753"/>
                  <a:pt x="342900" y="301943"/>
                </a:cubicBezTo>
                <a:cubicBezTo>
                  <a:pt x="342900" y="246698"/>
                  <a:pt x="342900" y="193358"/>
                  <a:pt x="342900" y="139065"/>
                </a:cubicBezTo>
                <a:close/>
                <a:moveTo>
                  <a:pt x="382905" y="470535"/>
                </a:moveTo>
                <a:cubicBezTo>
                  <a:pt x="382905" y="506730"/>
                  <a:pt x="382905" y="506730"/>
                  <a:pt x="342900" y="501015"/>
                </a:cubicBezTo>
                <a:cubicBezTo>
                  <a:pt x="342900" y="447675"/>
                  <a:pt x="342900" y="393383"/>
                  <a:pt x="342900" y="340043"/>
                </a:cubicBezTo>
                <a:cubicBezTo>
                  <a:pt x="382905" y="333375"/>
                  <a:pt x="382905" y="333375"/>
                  <a:pt x="382905" y="370522"/>
                </a:cubicBezTo>
                <a:cubicBezTo>
                  <a:pt x="382905" y="403860"/>
                  <a:pt x="382905" y="437197"/>
                  <a:pt x="382905" y="470535"/>
                </a:cubicBezTo>
                <a:close/>
                <a:moveTo>
                  <a:pt x="342900" y="531495"/>
                </a:moveTo>
                <a:cubicBezTo>
                  <a:pt x="378142" y="521018"/>
                  <a:pt x="383858" y="523875"/>
                  <a:pt x="383858" y="559118"/>
                </a:cubicBezTo>
                <a:cubicBezTo>
                  <a:pt x="383858" y="601980"/>
                  <a:pt x="383858" y="645795"/>
                  <a:pt x="383858" y="690563"/>
                </a:cubicBezTo>
                <a:cubicBezTo>
                  <a:pt x="368617" y="690563"/>
                  <a:pt x="356235" y="690563"/>
                  <a:pt x="342900" y="690563"/>
                </a:cubicBezTo>
                <a:cubicBezTo>
                  <a:pt x="342900" y="637223"/>
                  <a:pt x="342900" y="584835"/>
                  <a:pt x="342900" y="531495"/>
                </a:cubicBezTo>
                <a:close/>
                <a:moveTo>
                  <a:pt x="263842" y="139065"/>
                </a:moveTo>
                <a:cubicBezTo>
                  <a:pt x="279083" y="139065"/>
                  <a:pt x="290512" y="139065"/>
                  <a:pt x="305752" y="139065"/>
                </a:cubicBezTo>
                <a:cubicBezTo>
                  <a:pt x="305752" y="177165"/>
                  <a:pt x="305752" y="214313"/>
                  <a:pt x="305752" y="250508"/>
                </a:cubicBezTo>
                <a:cubicBezTo>
                  <a:pt x="305752" y="260033"/>
                  <a:pt x="305752" y="268605"/>
                  <a:pt x="305752" y="278130"/>
                </a:cubicBezTo>
                <a:cubicBezTo>
                  <a:pt x="305752" y="303847"/>
                  <a:pt x="301942" y="307658"/>
                  <a:pt x="277177" y="302895"/>
                </a:cubicBezTo>
                <a:cubicBezTo>
                  <a:pt x="272415" y="301943"/>
                  <a:pt x="264795" y="294323"/>
                  <a:pt x="264795" y="289560"/>
                </a:cubicBezTo>
                <a:cubicBezTo>
                  <a:pt x="263842" y="240030"/>
                  <a:pt x="263842" y="190500"/>
                  <a:pt x="263842" y="139065"/>
                </a:cubicBezTo>
                <a:close/>
                <a:moveTo>
                  <a:pt x="284798" y="526733"/>
                </a:moveTo>
                <a:cubicBezTo>
                  <a:pt x="301942" y="526733"/>
                  <a:pt x="306705" y="533400"/>
                  <a:pt x="306705" y="549593"/>
                </a:cubicBezTo>
                <a:cubicBezTo>
                  <a:pt x="305752" y="596265"/>
                  <a:pt x="306705" y="641985"/>
                  <a:pt x="306705" y="691515"/>
                </a:cubicBezTo>
                <a:cubicBezTo>
                  <a:pt x="291465" y="691515"/>
                  <a:pt x="280035" y="691515"/>
                  <a:pt x="264795" y="691515"/>
                </a:cubicBezTo>
                <a:cubicBezTo>
                  <a:pt x="264795" y="661035"/>
                  <a:pt x="264795" y="631508"/>
                  <a:pt x="264795" y="602933"/>
                </a:cubicBezTo>
                <a:cubicBezTo>
                  <a:pt x="264795" y="585788"/>
                  <a:pt x="265748" y="567690"/>
                  <a:pt x="264795" y="550545"/>
                </a:cubicBezTo>
                <a:cubicBezTo>
                  <a:pt x="262890" y="534353"/>
                  <a:pt x="267652" y="526733"/>
                  <a:pt x="284798" y="526733"/>
                </a:cubicBezTo>
                <a:close/>
                <a:moveTo>
                  <a:pt x="230505" y="1012508"/>
                </a:moveTo>
                <a:cubicBezTo>
                  <a:pt x="230505" y="1034415"/>
                  <a:pt x="230505" y="1056323"/>
                  <a:pt x="230505" y="1079183"/>
                </a:cubicBezTo>
                <a:cubicBezTo>
                  <a:pt x="230505" y="1094423"/>
                  <a:pt x="220980" y="1094423"/>
                  <a:pt x="210502" y="1093470"/>
                </a:cubicBezTo>
                <a:cubicBezTo>
                  <a:pt x="200025" y="1093470"/>
                  <a:pt x="187642" y="1096328"/>
                  <a:pt x="187642" y="1079183"/>
                </a:cubicBezTo>
                <a:cubicBezTo>
                  <a:pt x="187642" y="1026795"/>
                  <a:pt x="187642" y="974408"/>
                  <a:pt x="187642" y="919163"/>
                </a:cubicBezTo>
                <a:cubicBezTo>
                  <a:pt x="202883" y="919163"/>
                  <a:pt x="215265" y="919163"/>
                  <a:pt x="230505" y="919163"/>
                </a:cubicBezTo>
                <a:cubicBezTo>
                  <a:pt x="230505" y="951548"/>
                  <a:pt x="230505" y="982027"/>
                  <a:pt x="230505" y="1012508"/>
                </a:cubicBezTo>
                <a:close/>
                <a:moveTo>
                  <a:pt x="187642" y="351472"/>
                </a:moveTo>
                <a:cubicBezTo>
                  <a:pt x="187642" y="346710"/>
                  <a:pt x="195262" y="340043"/>
                  <a:pt x="200977" y="338138"/>
                </a:cubicBezTo>
                <a:cubicBezTo>
                  <a:pt x="208598" y="336233"/>
                  <a:pt x="217170" y="337185"/>
                  <a:pt x="229552" y="337185"/>
                </a:cubicBezTo>
                <a:cubicBezTo>
                  <a:pt x="229552" y="390525"/>
                  <a:pt x="229552" y="440055"/>
                  <a:pt x="229552" y="490538"/>
                </a:cubicBezTo>
                <a:cubicBezTo>
                  <a:pt x="229552" y="506730"/>
                  <a:pt x="217170" y="504825"/>
                  <a:pt x="208598" y="502920"/>
                </a:cubicBezTo>
                <a:cubicBezTo>
                  <a:pt x="200977" y="501015"/>
                  <a:pt x="187642" y="495300"/>
                  <a:pt x="187642" y="490538"/>
                </a:cubicBezTo>
                <a:cubicBezTo>
                  <a:pt x="186690" y="443865"/>
                  <a:pt x="186690" y="398145"/>
                  <a:pt x="187642" y="351472"/>
                </a:cubicBezTo>
                <a:close/>
                <a:moveTo>
                  <a:pt x="187642" y="743903"/>
                </a:moveTo>
                <a:cubicBezTo>
                  <a:pt x="188595" y="715328"/>
                  <a:pt x="212408" y="733425"/>
                  <a:pt x="227648" y="727710"/>
                </a:cubicBezTo>
                <a:cubicBezTo>
                  <a:pt x="227648" y="783908"/>
                  <a:pt x="227648" y="837248"/>
                  <a:pt x="227648" y="893445"/>
                </a:cubicBezTo>
                <a:cubicBezTo>
                  <a:pt x="218123" y="893445"/>
                  <a:pt x="210502" y="893445"/>
                  <a:pt x="202883" y="893445"/>
                </a:cubicBezTo>
                <a:cubicBezTo>
                  <a:pt x="191452" y="894398"/>
                  <a:pt x="186690" y="889635"/>
                  <a:pt x="186690" y="878205"/>
                </a:cubicBezTo>
                <a:cubicBezTo>
                  <a:pt x="187642" y="833438"/>
                  <a:pt x="185737" y="787718"/>
                  <a:pt x="187642" y="743903"/>
                </a:cubicBezTo>
                <a:close/>
                <a:moveTo>
                  <a:pt x="114300" y="139065"/>
                </a:moveTo>
                <a:cubicBezTo>
                  <a:pt x="127635" y="139065"/>
                  <a:pt x="139065" y="139065"/>
                  <a:pt x="154305" y="139065"/>
                </a:cubicBezTo>
                <a:cubicBezTo>
                  <a:pt x="154305" y="170498"/>
                  <a:pt x="154305" y="200025"/>
                  <a:pt x="154305" y="230505"/>
                </a:cubicBezTo>
                <a:cubicBezTo>
                  <a:pt x="154305" y="243840"/>
                  <a:pt x="154305" y="256223"/>
                  <a:pt x="154305" y="269558"/>
                </a:cubicBezTo>
                <a:cubicBezTo>
                  <a:pt x="154305" y="306705"/>
                  <a:pt x="154305" y="306705"/>
                  <a:pt x="114300" y="301943"/>
                </a:cubicBezTo>
                <a:cubicBezTo>
                  <a:pt x="114300" y="248603"/>
                  <a:pt x="114300" y="195263"/>
                  <a:pt x="114300" y="139065"/>
                </a:cubicBezTo>
                <a:close/>
                <a:moveTo>
                  <a:pt x="114300" y="339090"/>
                </a:moveTo>
                <a:cubicBezTo>
                  <a:pt x="120015" y="338138"/>
                  <a:pt x="124777" y="338138"/>
                  <a:pt x="130492" y="337185"/>
                </a:cubicBezTo>
                <a:cubicBezTo>
                  <a:pt x="148590" y="334328"/>
                  <a:pt x="156210" y="340995"/>
                  <a:pt x="155258" y="360997"/>
                </a:cubicBezTo>
                <a:cubicBezTo>
                  <a:pt x="154305" y="398145"/>
                  <a:pt x="155258" y="435293"/>
                  <a:pt x="155258" y="472440"/>
                </a:cubicBezTo>
                <a:cubicBezTo>
                  <a:pt x="155258" y="506730"/>
                  <a:pt x="152400" y="508635"/>
                  <a:pt x="115252" y="501015"/>
                </a:cubicBezTo>
                <a:cubicBezTo>
                  <a:pt x="114300" y="447675"/>
                  <a:pt x="114300" y="394335"/>
                  <a:pt x="114300" y="339090"/>
                </a:cubicBezTo>
                <a:close/>
                <a:moveTo>
                  <a:pt x="154305" y="691515"/>
                </a:moveTo>
                <a:cubicBezTo>
                  <a:pt x="139065" y="691515"/>
                  <a:pt x="127635" y="691515"/>
                  <a:pt x="114300" y="691515"/>
                </a:cubicBezTo>
                <a:cubicBezTo>
                  <a:pt x="114300" y="637223"/>
                  <a:pt x="114300" y="583883"/>
                  <a:pt x="114300" y="530543"/>
                </a:cubicBezTo>
                <a:cubicBezTo>
                  <a:pt x="150495" y="521018"/>
                  <a:pt x="154305" y="523875"/>
                  <a:pt x="154305" y="559118"/>
                </a:cubicBezTo>
                <a:cubicBezTo>
                  <a:pt x="154305" y="603885"/>
                  <a:pt x="154305" y="646748"/>
                  <a:pt x="154305" y="691515"/>
                </a:cubicBezTo>
                <a:close/>
                <a:moveTo>
                  <a:pt x="114300" y="727710"/>
                </a:moveTo>
                <a:cubicBezTo>
                  <a:pt x="123825" y="727710"/>
                  <a:pt x="132398" y="725805"/>
                  <a:pt x="139065" y="728663"/>
                </a:cubicBezTo>
                <a:cubicBezTo>
                  <a:pt x="144780" y="730568"/>
                  <a:pt x="154305" y="737235"/>
                  <a:pt x="154305" y="741998"/>
                </a:cubicBezTo>
                <a:cubicBezTo>
                  <a:pt x="155258" y="787718"/>
                  <a:pt x="157162" y="833438"/>
                  <a:pt x="154305" y="879158"/>
                </a:cubicBezTo>
                <a:cubicBezTo>
                  <a:pt x="152400" y="906780"/>
                  <a:pt x="129540" y="887730"/>
                  <a:pt x="114300" y="894398"/>
                </a:cubicBezTo>
                <a:cubicBezTo>
                  <a:pt x="114300" y="837248"/>
                  <a:pt x="114300" y="783908"/>
                  <a:pt x="114300" y="7277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B4BDCC1-2140-4DB6-8372-B7C743721AA2}"/>
              </a:ext>
            </a:extLst>
          </p:cNvPr>
          <p:cNvSpPr/>
          <p:nvPr/>
        </p:nvSpPr>
        <p:spPr>
          <a:xfrm>
            <a:off x="7241942" y="5109079"/>
            <a:ext cx="385984" cy="992531"/>
          </a:xfrm>
          <a:custGeom>
            <a:avLst/>
            <a:gdLst>
              <a:gd name="connsiteX0" fmla="*/ 0 w 466725"/>
              <a:gd name="connsiteY0" fmla="*/ 1203008 h 1200150"/>
              <a:gd name="connsiteX1" fmla="*/ 468630 w 466725"/>
              <a:gd name="connsiteY1" fmla="*/ 1203008 h 1200150"/>
              <a:gd name="connsiteX2" fmla="*/ 464820 w 466725"/>
              <a:gd name="connsiteY2" fmla="*/ 1182053 h 1200150"/>
              <a:gd name="connsiteX3" fmla="*/ 464820 w 466725"/>
              <a:gd name="connsiteY3" fmla="*/ 32385 h 1200150"/>
              <a:gd name="connsiteX4" fmla="*/ 464820 w 466725"/>
              <a:gd name="connsiteY4" fmla="*/ 0 h 1200150"/>
              <a:gd name="connsiteX5" fmla="*/ 0 w 466725"/>
              <a:gd name="connsiteY5" fmla="*/ 0 h 1200150"/>
              <a:gd name="connsiteX6" fmla="*/ 0 w 466725"/>
              <a:gd name="connsiteY6" fmla="*/ 29528 h 1200150"/>
              <a:gd name="connsiteX7" fmla="*/ 0 w 466725"/>
              <a:gd name="connsiteY7" fmla="*/ 1183958 h 1200150"/>
              <a:gd name="connsiteX8" fmla="*/ 0 w 466725"/>
              <a:gd name="connsiteY8" fmla="*/ 1203008 h 1200150"/>
              <a:gd name="connsiteX9" fmla="*/ 110490 w 466725"/>
              <a:gd name="connsiteY9" fmla="*/ 892493 h 1200150"/>
              <a:gd name="connsiteX10" fmla="*/ 41910 w 466725"/>
              <a:gd name="connsiteY10" fmla="*/ 892493 h 1200150"/>
              <a:gd name="connsiteX11" fmla="*/ 41910 w 466725"/>
              <a:gd name="connsiteY11" fmla="*/ 825818 h 1200150"/>
              <a:gd name="connsiteX12" fmla="*/ 110490 w 466725"/>
              <a:gd name="connsiteY12" fmla="*/ 825818 h 1200150"/>
              <a:gd name="connsiteX13" fmla="*/ 110490 w 466725"/>
              <a:gd name="connsiteY13" fmla="*/ 892493 h 1200150"/>
              <a:gd name="connsiteX14" fmla="*/ 204788 w 466725"/>
              <a:gd name="connsiteY14" fmla="*/ 892493 h 1200150"/>
              <a:gd name="connsiteX15" fmla="*/ 146685 w 466725"/>
              <a:gd name="connsiteY15" fmla="*/ 892493 h 1200150"/>
              <a:gd name="connsiteX16" fmla="*/ 146685 w 466725"/>
              <a:gd name="connsiteY16" fmla="*/ 824865 h 1200150"/>
              <a:gd name="connsiteX17" fmla="*/ 204788 w 466725"/>
              <a:gd name="connsiteY17" fmla="*/ 824865 h 1200150"/>
              <a:gd name="connsiteX18" fmla="*/ 204788 w 466725"/>
              <a:gd name="connsiteY18" fmla="*/ 892493 h 1200150"/>
              <a:gd name="connsiteX19" fmla="*/ 206692 w 466725"/>
              <a:gd name="connsiteY19" fmla="*/ 673418 h 1200150"/>
              <a:gd name="connsiteX20" fmla="*/ 206692 w 466725"/>
              <a:gd name="connsiteY20" fmla="*/ 701040 h 1200150"/>
              <a:gd name="connsiteX21" fmla="*/ 195263 w 466725"/>
              <a:gd name="connsiteY21" fmla="*/ 702945 h 1200150"/>
              <a:gd name="connsiteX22" fmla="*/ 144780 w 466725"/>
              <a:gd name="connsiteY22" fmla="*/ 652463 h 1200150"/>
              <a:gd name="connsiteX23" fmla="*/ 164782 w 466725"/>
              <a:gd name="connsiteY23" fmla="*/ 632460 h 1200150"/>
              <a:gd name="connsiteX24" fmla="*/ 206692 w 466725"/>
              <a:gd name="connsiteY24" fmla="*/ 673418 h 1200150"/>
              <a:gd name="connsiteX25" fmla="*/ 309563 w 466725"/>
              <a:gd name="connsiteY25" fmla="*/ 892493 h 1200150"/>
              <a:gd name="connsiteX26" fmla="*/ 252413 w 466725"/>
              <a:gd name="connsiteY26" fmla="*/ 892493 h 1200150"/>
              <a:gd name="connsiteX27" fmla="*/ 252413 w 466725"/>
              <a:gd name="connsiteY27" fmla="*/ 824865 h 1200150"/>
              <a:gd name="connsiteX28" fmla="*/ 309563 w 466725"/>
              <a:gd name="connsiteY28" fmla="*/ 824865 h 1200150"/>
              <a:gd name="connsiteX29" fmla="*/ 309563 w 466725"/>
              <a:gd name="connsiteY29" fmla="*/ 892493 h 1200150"/>
              <a:gd name="connsiteX30" fmla="*/ 311467 w 466725"/>
              <a:gd name="connsiteY30" fmla="*/ 701993 h 1200150"/>
              <a:gd name="connsiteX31" fmla="*/ 250507 w 466725"/>
              <a:gd name="connsiteY31" fmla="*/ 701993 h 1200150"/>
              <a:gd name="connsiteX32" fmla="*/ 251460 w 466725"/>
              <a:gd name="connsiteY32" fmla="*/ 644843 h 1200150"/>
              <a:gd name="connsiteX33" fmla="*/ 264795 w 466725"/>
              <a:gd name="connsiteY33" fmla="*/ 633413 h 1200150"/>
              <a:gd name="connsiteX34" fmla="*/ 311467 w 466725"/>
              <a:gd name="connsiteY34" fmla="*/ 672465 h 1200150"/>
              <a:gd name="connsiteX35" fmla="*/ 311467 w 466725"/>
              <a:gd name="connsiteY35" fmla="*/ 701993 h 1200150"/>
              <a:gd name="connsiteX36" fmla="*/ 404813 w 466725"/>
              <a:gd name="connsiteY36" fmla="*/ 892493 h 1200150"/>
              <a:gd name="connsiteX37" fmla="*/ 347663 w 466725"/>
              <a:gd name="connsiteY37" fmla="*/ 892493 h 1200150"/>
              <a:gd name="connsiteX38" fmla="*/ 347663 w 466725"/>
              <a:gd name="connsiteY38" fmla="*/ 824865 h 1200150"/>
              <a:gd name="connsiteX39" fmla="*/ 404813 w 466725"/>
              <a:gd name="connsiteY39" fmla="*/ 824865 h 1200150"/>
              <a:gd name="connsiteX40" fmla="*/ 404813 w 466725"/>
              <a:gd name="connsiteY40" fmla="*/ 892493 h 1200150"/>
              <a:gd name="connsiteX41" fmla="*/ 404813 w 466725"/>
              <a:gd name="connsiteY41" fmla="*/ 797243 h 1200150"/>
              <a:gd name="connsiteX42" fmla="*/ 346710 w 466725"/>
              <a:gd name="connsiteY42" fmla="*/ 797243 h 1200150"/>
              <a:gd name="connsiteX43" fmla="*/ 345757 w 466725"/>
              <a:gd name="connsiteY43" fmla="*/ 779145 h 1200150"/>
              <a:gd name="connsiteX44" fmla="*/ 404813 w 466725"/>
              <a:gd name="connsiteY44" fmla="*/ 731520 h 1200150"/>
              <a:gd name="connsiteX45" fmla="*/ 404813 w 466725"/>
              <a:gd name="connsiteY45" fmla="*/ 797243 h 1200150"/>
              <a:gd name="connsiteX46" fmla="*/ 405765 w 466725"/>
              <a:gd name="connsiteY46" fmla="*/ 701993 h 1200150"/>
              <a:gd name="connsiteX47" fmla="*/ 345757 w 466725"/>
              <a:gd name="connsiteY47" fmla="*/ 701993 h 1200150"/>
              <a:gd name="connsiteX48" fmla="*/ 345757 w 466725"/>
              <a:gd name="connsiteY48" fmla="*/ 643890 h 1200150"/>
              <a:gd name="connsiteX49" fmla="*/ 355282 w 466725"/>
              <a:gd name="connsiteY49" fmla="*/ 634365 h 1200150"/>
              <a:gd name="connsiteX50" fmla="*/ 404813 w 466725"/>
              <a:gd name="connsiteY50" fmla="*/ 634365 h 1200150"/>
              <a:gd name="connsiteX51" fmla="*/ 405765 w 466725"/>
              <a:gd name="connsiteY51" fmla="*/ 701993 h 1200150"/>
              <a:gd name="connsiteX52" fmla="*/ 405765 w 466725"/>
              <a:gd name="connsiteY52" fmla="*/ 444818 h 1200150"/>
              <a:gd name="connsiteX53" fmla="*/ 405765 w 466725"/>
              <a:gd name="connsiteY53" fmla="*/ 513398 h 1200150"/>
              <a:gd name="connsiteX54" fmla="*/ 358140 w 466725"/>
              <a:gd name="connsiteY54" fmla="*/ 512445 h 1200150"/>
              <a:gd name="connsiteX55" fmla="*/ 345757 w 466725"/>
              <a:gd name="connsiteY55" fmla="*/ 500063 h 1200150"/>
              <a:gd name="connsiteX56" fmla="*/ 344805 w 466725"/>
              <a:gd name="connsiteY56" fmla="*/ 443865 h 1200150"/>
              <a:gd name="connsiteX57" fmla="*/ 405765 w 466725"/>
              <a:gd name="connsiteY57" fmla="*/ 444818 h 1200150"/>
              <a:gd name="connsiteX58" fmla="*/ 404813 w 466725"/>
              <a:gd name="connsiteY58" fmla="*/ 321945 h 1200150"/>
              <a:gd name="connsiteX59" fmla="*/ 346710 w 466725"/>
              <a:gd name="connsiteY59" fmla="*/ 321945 h 1200150"/>
              <a:gd name="connsiteX60" fmla="*/ 346710 w 466725"/>
              <a:gd name="connsiteY60" fmla="*/ 254318 h 1200150"/>
              <a:gd name="connsiteX61" fmla="*/ 404813 w 466725"/>
              <a:gd name="connsiteY61" fmla="*/ 254318 h 1200150"/>
              <a:gd name="connsiteX62" fmla="*/ 404813 w 466725"/>
              <a:gd name="connsiteY62" fmla="*/ 321945 h 1200150"/>
              <a:gd name="connsiteX63" fmla="*/ 404813 w 466725"/>
              <a:gd name="connsiteY63" fmla="*/ 159068 h 1200150"/>
              <a:gd name="connsiteX64" fmla="*/ 404813 w 466725"/>
              <a:gd name="connsiteY64" fmla="*/ 224790 h 1200150"/>
              <a:gd name="connsiteX65" fmla="*/ 346710 w 466725"/>
              <a:gd name="connsiteY65" fmla="*/ 224790 h 1200150"/>
              <a:gd name="connsiteX66" fmla="*/ 345757 w 466725"/>
              <a:gd name="connsiteY66" fmla="*/ 207645 h 1200150"/>
              <a:gd name="connsiteX67" fmla="*/ 404813 w 466725"/>
              <a:gd name="connsiteY67" fmla="*/ 159068 h 1200150"/>
              <a:gd name="connsiteX68" fmla="*/ 346710 w 466725"/>
              <a:gd name="connsiteY68" fmla="*/ 349568 h 1200150"/>
              <a:gd name="connsiteX69" fmla="*/ 403860 w 466725"/>
              <a:gd name="connsiteY69" fmla="*/ 349568 h 1200150"/>
              <a:gd name="connsiteX70" fmla="*/ 403860 w 466725"/>
              <a:gd name="connsiteY70" fmla="*/ 415290 h 1200150"/>
              <a:gd name="connsiteX71" fmla="*/ 399097 w 466725"/>
              <a:gd name="connsiteY71" fmla="*/ 417195 h 1200150"/>
              <a:gd name="connsiteX72" fmla="*/ 346710 w 466725"/>
              <a:gd name="connsiteY72" fmla="*/ 349568 h 1200150"/>
              <a:gd name="connsiteX73" fmla="*/ 348615 w 466725"/>
              <a:gd name="connsiteY73" fmla="*/ 544830 h 1200150"/>
              <a:gd name="connsiteX74" fmla="*/ 405765 w 466725"/>
              <a:gd name="connsiteY74" fmla="*/ 534353 h 1200150"/>
              <a:gd name="connsiteX75" fmla="*/ 405765 w 466725"/>
              <a:gd name="connsiteY75" fmla="*/ 593408 h 1200150"/>
              <a:gd name="connsiteX76" fmla="*/ 403860 w 466725"/>
              <a:gd name="connsiteY76" fmla="*/ 611505 h 1200150"/>
              <a:gd name="connsiteX77" fmla="*/ 348615 w 466725"/>
              <a:gd name="connsiteY77" fmla="*/ 602933 h 1200150"/>
              <a:gd name="connsiteX78" fmla="*/ 348615 w 466725"/>
              <a:gd name="connsiteY78" fmla="*/ 544830 h 1200150"/>
              <a:gd name="connsiteX79" fmla="*/ 306705 w 466725"/>
              <a:gd name="connsiteY79" fmla="*/ 605790 h 1200150"/>
              <a:gd name="connsiteX80" fmla="*/ 258127 w 466725"/>
              <a:gd name="connsiteY80" fmla="*/ 607695 h 1200150"/>
              <a:gd name="connsiteX81" fmla="*/ 251460 w 466725"/>
              <a:gd name="connsiteY81" fmla="*/ 595313 h 1200150"/>
              <a:gd name="connsiteX82" fmla="*/ 251460 w 466725"/>
              <a:gd name="connsiteY82" fmla="*/ 570548 h 1200150"/>
              <a:gd name="connsiteX83" fmla="*/ 284797 w 466725"/>
              <a:gd name="connsiteY83" fmla="*/ 537210 h 1200150"/>
              <a:gd name="connsiteX84" fmla="*/ 314325 w 466725"/>
              <a:gd name="connsiteY84" fmla="*/ 575310 h 1200150"/>
              <a:gd name="connsiteX85" fmla="*/ 306705 w 466725"/>
              <a:gd name="connsiteY85" fmla="*/ 605790 h 1200150"/>
              <a:gd name="connsiteX86" fmla="*/ 252413 w 466725"/>
              <a:gd name="connsiteY86" fmla="*/ 254318 h 1200150"/>
              <a:gd name="connsiteX87" fmla="*/ 309563 w 466725"/>
              <a:gd name="connsiteY87" fmla="*/ 254318 h 1200150"/>
              <a:gd name="connsiteX88" fmla="*/ 309563 w 466725"/>
              <a:gd name="connsiteY88" fmla="*/ 321945 h 1200150"/>
              <a:gd name="connsiteX89" fmla="*/ 252413 w 466725"/>
              <a:gd name="connsiteY89" fmla="*/ 321945 h 1200150"/>
              <a:gd name="connsiteX90" fmla="*/ 252413 w 466725"/>
              <a:gd name="connsiteY90" fmla="*/ 254318 h 1200150"/>
              <a:gd name="connsiteX91" fmla="*/ 253365 w 466725"/>
              <a:gd name="connsiteY91" fmla="*/ 349568 h 1200150"/>
              <a:gd name="connsiteX92" fmla="*/ 309563 w 466725"/>
              <a:gd name="connsiteY92" fmla="*/ 349568 h 1200150"/>
              <a:gd name="connsiteX93" fmla="*/ 309563 w 466725"/>
              <a:gd name="connsiteY93" fmla="*/ 414338 h 1200150"/>
              <a:gd name="connsiteX94" fmla="*/ 304800 w 466725"/>
              <a:gd name="connsiteY94" fmla="*/ 417195 h 1200150"/>
              <a:gd name="connsiteX95" fmla="*/ 253365 w 466725"/>
              <a:gd name="connsiteY95" fmla="*/ 349568 h 1200150"/>
              <a:gd name="connsiteX96" fmla="*/ 254317 w 466725"/>
              <a:gd name="connsiteY96" fmla="*/ 736283 h 1200150"/>
              <a:gd name="connsiteX97" fmla="*/ 310515 w 466725"/>
              <a:gd name="connsiteY97" fmla="*/ 725805 h 1200150"/>
              <a:gd name="connsiteX98" fmla="*/ 310515 w 466725"/>
              <a:gd name="connsiteY98" fmla="*/ 799147 h 1200150"/>
              <a:gd name="connsiteX99" fmla="*/ 255270 w 466725"/>
              <a:gd name="connsiteY99" fmla="*/ 793433 h 1200150"/>
              <a:gd name="connsiteX100" fmla="*/ 254317 w 466725"/>
              <a:gd name="connsiteY100" fmla="*/ 736283 h 1200150"/>
              <a:gd name="connsiteX101" fmla="*/ 201930 w 466725"/>
              <a:gd name="connsiteY101" fmla="*/ 605790 h 1200150"/>
              <a:gd name="connsiteX102" fmla="*/ 153352 w 466725"/>
              <a:gd name="connsiteY102" fmla="*/ 607695 h 1200150"/>
              <a:gd name="connsiteX103" fmla="*/ 146685 w 466725"/>
              <a:gd name="connsiteY103" fmla="*/ 595313 h 1200150"/>
              <a:gd name="connsiteX104" fmla="*/ 145732 w 466725"/>
              <a:gd name="connsiteY104" fmla="*/ 559118 h 1200150"/>
              <a:gd name="connsiteX105" fmla="*/ 169545 w 466725"/>
              <a:gd name="connsiteY105" fmla="*/ 536258 h 1200150"/>
              <a:gd name="connsiteX106" fmla="*/ 208597 w 466725"/>
              <a:gd name="connsiteY106" fmla="*/ 574358 h 1200150"/>
              <a:gd name="connsiteX107" fmla="*/ 201930 w 466725"/>
              <a:gd name="connsiteY107" fmla="*/ 605790 h 1200150"/>
              <a:gd name="connsiteX108" fmla="*/ 145732 w 466725"/>
              <a:gd name="connsiteY108" fmla="*/ 167640 h 1200150"/>
              <a:gd name="connsiteX109" fmla="*/ 157163 w 466725"/>
              <a:gd name="connsiteY109" fmla="*/ 158115 h 1200150"/>
              <a:gd name="connsiteX110" fmla="*/ 204788 w 466725"/>
              <a:gd name="connsiteY110" fmla="*/ 158115 h 1200150"/>
              <a:gd name="connsiteX111" fmla="*/ 204788 w 466725"/>
              <a:gd name="connsiteY111" fmla="*/ 226695 h 1200150"/>
              <a:gd name="connsiteX112" fmla="*/ 144780 w 466725"/>
              <a:gd name="connsiteY112" fmla="*/ 226695 h 1200150"/>
              <a:gd name="connsiteX113" fmla="*/ 145732 w 466725"/>
              <a:gd name="connsiteY113" fmla="*/ 167640 h 1200150"/>
              <a:gd name="connsiteX114" fmla="*/ 204788 w 466725"/>
              <a:gd name="connsiteY114" fmla="*/ 254318 h 1200150"/>
              <a:gd name="connsiteX115" fmla="*/ 204788 w 466725"/>
              <a:gd name="connsiteY115" fmla="*/ 320993 h 1200150"/>
              <a:gd name="connsiteX116" fmla="*/ 146685 w 466725"/>
              <a:gd name="connsiteY116" fmla="*/ 320993 h 1200150"/>
              <a:gd name="connsiteX117" fmla="*/ 146685 w 466725"/>
              <a:gd name="connsiteY117" fmla="*/ 254318 h 1200150"/>
              <a:gd name="connsiteX118" fmla="*/ 204788 w 466725"/>
              <a:gd name="connsiteY118" fmla="*/ 254318 h 1200150"/>
              <a:gd name="connsiteX119" fmla="*/ 144780 w 466725"/>
              <a:gd name="connsiteY119" fmla="*/ 349568 h 1200150"/>
              <a:gd name="connsiteX120" fmla="*/ 205740 w 466725"/>
              <a:gd name="connsiteY120" fmla="*/ 349568 h 1200150"/>
              <a:gd name="connsiteX121" fmla="*/ 204788 w 466725"/>
              <a:gd name="connsiteY121" fmla="*/ 407670 h 1200150"/>
              <a:gd name="connsiteX122" fmla="*/ 194310 w 466725"/>
              <a:gd name="connsiteY122" fmla="*/ 418148 h 1200150"/>
              <a:gd name="connsiteX123" fmla="*/ 144780 w 466725"/>
              <a:gd name="connsiteY123" fmla="*/ 377190 h 1200150"/>
              <a:gd name="connsiteX124" fmla="*/ 144780 w 466725"/>
              <a:gd name="connsiteY124" fmla="*/ 349568 h 1200150"/>
              <a:gd name="connsiteX125" fmla="*/ 148590 w 466725"/>
              <a:gd name="connsiteY125" fmla="*/ 451485 h 1200150"/>
              <a:gd name="connsiteX126" fmla="*/ 204788 w 466725"/>
              <a:gd name="connsiteY126" fmla="*/ 441008 h 1200150"/>
              <a:gd name="connsiteX127" fmla="*/ 204788 w 466725"/>
              <a:gd name="connsiteY127" fmla="*/ 515303 h 1200150"/>
              <a:gd name="connsiteX128" fmla="*/ 148590 w 466725"/>
              <a:gd name="connsiteY128" fmla="*/ 506730 h 1200150"/>
              <a:gd name="connsiteX129" fmla="*/ 148590 w 466725"/>
              <a:gd name="connsiteY129" fmla="*/ 451485 h 1200150"/>
              <a:gd name="connsiteX130" fmla="*/ 112395 w 466725"/>
              <a:gd name="connsiteY130" fmla="*/ 782003 h 1200150"/>
              <a:gd name="connsiteX131" fmla="*/ 110490 w 466725"/>
              <a:gd name="connsiteY131" fmla="*/ 797243 h 1200150"/>
              <a:gd name="connsiteX132" fmla="*/ 89535 w 466725"/>
              <a:gd name="connsiteY132" fmla="*/ 798195 h 1200150"/>
              <a:gd name="connsiteX133" fmla="*/ 39052 w 466725"/>
              <a:gd name="connsiteY133" fmla="*/ 745808 h 1200150"/>
              <a:gd name="connsiteX134" fmla="*/ 56197 w 466725"/>
              <a:gd name="connsiteY134" fmla="*/ 727710 h 1200150"/>
              <a:gd name="connsiteX135" fmla="*/ 112395 w 466725"/>
              <a:gd name="connsiteY135" fmla="*/ 782003 h 1200150"/>
              <a:gd name="connsiteX136" fmla="*/ 74295 w 466725"/>
              <a:gd name="connsiteY136" fmla="*/ 609600 h 1200150"/>
              <a:gd name="connsiteX137" fmla="*/ 40005 w 466725"/>
              <a:gd name="connsiteY137" fmla="*/ 572453 h 1200150"/>
              <a:gd name="connsiteX138" fmla="*/ 78105 w 466725"/>
              <a:gd name="connsiteY138" fmla="*/ 537210 h 1200150"/>
              <a:gd name="connsiteX139" fmla="*/ 112395 w 466725"/>
              <a:gd name="connsiteY139" fmla="*/ 574358 h 1200150"/>
              <a:gd name="connsiteX140" fmla="*/ 74295 w 466725"/>
              <a:gd name="connsiteY140" fmla="*/ 609600 h 1200150"/>
              <a:gd name="connsiteX141" fmla="*/ 112395 w 466725"/>
              <a:gd name="connsiteY141" fmla="*/ 480060 h 1200150"/>
              <a:gd name="connsiteX142" fmla="*/ 75247 w 466725"/>
              <a:gd name="connsiteY142" fmla="*/ 513398 h 1200150"/>
              <a:gd name="connsiteX143" fmla="*/ 40005 w 466725"/>
              <a:gd name="connsiteY143" fmla="*/ 477203 h 1200150"/>
              <a:gd name="connsiteX144" fmla="*/ 76200 w 466725"/>
              <a:gd name="connsiteY144" fmla="*/ 442913 h 1200150"/>
              <a:gd name="connsiteX145" fmla="*/ 112395 w 466725"/>
              <a:gd name="connsiteY145" fmla="*/ 480060 h 1200150"/>
              <a:gd name="connsiteX146" fmla="*/ 41910 w 466725"/>
              <a:gd name="connsiteY146" fmla="*/ 320993 h 1200150"/>
              <a:gd name="connsiteX147" fmla="*/ 41910 w 466725"/>
              <a:gd name="connsiteY147" fmla="*/ 252413 h 1200150"/>
              <a:gd name="connsiteX148" fmla="*/ 109538 w 466725"/>
              <a:gd name="connsiteY148" fmla="*/ 252413 h 1200150"/>
              <a:gd name="connsiteX149" fmla="*/ 109538 w 466725"/>
              <a:gd name="connsiteY149" fmla="*/ 320993 h 1200150"/>
              <a:gd name="connsiteX150" fmla="*/ 41910 w 466725"/>
              <a:gd name="connsiteY150" fmla="*/ 320993 h 1200150"/>
              <a:gd name="connsiteX151" fmla="*/ 40957 w 466725"/>
              <a:gd name="connsiteY151" fmla="*/ 169545 h 1200150"/>
              <a:gd name="connsiteX152" fmla="*/ 91440 w 466725"/>
              <a:gd name="connsiteY152" fmla="*/ 158115 h 1200150"/>
              <a:gd name="connsiteX153" fmla="*/ 111442 w 466725"/>
              <a:gd name="connsiteY153" fmla="*/ 171450 h 1200150"/>
              <a:gd name="connsiteX154" fmla="*/ 111442 w 466725"/>
              <a:gd name="connsiteY154" fmla="*/ 226695 h 1200150"/>
              <a:gd name="connsiteX155" fmla="*/ 87630 w 466725"/>
              <a:gd name="connsiteY155" fmla="*/ 227648 h 1200150"/>
              <a:gd name="connsiteX156" fmla="*/ 39052 w 466725"/>
              <a:gd name="connsiteY156" fmla="*/ 227648 h 1200150"/>
              <a:gd name="connsiteX157" fmla="*/ 40957 w 466725"/>
              <a:gd name="connsiteY157" fmla="*/ 169545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466725" h="1200150">
                <a:moveTo>
                  <a:pt x="0" y="1203008"/>
                </a:moveTo>
                <a:lnTo>
                  <a:pt x="468630" y="1203008"/>
                </a:lnTo>
                <a:cubicBezTo>
                  <a:pt x="466725" y="1197293"/>
                  <a:pt x="464820" y="1189673"/>
                  <a:pt x="464820" y="1182053"/>
                </a:cubicBezTo>
                <a:cubicBezTo>
                  <a:pt x="464820" y="799147"/>
                  <a:pt x="464820" y="415290"/>
                  <a:pt x="464820" y="32385"/>
                </a:cubicBezTo>
                <a:cubicBezTo>
                  <a:pt x="464820" y="21908"/>
                  <a:pt x="464820" y="11430"/>
                  <a:pt x="464820" y="0"/>
                </a:cubicBezTo>
                <a:cubicBezTo>
                  <a:pt x="308610" y="0"/>
                  <a:pt x="156210" y="0"/>
                  <a:pt x="0" y="0"/>
                </a:cubicBezTo>
                <a:cubicBezTo>
                  <a:pt x="0" y="10478"/>
                  <a:pt x="0" y="20003"/>
                  <a:pt x="0" y="29528"/>
                </a:cubicBezTo>
                <a:cubicBezTo>
                  <a:pt x="0" y="414338"/>
                  <a:pt x="0" y="799147"/>
                  <a:pt x="0" y="1183958"/>
                </a:cubicBezTo>
                <a:cubicBezTo>
                  <a:pt x="952" y="1189673"/>
                  <a:pt x="1905" y="1196340"/>
                  <a:pt x="0" y="1203008"/>
                </a:cubicBezTo>
                <a:close/>
                <a:moveTo>
                  <a:pt x="110490" y="892493"/>
                </a:moveTo>
                <a:cubicBezTo>
                  <a:pt x="87630" y="892493"/>
                  <a:pt x="65722" y="892493"/>
                  <a:pt x="41910" y="892493"/>
                </a:cubicBezTo>
                <a:cubicBezTo>
                  <a:pt x="41910" y="870585"/>
                  <a:pt x="41910" y="848678"/>
                  <a:pt x="41910" y="825818"/>
                </a:cubicBezTo>
                <a:cubicBezTo>
                  <a:pt x="64770" y="825818"/>
                  <a:pt x="86677" y="825818"/>
                  <a:pt x="110490" y="825818"/>
                </a:cubicBezTo>
                <a:cubicBezTo>
                  <a:pt x="110490" y="847725"/>
                  <a:pt x="110490" y="869633"/>
                  <a:pt x="110490" y="892493"/>
                </a:cubicBezTo>
                <a:close/>
                <a:moveTo>
                  <a:pt x="204788" y="892493"/>
                </a:moveTo>
                <a:cubicBezTo>
                  <a:pt x="184785" y="892493"/>
                  <a:pt x="166688" y="892493"/>
                  <a:pt x="146685" y="892493"/>
                </a:cubicBezTo>
                <a:cubicBezTo>
                  <a:pt x="146685" y="870585"/>
                  <a:pt x="146685" y="848678"/>
                  <a:pt x="146685" y="824865"/>
                </a:cubicBezTo>
                <a:cubicBezTo>
                  <a:pt x="165735" y="824865"/>
                  <a:pt x="184785" y="824865"/>
                  <a:pt x="204788" y="824865"/>
                </a:cubicBezTo>
                <a:cubicBezTo>
                  <a:pt x="204788" y="848678"/>
                  <a:pt x="204788" y="869633"/>
                  <a:pt x="204788" y="892493"/>
                </a:cubicBezTo>
                <a:close/>
                <a:moveTo>
                  <a:pt x="206692" y="673418"/>
                </a:moveTo>
                <a:cubicBezTo>
                  <a:pt x="206692" y="681990"/>
                  <a:pt x="206692" y="691515"/>
                  <a:pt x="206692" y="701040"/>
                </a:cubicBezTo>
                <a:cubicBezTo>
                  <a:pt x="200025" y="701993"/>
                  <a:pt x="198120" y="702945"/>
                  <a:pt x="195263" y="702945"/>
                </a:cubicBezTo>
                <a:cubicBezTo>
                  <a:pt x="136207" y="701993"/>
                  <a:pt x="146685" y="712470"/>
                  <a:pt x="144780" y="652463"/>
                </a:cubicBezTo>
                <a:cubicBezTo>
                  <a:pt x="144780" y="638175"/>
                  <a:pt x="149542" y="632460"/>
                  <a:pt x="164782" y="632460"/>
                </a:cubicBezTo>
                <a:cubicBezTo>
                  <a:pt x="215265" y="633413"/>
                  <a:pt x="204788" y="629603"/>
                  <a:pt x="206692" y="673418"/>
                </a:cubicBezTo>
                <a:close/>
                <a:moveTo>
                  <a:pt x="309563" y="892493"/>
                </a:moveTo>
                <a:cubicBezTo>
                  <a:pt x="291465" y="892493"/>
                  <a:pt x="272415" y="892493"/>
                  <a:pt x="252413" y="892493"/>
                </a:cubicBezTo>
                <a:cubicBezTo>
                  <a:pt x="252413" y="870585"/>
                  <a:pt x="252413" y="848678"/>
                  <a:pt x="252413" y="824865"/>
                </a:cubicBezTo>
                <a:cubicBezTo>
                  <a:pt x="272415" y="824865"/>
                  <a:pt x="290513" y="824865"/>
                  <a:pt x="309563" y="824865"/>
                </a:cubicBezTo>
                <a:cubicBezTo>
                  <a:pt x="309563" y="847725"/>
                  <a:pt x="309563" y="869633"/>
                  <a:pt x="309563" y="892493"/>
                </a:cubicBezTo>
                <a:close/>
                <a:moveTo>
                  <a:pt x="311467" y="701993"/>
                </a:moveTo>
                <a:cubicBezTo>
                  <a:pt x="289560" y="701993"/>
                  <a:pt x="271463" y="701993"/>
                  <a:pt x="250507" y="701993"/>
                </a:cubicBezTo>
                <a:cubicBezTo>
                  <a:pt x="250507" y="681990"/>
                  <a:pt x="249555" y="662940"/>
                  <a:pt x="251460" y="644843"/>
                </a:cubicBezTo>
                <a:cubicBezTo>
                  <a:pt x="251460" y="641033"/>
                  <a:pt x="259080" y="634365"/>
                  <a:pt x="264795" y="633413"/>
                </a:cubicBezTo>
                <a:cubicBezTo>
                  <a:pt x="307657" y="626745"/>
                  <a:pt x="312420" y="630555"/>
                  <a:pt x="311467" y="672465"/>
                </a:cubicBezTo>
                <a:cubicBezTo>
                  <a:pt x="311467" y="681990"/>
                  <a:pt x="311467" y="690563"/>
                  <a:pt x="311467" y="701993"/>
                </a:cubicBezTo>
                <a:close/>
                <a:moveTo>
                  <a:pt x="404813" y="892493"/>
                </a:moveTo>
                <a:cubicBezTo>
                  <a:pt x="385763" y="892493"/>
                  <a:pt x="367665" y="892493"/>
                  <a:pt x="347663" y="892493"/>
                </a:cubicBezTo>
                <a:cubicBezTo>
                  <a:pt x="347663" y="870585"/>
                  <a:pt x="347663" y="848678"/>
                  <a:pt x="347663" y="824865"/>
                </a:cubicBezTo>
                <a:cubicBezTo>
                  <a:pt x="366713" y="824865"/>
                  <a:pt x="384810" y="824865"/>
                  <a:pt x="404813" y="824865"/>
                </a:cubicBezTo>
                <a:cubicBezTo>
                  <a:pt x="404813" y="846772"/>
                  <a:pt x="404813" y="869633"/>
                  <a:pt x="404813" y="892493"/>
                </a:cubicBezTo>
                <a:close/>
                <a:moveTo>
                  <a:pt x="404813" y="797243"/>
                </a:moveTo>
                <a:cubicBezTo>
                  <a:pt x="385763" y="797243"/>
                  <a:pt x="367665" y="797243"/>
                  <a:pt x="346710" y="797243"/>
                </a:cubicBezTo>
                <a:cubicBezTo>
                  <a:pt x="345757" y="789622"/>
                  <a:pt x="345757" y="784860"/>
                  <a:pt x="345757" y="779145"/>
                </a:cubicBezTo>
                <a:cubicBezTo>
                  <a:pt x="344805" y="722947"/>
                  <a:pt x="346710" y="721043"/>
                  <a:pt x="404813" y="731520"/>
                </a:cubicBezTo>
                <a:cubicBezTo>
                  <a:pt x="404813" y="752475"/>
                  <a:pt x="404813" y="773430"/>
                  <a:pt x="404813" y="797243"/>
                </a:cubicBezTo>
                <a:close/>
                <a:moveTo>
                  <a:pt x="405765" y="701993"/>
                </a:moveTo>
                <a:cubicBezTo>
                  <a:pt x="386715" y="701993"/>
                  <a:pt x="367665" y="701993"/>
                  <a:pt x="345757" y="701993"/>
                </a:cubicBezTo>
                <a:cubicBezTo>
                  <a:pt x="345757" y="681990"/>
                  <a:pt x="344805" y="662940"/>
                  <a:pt x="345757" y="643890"/>
                </a:cubicBezTo>
                <a:cubicBezTo>
                  <a:pt x="345757" y="640080"/>
                  <a:pt x="351472" y="634365"/>
                  <a:pt x="355282" y="634365"/>
                </a:cubicBezTo>
                <a:cubicBezTo>
                  <a:pt x="371475" y="633413"/>
                  <a:pt x="387667" y="634365"/>
                  <a:pt x="404813" y="634365"/>
                </a:cubicBezTo>
                <a:cubicBezTo>
                  <a:pt x="405765" y="659130"/>
                  <a:pt x="405765" y="680085"/>
                  <a:pt x="405765" y="701993"/>
                </a:cubicBezTo>
                <a:close/>
                <a:moveTo>
                  <a:pt x="405765" y="444818"/>
                </a:moveTo>
                <a:cubicBezTo>
                  <a:pt x="405765" y="467678"/>
                  <a:pt x="405765" y="488633"/>
                  <a:pt x="405765" y="513398"/>
                </a:cubicBezTo>
                <a:cubicBezTo>
                  <a:pt x="389572" y="513398"/>
                  <a:pt x="373380" y="514350"/>
                  <a:pt x="358140" y="512445"/>
                </a:cubicBezTo>
                <a:cubicBezTo>
                  <a:pt x="353377" y="512445"/>
                  <a:pt x="346710" y="504825"/>
                  <a:pt x="345757" y="500063"/>
                </a:cubicBezTo>
                <a:cubicBezTo>
                  <a:pt x="344805" y="481965"/>
                  <a:pt x="344805" y="463868"/>
                  <a:pt x="344805" y="443865"/>
                </a:cubicBezTo>
                <a:cubicBezTo>
                  <a:pt x="365760" y="444818"/>
                  <a:pt x="384810" y="444818"/>
                  <a:pt x="405765" y="444818"/>
                </a:cubicBezTo>
                <a:close/>
                <a:moveTo>
                  <a:pt x="404813" y="321945"/>
                </a:moveTo>
                <a:cubicBezTo>
                  <a:pt x="385763" y="321945"/>
                  <a:pt x="367665" y="321945"/>
                  <a:pt x="346710" y="321945"/>
                </a:cubicBezTo>
                <a:cubicBezTo>
                  <a:pt x="346710" y="298133"/>
                  <a:pt x="346710" y="277178"/>
                  <a:pt x="346710" y="254318"/>
                </a:cubicBezTo>
                <a:cubicBezTo>
                  <a:pt x="365760" y="254318"/>
                  <a:pt x="384810" y="254318"/>
                  <a:pt x="404813" y="254318"/>
                </a:cubicBezTo>
                <a:cubicBezTo>
                  <a:pt x="404813" y="276225"/>
                  <a:pt x="404813" y="298133"/>
                  <a:pt x="404813" y="321945"/>
                </a:cubicBezTo>
                <a:close/>
                <a:moveTo>
                  <a:pt x="404813" y="159068"/>
                </a:moveTo>
                <a:cubicBezTo>
                  <a:pt x="404813" y="180023"/>
                  <a:pt x="404813" y="201930"/>
                  <a:pt x="404813" y="224790"/>
                </a:cubicBezTo>
                <a:cubicBezTo>
                  <a:pt x="386715" y="224790"/>
                  <a:pt x="367665" y="224790"/>
                  <a:pt x="346710" y="224790"/>
                </a:cubicBezTo>
                <a:cubicBezTo>
                  <a:pt x="345757" y="218123"/>
                  <a:pt x="345757" y="212408"/>
                  <a:pt x="345757" y="207645"/>
                </a:cubicBezTo>
                <a:cubicBezTo>
                  <a:pt x="343852" y="151448"/>
                  <a:pt x="345757" y="150495"/>
                  <a:pt x="404813" y="159068"/>
                </a:cubicBezTo>
                <a:close/>
                <a:moveTo>
                  <a:pt x="346710" y="349568"/>
                </a:moveTo>
                <a:cubicBezTo>
                  <a:pt x="365760" y="349568"/>
                  <a:pt x="383857" y="349568"/>
                  <a:pt x="403860" y="349568"/>
                </a:cubicBezTo>
                <a:cubicBezTo>
                  <a:pt x="403860" y="371475"/>
                  <a:pt x="403860" y="393383"/>
                  <a:pt x="403860" y="415290"/>
                </a:cubicBezTo>
                <a:cubicBezTo>
                  <a:pt x="401955" y="416243"/>
                  <a:pt x="401003" y="417195"/>
                  <a:pt x="399097" y="417195"/>
                </a:cubicBezTo>
                <a:cubicBezTo>
                  <a:pt x="336232" y="417195"/>
                  <a:pt x="343852" y="433388"/>
                  <a:pt x="346710" y="349568"/>
                </a:cubicBezTo>
                <a:close/>
                <a:moveTo>
                  <a:pt x="348615" y="544830"/>
                </a:moveTo>
                <a:cubicBezTo>
                  <a:pt x="355282" y="534353"/>
                  <a:pt x="383857" y="538163"/>
                  <a:pt x="405765" y="534353"/>
                </a:cubicBezTo>
                <a:cubicBezTo>
                  <a:pt x="405765" y="558165"/>
                  <a:pt x="405765" y="576263"/>
                  <a:pt x="405765" y="593408"/>
                </a:cubicBezTo>
                <a:cubicBezTo>
                  <a:pt x="405765" y="598170"/>
                  <a:pt x="404813" y="601980"/>
                  <a:pt x="403860" y="611505"/>
                </a:cubicBezTo>
                <a:cubicBezTo>
                  <a:pt x="383857" y="608648"/>
                  <a:pt x="355282" y="613410"/>
                  <a:pt x="348615" y="602933"/>
                </a:cubicBezTo>
                <a:cubicBezTo>
                  <a:pt x="340042" y="588645"/>
                  <a:pt x="340042" y="559118"/>
                  <a:pt x="348615" y="544830"/>
                </a:cubicBezTo>
                <a:close/>
                <a:moveTo>
                  <a:pt x="306705" y="605790"/>
                </a:moveTo>
                <a:cubicBezTo>
                  <a:pt x="291465" y="609600"/>
                  <a:pt x="274320" y="608648"/>
                  <a:pt x="258127" y="607695"/>
                </a:cubicBezTo>
                <a:cubicBezTo>
                  <a:pt x="255270" y="607695"/>
                  <a:pt x="252413" y="600075"/>
                  <a:pt x="251460" y="595313"/>
                </a:cubicBezTo>
                <a:cubicBezTo>
                  <a:pt x="250507" y="586740"/>
                  <a:pt x="251460" y="579120"/>
                  <a:pt x="251460" y="570548"/>
                </a:cubicBezTo>
                <a:cubicBezTo>
                  <a:pt x="251460" y="537210"/>
                  <a:pt x="251460" y="537210"/>
                  <a:pt x="284797" y="537210"/>
                </a:cubicBezTo>
                <a:cubicBezTo>
                  <a:pt x="312420" y="537210"/>
                  <a:pt x="312420" y="537210"/>
                  <a:pt x="314325" y="575310"/>
                </a:cubicBezTo>
                <a:cubicBezTo>
                  <a:pt x="311467" y="585788"/>
                  <a:pt x="311467" y="604838"/>
                  <a:pt x="306705" y="605790"/>
                </a:cubicBezTo>
                <a:close/>
                <a:moveTo>
                  <a:pt x="252413" y="254318"/>
                </a:moveTo>
                <a:cubicBezTo>
                  <a:pt x="270510" y="254318"/>
                  <a:pt x="289560" y="254318"/>
                  <a:pt x="309563" y="254318"/>
                </a:cubicBezTo>
                <a:cubicBezTo>
                  <a:pt x="309563" y="275273"/>
                  <a:pt x="309563" y="297180"/>
                  <a:pt x="309563" y="321945"/>
                </a:cubicBezTo>
                <a:cubicBezTo>
                  <a:pt x="290513" y="321945"/>
                  <a:pt x="272415" y="321945"/>
                  <a:pt x="252413" y="321945"/>
                </a:cubicBezTo>
                <a:cubicBezTo>
                  <a:pt x="252413" y="300038"/>
                  <a:pt x="252413" y="278130"/>
                  <a:pt x="252413" y="254318"/>
                </a:cubicBezTo>
                <a:close/>
                <a:moveTo>
                  <a:pt x="253365" y="349568"/>
                </a:moveTo>
                <a:cubicBezTo>
                  <a:pt x="271463" y="349568"/>
                  <a:pt x="289560" y="349568"/>
                  <a:pt x="309563" y="349568"/>
                </a:cubicBezTo>
                <a:cubicBezTo>
                  <a:pt x="309563" y="372428"/>
                  <a:pt x="309563" y="393383"/>
                  <a:pt x="309563" y="414338"/>
                </a:cubicBezTo>
                <a:cubicBezTo>
                  <a:pt x="306705" y="416243"/>
                  <a:pt x="305752" y="417195"/>
                  <a:pt x="304800" y="417195"/>
                </a:cubicBezTo>
                <a:cubicBezTo>
                  <a:pt x="247650" y="422910"/>
                  <a:pt x="240030" y="412433"/>
                  <a:pt x="253365" y="349568"/>
                </a:cubicBezTo>
                <a:close/>
                <a:moveTo>
                  <a:pt x="254317" y="736283"/>
                </a:moveTo>
                <a:cubicBezTo>
                  <a:pt x="260985" y="725805"/>
                  <a:pt x="288607" y="728663"/>
                  <a:pt x="310515" y="725805"/>
                </a:cubicBezTo>
                <a:cubicBezTo>
                  <a:pt x="310515" y="753428"/>
                  <a:pt x="310515" y="774383"/>
                  <a:pt x="310515" y="799147"/>
                </a:cubicBezTo>
                <a:cubicBezTo>
                  <a:pt x="291465" y="798195"/>
                  <a:pt x="262890" y="803910"/>
                  <a:pt x="255270" y="793433"/>
                </a:cubicBezTo>
                <a:cubicBezTo>
                  <a:pt x="245745" y="780097"/>
                  <a:pt x="244792" y="750570"/>
                  <a:pt x="254317" y="736283"/>
                </a:cubicBezTo>
                <a:close/>
                <a:moveTo>
                  <a:pt x="201930" y="605790"/>
                </a:moveTo>
                <a:cubicBezTo>
                  <a:pt x="186690" y="610553"/>
                  <a:pt x="169545" y="608648"/>
                  <a:pt x="153352" y="607695"/>
                </a:cubicBezTo>
                <a:cubicBezTo>
                  <a:pt x="150495" y="607695"/>
                  <a:pt x="146685" y="600075"/>
                  <a:pt x="146685" y="595313"/>
                </a:cubicBezTo>
                <a:cubicBezTo>
                  <a:pt x="145732" y="582930"/>
                  <a:pt x="147638" y="571500"/>
                  <a:pt x="145732" y="559118"/>
                </a:cubicBezTo>
                <a:cubicBezTo>
                  <a:pt x="143827" y="540068"/>
                  <a:pt x="152400" y="536258"/>
                  <a:pt x="169545" y="536258"/>
                </a:cubicBezTo>
                <a:cubicBezTo>
                  <a:pt x="214313" y="537210"/>
                  <a:pt x="206692" y="533400"/>
                  <a:pt x="208597" y="574358"/>
                </a:cubicBezTo>
                <a:cubicBezTo>
                  <a:pt x="205740" y="585788"/>
                  <a:pt x="206692" y="604838"/>
                  <a:pt x="201930" y="605790"/>
                </a:cubicBezTo>
                <a:close/>
                <a:moveTo>
                  <a:pt x="145732" y="167640"/>
                </a:moveTo>
                <a:cubicBezTo>
                  <a:pt x="145732" y="163830"/>
                  <a:pt x="153352" y="158115"/>
                  <a:pt x="157163" y="158115"/>
                </a:cubicBezTo>
                <a:cubicBezTo>
                  <a:pt x="172402" y="157163"/>
                  <a:pt x="186690" y="158115"/>
                  <a:pt x="204788" y="158115"/>
                </a:cubicBezTo>
                <a:cubicBezTo>
                  <a:pt x="204788" y="182880"/>
                  <a:pt x="204788" y="203835"/>
                  <a:pt x="204788" y="226695"/>
                </a:cubicBezTo>
                <a:cubicBezTo>
                  <a:pt x="185738" y="226695"/>
                  <a:pt x="166688" y="226695"/>
                  <a:pt x="144780" y="226695"/>
                </a:cubicBezTo>
                <a:cubicBezTo>
                  <a:pt x="145732" y="205740"/>
                  <a:pt x="144780" y="186690"/>
                  <a:pt x="145732" y="167640"/>
                </a:cubicBezTo>
                <a:close/>
                <a:moveTo>
                  <a:pt x="204788" y="254318"/>
                </a:moveTo>
                <a:cubicBezTo>
                  <a:pt x="204788" y="276225"/>
                  <a:pt x="204788" y="297180"/>
                  <a:pt x="204788" y="320993"/>
                </a:cubicBezTo>
                <a:cubicBezTo>
                  <a:pt x="186690" y="320993"/>
                  <a:pt x="167640" y="320993"/>
                  <a:pt x="146685" y="320993"/>
                </a:cubicBezTo>
                <a:cubicBezTo>
                  <a:pt x="146685" y="298133"/>
                  <a:pt x="146685" y="277178"/>
                  <a:pt x="146685" y="254318"/>
                </a:cubicBezTo>
                <a:cubicBezTo>
                  <a:pt x="165735" y="254318"/>
                  <a:pt x="183832" y="254318"/>
                  <a:pt x="204788" y="254318"/>
                </a:cubicBezTo>
                <a:close/>
                <a:moveTo>
                  <a:pt x="144780" y="349568"/>
                </a:moveTo>
                <a:cubicBezTo>
                  <a:pt x="165735" y="349568"/>
                  <a:pt x="183832" y="349568"/>
                  <a:pt x="205740" y="349568"/>
                </a:cubicBezTo>
                <a:cubicBezTo>
                  <a:pt x="205740" y="368618"/>
                  <a:pt x="206692" y="388620"/>
                  <a:pt x="204788" y="407670"/>
                </a:cubicBezTo>
                <a:cubicBezTo>
                  <a:pt x="204788" y="411480"/>
                  <a:pt x="198120" y="417195"/>
                  <a:pt x="194310" y="418148"/>
                </a:cubicBezTo>
                <a:cubicBezTo>
                  <a:pt x="150495" y="426720"/>
                  <a:pt x="144780" y="421005"/>
                  <a:pt x="144780" y="377190"/>
                </a:cubicBezTo>
                <a:cubicBezTo>
                  <a:pt x="144780" y="368618"/>
                  <a:pt x="144780" y="359093"/>
                  <a:pt x="144780" y="349568"/>
                </a:cubicBezTo>
                <a:close/>
                <a:moveTo>
                  <a:pt x="148590" y="451485"/>
                </a:moveTo>
                <a:cubicBezTo>
                  <a:pt x="156210" y="441008"/>
                  <a:pt x="183832" y="443865"/>
                  <a:pt x="204788" y="441008"/>
                </a:cubicBezTo>
                <a:cubicBezTo>
                  <a:pt x="204788" y="468630"/>
                  <a:pt x="204788" y="489585"/>
                  <a:pt x="204788" y="515303"/>
                </a:cubicBezTo>
                <a:cubicBezTo>
                  <a:pt x="184785" y="513398"/>
                  <a:pt x="157163" y="517208"/>
                  <a:pt x="148590" y="506730"/>
                </a:cubicBezTo>
                <a:cubicBezTo>
                  <a:pt x="140017" y="494348"/>
                  <a:pt x="139065" y="463868"/>
                  <a:pt x="148590" y="451485"/>
                </a:cubicBezTo>
                <a:close/>
                <a:moveTo>
                  <a:pt x="112395" y="782003"/>
                </a:moveTo>
                <a:cubicBezTo>
                  <a:pt x="112395" y="786765"/>
                  <a:pt x="111442" y="790575"/>
                  <a:pt x="110490" y="797243"/>
                </a:cubicBezTo>
                <a:cubicBezTo>
                  <a:pt x="101917" y="797243"/>
                  <a:pt x="96202" y="798195"/>
                  <a:pt x="89535" y="798195"/>
                </a:cubicBezTo>
                <a:cubicBezTo>
                  <a:pt x="36195" y="799147"/>
                  <a:pt x="36195" y="799147"/>
                  <a:pt x="39052" y="745808"/>
                </a:cubicBezTo>
                <a:cubicBezTo>
                  <a:pt x="40005" y="733425"/>
                  <a:pt x="42863" y="727710"/>
                  <a:pt x="56197" y="727710"/>
                </a:cubicBezTo>
                <a:cubicBezTo>
                  <a:pt x="122872" y="729615"/>
                  <a:pt x="111442" y="717233"/>
                  <a:pt x="112395" y="782003"/>
                </a:cubicBezTo>
                <a:close/>
                <a:moveTo>
                  <a:pt x="74295" y="609600"/>
                </a:moveTo>
                <a:cubicBezTo>
                  <a:pt x="40005" y="609600"/>
                  <a:pt x="40005" y="609600"/>
                  <a:pt x="40005" y="572453"/>
                </a:cubicBezTo>
                <a:cubicBezTo>
                  <a:pt x="40005" y="537210"/>
                  <a:pt x="40005" y="537210"/>
                  <a:pt x="78105" y="537210"/>
                </a:cubicBezTo>
                <a:cubicBezTo>
                  <a:pt x="112395" y="537210"/>
                  <a:pt x="112395" y="537210"/>
                  <a:pt x="112395" y="574358"/>
                </a:cubicBezTo>
                <a:cubicBezTo>
                  <a:pt x="112395" y="609600"/>
                  <a:pt x="112395" y="609600"/>
                  <a:pt x="74295" y="609600"/>
                </a:cubicBezTo>
                <a:close/>
                <a:moveTo>
                  <a:pt x="112395" y="480060"/>
                </a:moveTo>
                <a:cubicBezTo>
                  <a:pt x="112395" y="513398"/>
                  <a:pt x="112395" y="513398"/>
                  <a:pt x="75247" y="513398"/>
                </a:cubicBezTo>
                <a:cubicBezTo>
                  <a:pt x="40005" y="513398"/>
                  <a:pt x="40005" y="513398"/>
                  <a:pt x="40005" y="477203"/>
                </a:cubicBezTo>
                <a:cubicBezTo>
                  <a:pt x="40005" y="437198"/>
                  <a:pt x="38100" y="443865"/>
                  <a:pt x="76200" y="442913"/>
                </a:cubicBezTo>
                <a:cubicBezTo>
                  <a:pt x="115252" y="443865"/>
                  <a:pt x="112395" y="438150"/>
                  <a:pt x="112395" y="480060"/>
                </a:cubicBezTo>
                <a:close/>
                <a:moveTo>
                  <a:pt x="41910" y="320993"/>
                </a:moveTo>
                <a:cubicBezTo>
                  <a:pt x="41910" y="299085"/>
                  <a:pt x="41910" y="277178"/>
                  <a:pt x="41910" y="252413"/>
                </a:cubicBezTo>
                <a:cubicBezTo>
                  <a:pt x="65722" y="252413"/>
                  <a:pt x="86677" y="252413"/>
                  <a:pt x="109538" y="252413"/>
                </a:cubicBezTo>
                <a:cubicBezTo>
                  <a:pt x="109538" y="275273"/>
                  <a:pt x="109538" y="297180"/>
                  <a:pt x="109538" y="320993"/>
                </a:cubicBezTo>
                <a:cubicBezTo>
                  <a:pt x="87630" y="320993"/>
                  <a:pt x="65722" y="320993"/>
                  <a:pt x="41910" y="320993"/>
                </a:cubicBezTo>
                <a:close/>
                <a:moveTo>
                  <a:pt x="40957" y="169545"/>
                </a:moveTo>
                <a:cubicBezTo>
                  <a:pt x="49530" y="142875"/>
                  <a:pt x="74295" y="162878"/>
                  <a:pt x="91440" y="158115"/>
                </a:cubicBezTo>
                <a:cubicBezTo>
                  <a:pt x="100965" y="155258"/>
                  <a:pt x="111442" y="156210"/>
                  <a:pt x="111442" y="171450"/>
                </a:cubicBezTo>
                <a:cubicBezTo>
                  <a:pt x="111442" y="188595"/>
                  <a:pt x="111442" y="205740"/>
                  <a:pt x="111442" y="226695"/>
                </a:cubicBezTo>
                <a:cubicBezTo>
                  <a:pt x="100965" y="227648"/>
                  <a:pt x="94297" y="227648"/>
                  <a:pt x="87630" y="227648"/>
                </a:cubicBezTo>
                <a:cubicBezTo>
                  <a:pt x="72390" y="227648"/>
                  <a:pt x="57150" y="227648"/>
                  <a:pt x="39052" y="227648"/>
                </a:cubicBezTo>
                <a:cubicBezTo>
                  <a:pt x="40005" y="206693"/>
                  <a:pt x="36195" y="185738"/>
                  <a:pt x="40957" y="16954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B082EF12-1293-4E63-9EFE-BD288D5BE835}"/>
              </a:ext>
            </a:extLst>
          </p:cNvPr>
          <p:cNvSpPr/>
          <p:nvPr/>
        </p:nvSpPr>
        <p:spPr>
          <a:xfrm>
            <a:off x="7671896" y="5116957"/>
            <a:ext cx="283580" cy="984653"/>
          </a:xfrm>
          <a:custGeom>
            <a:avLst/>
            <a:gdLst>
              <a:gd name="connsiteX0" fmla="*/ 344805 w 342900"/>
              <a:gd name="connsiteY0" fmla="*/ 1193721 h 1190625"/>
              <a:gd name="connsiteX1" fmla="*/ 342900 w 342900"/>
              <a:gd name="connsiteY1" fmla="*/ 1161335 h 1190625"/>
              <a:gd name="connsiteX2" fmla="*/ 342900 w 342900"/>
              <a:gd name="connsiteY2" fmla="*/ 116443 h 1190625"/>
              <a:gd name="connsiteX3" fmla="*/ 342900 w 342900"/>
              <a:gd name="connsiteY3" fmla="*/ 86916 h 1190625"/>
              <a:gd name="connsiteX4" fmla="*/ 304800 w 342900"/>
              <a:gd name="connsiteY4" fmla="*/ 84058 h 1190625"/>
              <a:gd name="connsiteX5" fmla="*/ 303848 w 342900"/>
              <a:gd name="connsiteY5" fmla="*/ 17383 h 1190625"/>
              <a:gd name="connsiteX6" fmla="*/ 291465 w 342900"/>
              <a:gd name="connsiteY6" fmla="*/ 1191 h 1190625"/>
              <a:gd name="connsiteX7" fmla="*/ 237173 w 342900"/>
              <a:gd name="connsiteY7" fmla="*/ 238 h 1190625"/>
              <a:gd name="connsiteX8" fmla="*/ 237173 w 342900"/>
              <a:gd name="connsiteY8" fmla="*/ 86916 h 1190625"/>
              <a:gd name="connsiteX9" fmla="*/ 0 w 342900"/>
              <a:gd name="connsiteY9" fmla="*/ 86916 h 1190625"/>
              <a:gd name="connsiteX10" fmla="*/ 0 w 342900"/>
              <a:gd name="connsiteY10" fmla="*/ 1193721 h 1190625"/>
              <a:gd name="connsiteX11" fmla="*/ 344805 w 342900"/>
              <a:gd name="connsiteY11" fmla="*/ 1193721 h 1190625"/>
              <a:gd name="connsiteX12" fmla="*/ 315278 w 342900"/>
              <a:gd name="connsiteY12" fmla="*/ 971788 h 1190625"/>
              <a:gd name="connsiteX13" fmla="*/ 238125 w 342900"/>
              <a:gd name="connsiteY13" fmla="*/ 971788 h 1190625"/>
              <a:gd name="connsiteX14" fmla="*/ 238125 w 342900"/>
              <a:gd name="connsiteY14" fmla="*/ 885110 h 1190625"/>
              <a:gd name="connsiteX15" fmla="*/ 315278 w 342900"/>
              <a:gd name="connsiteY15" fmla="*/ 885110 h 1190625"/>
              <a:gd name="connsiteX16" fmla="*/ 315278 w 342900"/>
              <a:gd name="connsiteY16" fmla="*/ 971788 h 1190625"/>
              <a:gd name="connsiteX17" fmla="*/ 315278 w 342900"/>
              <a:gd name="connsiteY17" fmla="*/ 724138 h 1190625"/>
              <a:gd name="connsiteX18" fmla="*/ 238125 w 342900"/>
              <a:gd name="connsiteY18" fmla="*/ 724138 h 1190625"/>
              <a:gd name="connsiteX19" fmla="*/ 238125 w 342900"/>
              <a:gd name="connsiteY19" fmla="*/ 637460 h 1190625"/>
              <a:gd name="connsiteX20" fmla="*/ 315278 w 342900"/>
              <a:gd name="connsiteY20" fmla="*/ 637460 h 1190625"/>
              <a:gd name="connsiteX21" fmla="*/ 315278 w 342900"/>
              <a:gd name="connsiteY21" fmla="*/ 724138 h 1190625"/>
              <a:gd name="connsiteX22" fmla="*/ 239078 w 342900"/>
              <a:gd name="connsiteY22" fmla="*/ 265033 h 1190625"/>
              <a:gd name="connsiteX23" fmla="*/ 316230 w 342900"/>
              <a:gd name="connsiteY23" fmla="*/ 265033 h 1190625"/>
              <a:gd name="connsiteX24" fmla="*/ 316230 w 342900"/>
              <a:gd name="connsiteY24" fmla="*/ 353616 h 1190625"/>
              <a:gd name="connsiteX25" fmla="*/ 239078 w 342900"/>
              <a:gd name="connsiteY25" fmla="*/ 353616 h 1190625"/>
              <a:gd name="connsiteX26" fmla="*/ 239078 w 342900"/>
              <a:gd name="connsiteY26" fmla="*/ 265033 h 1190625"/>
              <a:gd name="connsiteX27" fmla="*/ 238125 w 342900"/>
              <a:gd name="connsiteY27" fmla="*/ 388858 h 1190625"/>
              <a:gd name="connsiteX28" fmla="*/ 314325 w 342900"/>
              <a:gd name="connsiteY28" fmla="*/ 388858 h 1190625"/>
              <a:gd name="connsiteX29" fmla="*/ 314325 w 342900"/>
              <a:gd name="connsiteY29" fmla="*/ 477441 h 1190625"/>
              <a:gd name="connsiteX30" fmla="*/ 238125 w 342900"/>
              <a:gd name="connsiteY30" fmla="*/ 477441 h 1190625"/>
              <a:gd name="connsiteX31" fmla="*/ 238125 w 342900"/>
              <a:gd name="connsiteY31" fmla="*/ 388858 h 1190625"/>
              <a:gd name="connsiteX32" fmla="*/ 238125 w 342900"/>
              <a:gd name="connsiteY32" fmla="*/ 761285 h 1190625"/>
              <a:gd name="connsiteX33" fmla="*/ 314325 w 342900"/>
              <a:gd name="connsiteY33" fmla="*/ 761285 h 1190625"/>
              <a:gd name="connsiteX34" fmla="*/ 314325 w 342900"/>
              <a:gd name="connsiteY34" fmla="*/ 848916 h 1190625"/>
              <a:gd name="connsiteX35" fmla="*/ 238125 w 342900"/>
              <a:gd name="connsiteY35" fmla="*/ 848916 h 1190625"/>
              <a:gd name="connsiteX36" fmla="*/ 238125 w 342900"/>
              <a:gd name="connsiteY36" fmla="*/ 761285 h 1190625"/>
              <a:gd name="connsiteX37" fmla="*/ 103823 w 342900"/>
              <a:gd name="connsiteY37" fmla="*/ 1094660 h 1190625"/>
              <a:gd name="connsiteX38" fmla="*/ 26670 w 342900"/>
              <a:gd name="connsiteY38" fmla="*/ 1094660 h 1190625"/>
              <a:gd name="connsiteX39" fmla="*/ 26670 w 342900"/>
              <a:gd name="connsiteY39" fmla="*/ 1008935 h 1190625"/>
              <a:gd name="connsiteX40" fmla="*/ 103823 w 342900"/>
              <a:gd name="connsiteY40" fmla="*/ 1008935 h 1190625"/>
              <a:gd name="connsiteX41" fmla="*/ 103823 w 342900"/>
              <a:gd name="connsiteY41" fmla="*/ 1094660 h 1190625"/>
              <a:gd name="connsiteX42" fmla="*/ 103823 w 342900"/>
              <a:gd name="connsiteY42" fmla="*/ 971788 h 1190625"/>
              <a:gd name="connsiteX43" fmla="*/ 27623 w 342900"/>
              <a:gd name="connsiteY43" fmla="*/ 971788 h 1190625"/>
              <a:gd name="connsiteX44" fmla="*/ 27623 w 342900"/>
              <a:gd name="connsiteY44" fmla="*/ 885110 h 1190625"/>
              <a:gd name="connsiteX45" fmla="*/ 103823 w 342900"/>
              <a:gd name="connsiteY45" fmla="*/ 885110 h 1190625"/>
              <a:gd name="connsiteX46" fmla="*/ 103823 w 342900"/>
              <a:gd name="connsiteY46" fmla="*/ 971788 h 1190625"/>
              <a:gd name="connsiteX47" fmla="*/ 104775 w 342900"/>
              <a:gd name="connsiteY47" fmla="*/ 847010 h 1190625"/>
              <a:gd name="connsiteX48" fmla="*/ 28575 w 342900"/>
              <a:gd name="connsiteY48" fmla="*/ 847010 h 1190625"/>
              <a:gd name="connsiteX49" fmla="*/ 28575 w 342900"/>
              <a:gd name="connsiteY49" fmla="*/ 760333 h 1190625"/>
              <a:gd name="connsiteX50" fmla="*/ 104775 w 342900"/>
              <a:gd name="connsiteY50" fmla="*/ 760333 h 1190625"/>
              <a:gd name="connsiteX51" fmla="*/ 104775 w 342900"/>
              <a:gd name="connsiteY51" fmla="*/ 847010 h 1190625"/>
              <a:gd name="connsiteX52" fmla="*/ 28575 w 342900"/>
              <a:gd name="connsiteY52" fmla="*/ 724138 h 1190625"/>
              <a:gd name="connsiteX53" fmla="*/ 28575 w 342900"/>
              <a:gd name="connsiteY53" fmla="*/ 637460 h 1190625"/>
              <a:gd name="connsiteX54" fmla="*/ 104775 w 342900"/>
              <a:gd name="connsiteY54" fmla="*/ 637460 h 1190625"/>
              <a:gd name="connsiteX55" fmla="*/ 104775 w 342900"/>
              <a:gd name="connsiteY55" fmla="*/ 724138 h 1190625"/>
              <a:gd name="connsiteX56" fmla="*/ 28575 w 342900"/>
              <a:gd name="connsiteY56" fmla="*/ 724138 h 1190625"/>
              <a:gd name="connsiteX57" fmla="*/ 104775 w 342900"/>
              <a:gd name="connsiteY57" fmla="*/ 601266 h 1190625"/>
              <a:gd name="connsiteX58" fmla="*/ 27623 w 342900"/>
              <a:gd name="connsiteY58" fmla="*/ 601266 h 1190625"/>
              <a:gd name="connsiteX59" fmla="*/ 27623 w 342900"/>
              <a:gd name="connsiteY59" fmla="*/ 514588 h 1190625"/>
              <a:gd name="connsiteX60" fmla="*/ 104775 w 342900"/>
              <a:gd name="connsiteY60" fmla="*/ 514588 h 1190625"/>
              <a:gd name="connsiteX61" fmla="*/ 104775 w 342900"/>
              <a:gd name="connsiteY61" fmla="*/ 601266 h 1190625"/>
              <a:gd name="connsiteX62" fmla="*/ 209550 w 342900"/>
              <a:gd name="connsiteY62" fmla="*/ 1094660 h 1190625"/>
              <a:gd name="connsiteX63" fmla="*/ 132398 w 342900"/>
              <a:gd name="connsiteY63" fmla="*/ 1094660 h 1190625"/>
              <a:gd name="connsiteX64" fmla="*/ 132398 w 342900"/>
              <a:gd name="connsiteY64" fmla="*/ 1008935 h 1190625"/>
              <a:gd name="connsiteX65" fmla="*/ 209550 w 342900"/>
              <a:gd name="connsiteY65" fmla="*/ 1008935 h 1190625"/>
              <a:gd name="connsiteX66" fmla="*/ 209550 w 342900"/>
              <a:gd name="connsiteY66" fmla="*/ 1094660 h 1190625"/>
              <a:gd name="connsiteX67" fmla="*/ 132398 w 342900"/>
              <a:gd name="connsiteY67" fmla="*/ 476488 h 1190625"/>
              <a:gd name="connsiteX68" fmla="*/ 132398 w 342900"/>
              <a:gd name="connsiteY68" fmla="*/ 387906 h 1190625"/>
              <a:gd name="connsiteX69" fmla="*/ 208598 w 342900"/>
              <a:gd name="connsiteY69" fmla="*/ 387906 h 1190625"/>
              <a:gd name="connsiteX70" fmla="*/ 208598 w 342900"/>
              <a:gd name="connsiteY70" fmla="*/ 476488 h 1190625"/>
              <a:gd name="connsiteX71" fmla="*/ 132398 w 342900"/>
              <a:gd name="connsiteY71" fmla="*/ 476488 h 1190625"/>
              <a:gd name="connsiteX72" fmla="*/ 209550 w 342900"/>
              <a:gd name="connsiteY72" fmla="*/ 971788 h 1190625"/>
              <a:gd name="connsiteX73" fmla="*/ 132398 w 342900"/>
              <a:gd name="connsiteY73" fmla="*/ 971788 h 1190625"/>
              <a:gd name="connsiteX74" fmla="*/ 132398 w 342900"/>
              <a:gd name="connsiteY74" fmla="*/ 885110 h 1190625"/>
              <a:gd name="connsiteX75" fmla="*/ 209550 w 342900"/>
              <a:gd name="connsiteY75" fmla="*/ 885110 h 1190625"/>
              <a:gd name="connsiteX76" fmla="*/ 209550 w 342900"/>
              <a:gd name="connsiteY76" fmla="*/ 971788 h 1190625"/>
              <a:gd name="connsiteX77" fmla="*/ 209550 w 342900"/>
              <a:gd name="connsiteY77" fmla="*/ 724138 h 1190625"/>
              <a:gd name="connsiteX78" fmla="*/ 132398 w 342900"/>
              <a:gd name="connsiteY78" fmla="*/ 724138 h 1190625"/>
              <a:gd name="connsiteX79" fmla="*/ 132398 w 342900"/>
              <a:gd name="connsiteY79" fmla="*/ 637460 h 1190625"/>
              <a:gd name="connsiteX80" fmla="*/ 209550 w 342900"/>
              <a:gd name="connsiteY80" fmla="*/ 637460 h 1190625"/>
              <a:gd name="connsiteX81" fmla="*/ 209550 w 342900"/>
              <a:gd name="connsiteY81" fmla="*/ 724138 h 1190625"/>
              <a:gd name="connsiteX82" fmla="*/ 209550 w 342900"/>
              <a:gd name="connsiteY82" fmla="*/ 601266 h 1190625"/>
              <a:gd name="connsiteX83" fmla="*/ 133350 w 342900"/>
              <a:gd name="connsiteY83" fmla="*/ 601266 h 1190625"/>
              <a:gd name="connsiteX84" fmla="*/ 133350 w 342900"/>
              <a:gd name="connsiteY84" fmla="*/ 514588 h 1190625"/>
              <a:gd name="connsiteX85" fmla="*/ 209550 w 342900"/>
              <a:gd name="connsiteY85" fmla="*/ 514588 h 1190625"/>
              <a:gd name="connsiteX86" fmla="*/ 209550 w 342900"/>
              <a:gd name="connsiteY86" fmla="*/ 601266 h 1190625"/>
              <a:gd name="connsiteX87" fmla="*/ 133350 w 342900"/>
              <a:gd name="connsiteY87" fmla="*/ 142160 h 1190625"/>
              <a:gd name="connsiteX88" fmla="*/ 209550 w 342900"/>
              <a:gd name="connsiteY88" fmla="*/ 142160 h 1190625"/>
              <a:gd name="connsiteX89" fmla="*/ 209550 w 342900"/>
              <a:gd name="connsiteY89" fmla="*/ 230743 h 1190625"/>
              <a:gd name="connsiteX90" fmla="*/ 133350 w 342900"/>
              <a:gd name="connsiteY90" fmla="*/ 230743 h 1190625"/>
              <a:gd name="connsiteX91" fmla="*/ 133350 w 342900"/>
              <a:gd name="connsiteY91" fmla="*/ 142160 h 1190625"/>
              <a:gd name="connsiteX92" fmla="*/ 132398 w 342900"/>
              <a:gd name="connsiteY92" fmla="*/ 265033 h 1190625"/>
              <a:gd name="connsiteX93" fmla="*/ 209550 w 342900"/>
              <a:gd name="connsiteY93" fmla="*/ 265033 h 1190625"/>
              <a:gd name="connsiteX94" fmla="*/ 209550 w 342900"/>
              <a:gd name="connsiteY94" fmla="*/ 353616 h 1190625"/>
              <a:gd name="connsiteX95" fmla="*/ 132398 w 342900"/>
              <a:gd name="connsiteY95" fmla="*/ 353616 h 1190625"/>
              <a:gd name="connsiteX96" fmla="*/ 132398 w 342900"/>
              <a:gd name="connsiteY96" fmla="*/ 265033 h 1190625"/>
              <a:gd name="connsiteX97" fmla="*/ 26670 w 342900"/>
              <a:gd name="connsiteY97" fmla="*/ 153591 h 1190625"/>
              <a:gd name="connsiteX98" fmla="*/ 40005 w 342900"/>
              <a:gd name="connsiteY98" fmla="*/ 140256 h 1190625"/>
              <a:gd name="connsiteX99" fmla="*/ 103823 w 342900"/>
              <a:gd name="connsiteY99" fmla="*/ 139303 h 1190625"/>
              <a:gd name="connsiteX100" fmla="*/ 103823 w 342900"/>
              <a:gd name="connsiteY100" fmla="*/ 230743 h 1190625"/>
              <a:gd name="connsiteX101" fmla="*/ 38100 w 342900"/>
              <a:gd name="connsiteY101" fmla="*/ 229791 h 1190625"/>
              <a:gd name="connsiteX102" fmla="*/ 27623 w 342900"/>
              <a:gd name="connsiteY102" fmla="*/ 216456 h 1190625"/>
              <a:gd name="connsiteX103" fmla="*/ 26670 w 342900"/>
              <a:gd name="connsiteY103" fmla="*/ 153591 h 1190625"/>
              <a:gd name="connsiteX104" fmla="*/ 26670 w 342900"/>
              <a:gd name="connsiteY104" fmla="*/ 325993 h 1190625"/>
              <a:gd name="connsiteX105" fmla="*/ 104775 w 342900"/>
              <a:gd name="connsiteY105" fmla="*/ 266938 h 1190625"/>
              <a:gd name="connsiteX106" fmla="*/ 104775 w 342900"/>
              <a:gd name="connsiteY106" fmla="*/ 355521 h 1190625"/>
              <a:gd name="connsiteX107" fmla="*/ 38100 w 342900"/>
              <a:gd name="connsiteY107" fmla="*/ 354568 h 1190625"/>
              <a:gd name="connsiteX108" fmla="*/ 26670 w 342900"/>
              <a:gd name="connsiteY108" fmla="*/ 342185 h 1190625"/>
              <a:gd name="connsiteX109" fmla="*/ 26670 w 342900"/>
              <a:gd name="connsiteY109" fmla="*/ 325993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42900" h="1190625">
                <a:moveTo>
                  <a:pt x="344805" y="1193721"/>
                </a:moveTo>
                <a:cubicBezTo>
                  <a:pt x="342900" y="1188006"/>
                  <a:pt x="342900" y="1177528"/>
                  <a:pt x="342900" y="1161335"/>
                </a:cubicBezTo>
                <a:cubicBezTo>
                  <a:pt x="342900" y="812721"/>
                  <a:pt x="342900" y="465058"/>
                  <a:pt x="342900" y="116443"/>
                </a:cubicBezTo>
                <a:cubicBezTo>
                  <a:pt x="342900" y="106918"/>
                  <a:pt x="342900" y="97393"/>
                  <a:pt x="342900" y="86916"/>
                </a:cubicBezTo>
                <a:cubicBezTo>
                  <a:pt x="329565" y="85963"/>
                  <a:pt x="318135" y="85010"/>
                  <a:pt x="304800" y="84058"/>
                </a:cubicBezTo>
                <a:cubicBezTo>
                  <a:pt x="304800" y="61198"/>
                  <a:pt x="305753" y="39291"/>
                  <a:pt x="303848" y="17383"/>
                </a:cubicBezTo>
                <a:cubicBezTo>
                  <a:pt x="303848" y="11668"/>
                  <a:pt x="296228" y="1191"/>
                  <a:pt x="291465" y="1191"/>
                </a:cubicBezTo>
                <a:cubicBezTo>
                  <a:pt x="274320" y="-715"/>
                  <a:pt x="257175" y="238"/>
                  <a:pt x="237173" y="238"/>
                </a:cubicBezTo>
                <a:cubicBezTo>
                  <a:pt x="237173" y="30718"/>
                  <a:pt x="237173" y="58341"/>
                  <a:pt x="237173" y="86916"/>
                </a:cubicBezTo>
                <a:cubicBezTo>
                  <a:pt x="157163" y="86916"/>
                  <a:pt x="80010" y="86916"/>
                  <a:pt x="0" y="86916"/>
                </a:cubicBezTo>
                <a:cubicBezTo>
                  <a:pt x="0" y="456485"/>
                  <a:pt x="0" y="823198"/>
                  <a:pt x="0" y="1193721"/>
                </a:cubicBezTo>
                <a:lnTo>
                  <a:pt x="344805" y="1193721"/>
                </a:lnTo>
                <a:close/>
                <a:moveTo>
                  <a:pt x="315278" y="971788"/>
                </a:moveTo>
                <a:cubicBezTo>
                  <a:pt x="289560" y="971788"/>
                  <a:pt x="264795" y="971788"/>
                  <a:pt x="238125" y="971788"/>
                </a:cubicBezTo>
                <a:cubicBezTo>
                  <a:pt x="238125" y="943213"/>
                  <a:pt x="238125" y="914638"/>
                  <a:pt x="238125" y="885110"/>
                </a:cubicBezTo>
                <a:cubicBezTo>
                  <a:pt x="263843" y="885110"/>
                  <a:pt x="287655" y="885110"/>
                  <a:pt x="315278" y="885110"/>
                </a:cubicBezTo>
                <a:cubicBezTo>
                  <a:pt x="315278" y="914638"/>
                  <a:pt x="315278" y="943213"/>
                  <a:pt x="315278" y="971788"/>
                </a:cubicBezTo>
                <a:close/>
                <a:moveTo>
                  <a:pt x="315278" y="724138"/>
                </a:moveTo>
                <a:cubicBezTo>
                  <a:pt x="289560" y="724138"/>
                  <a:pt x="264795" y="724138"/>
                  <a:pt x="238125" y="724138"/>
                </a:cubicBezTo>
                <a:cubicBezTo>
                  <a:pt x="238125" y="695563"/>
                  <a:pt x="238125" y="666988"/>
                  <a:pt x="238125" y="637460"/>
                </a:cubicBezTo>
                <a:cubicBezTo>
                  <a:pt x="262890" y="637460"/>
                  <a:pt x="287655" y="637460"/>
                  <a:pt x="315278" y="637460"/>
                </a:cubicBezTo>
                <a:cubicBezTo>
                  <a:pt x="315278" y="666988"/>
                  <a:pt x="315278" y="694610"/>
                  <a:pt x="315278" y="724138"/>
                </a:cubicBezTo>
                <a:close/>
                <a:moveTo>
                  <a:pt x="239078" y="265033"/>
                </a:moveTo>
                <a:cubicBezTo>
                  <a:pt x="263843" y="265033"/>
                  <a:pt x="288608" y="265033"/>
                  <a:pt x="316230" y="265033"/>
                </a:cubicBezTo>
                <a:cubicBezTo>
                  <a:pt x="316230" y="295513"/>
                  <a:pt x="316230" y="323135"/>
                  <a:pt x="316230" y="353616"/>
                </a:cubicBezTo>
                <a:cubicBezTo>
                  <a:pt x="290513" y="353616"/>
                  <a:pt x="266700" y="353616"/>
                  <a:pt x="239078" y="353616"/>
                </a:cubicBezTo>
                <a:cubicBezTo>
                  <a:pt x="239078" y="324088"/>
                  <a:pt x="239078" y="295513"/>
                  <a:pt x="239078" y="265033"/>
                </a:cubicBezTo>
                <a:close/>
                <a:moveTo>
                  <a:pt x="238125" y="388858"/>
                </a:moveTo>
                <a:cubicBezTo>
                  <a:pt x="262890" y="388858"/>
                  <a:pt x="286703" y="388858"/>
                  <a:pt x="314325" y="388858"/>
                </a:cubicBezTo>
                <a:cubicBezTo>
                  <a:pt x="314325" y="417433"/>
                  <a:pt x="314325" y="446008"/>
                  <a:pt x="314325" y="477441"/>
                </a:cubicBezTo>
                <a:cubicBezTo>
                  <a:pt x="288608" y="477441"/>
                  <a:pt x="263843" y="477441"/>
                  <a:pt x="238125" y="477441"/>
                </a:cubicBezTo>
                <a:cubicBezTo>
                  <a:pt x="238125" y="447913"/>
                  <a:pt x="238125" y="419338"/>
                  <a:pt x="238125" y="388858"/>
                </a:cubicBezTo>
                <a:close/>
                <a:moveTo>
                  <a:pt x="238125" y="761285"/>
                </a:moveTo>
                <a:cubicBezTo>
                  <a:pt x="263843" y="761285"/>
                  <a:pt x="288608" y="761285"/>
                  <a:pt x="314325" y="761285"/>
                </a:cubicBezTo>
                <a:cubicBezTo>
                  <a:pt x="314325" y="789860"/>
                  <a:pt x="314325" y="817483"/>
                  <a:pt x="314325" y="848916"/>
                </a:cubicBezTo>
                <a:cubicBezTo>
                  <a:pt x="288608" y="848916"/>
                  <a:pt x="263843" y="848916"/>
                  <a:pt x="238125" y="848916"/>
                </a:cubicBezTo>
                <a:cubicBezTo>
                  <a:pt x="238125" y="818435"/>
                  <a:pt x="238125" y="790813"/>
                  <a:pt x="238125" y="761285"/>
                </a:cubicBezTo>
                <a:close/>
                <a:moveTo>
                  <a:pt x="103823" y="1094660"/>
                </a:moveTo>
                <a:cubicBezTo>
                  <a:pt x="79058" y="1094660"/>
                  <a:pt x="54293" y="1094660"/>
                  <a:pt x="26670" y="1094660"/>
                </a:cubicBezTo>
                <a:cubicBezTo>
                  <a:pt x="26670" y="1065133"/>
                  <a:pt x="26670" y="1038463"/>
                  <a:pt x="26670" y="1008935"/>
                </a:cubicBezTo>
                <a:cubicBezTo>
                  <a:pt x="52388" y="1008935"/>
                  <a:pt x="77153" y="1008935"/>
                  <a:pt x="103823" y="1008935"/>
                </a:cubicBezTo>
                <a:cubicBezTo>
                  <a:pt x="103823" y="1036558"/>
                  <a:pt x="103823" y="1065133"/>
                  <a:pt x="103823" y="1094660"/>
                </a:cubicBezTo>
                <a:close/>
                <a:moveTo>
                  <a:pt x="103823" y="971788"/>
                </a:moveTo>
                <a:cubicBezTo>
                  <a:pt x="79058" y="971788"/>
                  <a:pt x="54293" y="971788"/>
                  <a:pt x="27623" y="971788"/>
                </a:cubicBezTo>
                <a:cubicBezTo>
                  <a:pt x="27623" y="943213"/>
                  <a:pt x="27623" y="915591"/>
                  <a:pt x="27623" y="885110"/>
                </a:cubicBezTo>
                <a:cubicBezTo>
                  <a:pt x="53340" y="885110"/>
                  <a:pt x="78105" y="885110"/>
                  <a:pt x="103823" y="885110"/>
                </a:cubicBezTo>
                <a:cubicBezTo>
                  <a:pt x="103823" y="913685"/>
                  <a:pt x="103823" y="942260"/>
                  <a:pt x="103823" y="971788"/>
                </a:cubicBezTo>
                <a:close/>
                <a:moveTo>
                  <a:pt x="104775" y="847010"/>
                </a:moveTo>
                <a:cubicBezTo>
                  <a:pt x="80010" y="847010"/>
                  <a:pt x="55245" y="847010"/>
                  <a:pt x="28575" y="847010"/>
                </a:cubicBezTo>
                <a:cubicBezTo>
                  <a:pt x="28575" y="818435"/>
                  <a:pt x="28575" y="790813"/>
                  <a:pt x="28575" y="760333"/>
                </a:cubicBezTo>
                <a:cubicBezTo>
                  <a:pt x="54293" y="760333"/>
                  <a:pt x="78105" y="760333"/>
                  <a:pt x="104775" y="760333"/>
                </a:cubicBezTo>
                <a:cubicBezTo>
                  <a:pt x="104775" y="789860"/>
                  <a:pt x="104775" y="817483"/>
                  <a:pt x="104775" y="847010"/>
                </a:cubicBezTo>
                <a:close/>
                <a:moveTo>
                  <a:pt x="28575" y="724138"/>
                </a:moveTo>
                <a:cubicBezTo>
                  <a:pt x="28575" y="696516"/>
                  <a:pt x="28575" y="667941"/>
                  <a:pt x="28575" y="637460"/>
                </a:cubicBezTo>
                <a:cubicBezTo>
                  <a:pt x="54293" y="637460"/>
                  <a:pt x="79058" y="637460"/>
                  <a:pt x="104775" y="637460"/>
                </a:cubicBezTo>
                <a:cubicBezTo>
                  <a:pt x="104775" y="666035"/>
                  <a:pt x="104775" y="694610"/>
                  <a:pt x="104775" y="724138"/>
                </a:cubicBezTo>
                <a:cubicBezTo>
                  <a:pt x="80010" y="724138"/>
                  <a:pt x="55245" y="724138"/>
                  <a:pt x="28575" y="724138"/>
                </a:cubicBezTo>
                <a:close/>
                <a:moveTo>
                  <a:pt x="104775" y="601266"/>
                </a:moveTo>
                <a:cubicBezTo>
                  <a:pt x="79058" y="601266"/>
                  <a:pt x="54293" y="601266"/>
                  <a:pt x="27623" y="601266"/>
                </a:cubicBezTo>
                <a:cubicBezTo>
                  <a:pt x="27623" y="571738"/>
                  <a:pt x="27623" y="544116"/>
                  <a:pt x="27623" y="514588"/>
                </a:cubicBezTo>
                <a:cubicBezTo>
                  <a:pt x="53340" y="514588"/>
                  <a:pt x="78105" y="514588"/>
                  <a:pt x="104775" y="514588"/>
                </a:cubicBezTo>
                <a:cubicBezTo>
                  <a:pt x="104775" y="544116"/>
                  <a:pt x="104775" y="571738"/>
                  <a:pt x="104775" y="601266"/>
                </a:cubicBezTo>
                <a:close/>
                <a:moveTo>
                  <a:pt x="209550" y="1094660"/>
                </a:moveTo>
                <a:cubicBezTo>
                  <a:pt x="184785" y="1094660"/>
                  <a:pt x="159068" y="1094660"/>
                  <a:pt x="132398" y="1094660"/>
                </a:cubicBezTo>
                <a:cubicBezTo>
                  <a:pt x="132398" y="1067038"/>
                  <a:pt x="132398" y="1038463"/>
                  <a:pt x="132398" y="1008935"/>
                </a:cubicBezTo>
                <a:cubicBezTo>
                  <a:pt x="159068" y="1008935"/>
                  <a:pt x="182880" y="1008935"/>
                  <a:pt x="209550" y="1008935"/>
                </a:cubicBezTo>
                <a:cubicBezTo>
                  <a:pt x="209550" y="1037510"/>
                  <a:pt x="209550" y="1065133"/>
                  <a:pt x="209550" y="1094660"/>
                </a:cubicBezTo>
                <a:close/>
                <a:moveTo>
                  <a:pt x="132398" y="476488"/>
                </a:moveTo>
                <a:cubicBezTo>
                  <a:pt x="132398" y="446960"/>
                  <a:pt x="132398" y="418385"/>
                  <a:pt x="132398" y="387906"/>
                </a:cubicBezTo>
                <a:cubicBezTo>
                  <a:pt x="159068" y="387906"/>
                  <a:pt x="182880" y="387906"/>
                  <a:pt x="208598" y="387906"/>
                </a:cubicBezTo>
                <a:cubicBezTo>
                  <a:pt x="208598" y="417433"/>
                  <a:pt x="208598" y="446008"/>
                  <a:pt x="208598" y="476488"/>
                </a:cubicBezTo>
                <a:cubicBezTo>
                  <a:pt x="184785" y="476488"/>
                  <a:pt x="159068" y="476488"/>
                  <a:pt x="132398" y="476488"/>
                </a:cubicBezTo>
                <a:close/>
                <a:moveTo>
                  <a:pt x="209550" y="971788"/>
                </a:moveTo>
                <a:cubicBezTo>
                  <a:pt x="183833" y="971788"/>
                  <a:pt x="159068" y="971788"/>
                  <a:pt x="132398" y="971788"/>
                </a:cubicBezTo>
                <a:cubicBezTo>
                  <a:pt x="132398" y="943213"/>
                  <a:pt x="132398" y="914638"/>
                  <a:pt x="132398" y="885110"/>
                </a:cubicBezTo>
                <a:cubicBezTo>
                  <a:pt x="158115" y="885110"/>
                  <a:pt x="181928" y="885110"/>
                  <a:pt x="209550" y="885110"/>
                </a:cubicBezTo>
                <a:cubicBezTo>
                  <a:pt x="209550" y="914638"/>
                  <a:pt x="209550" y="943213"/>
                  <a:pt x="209550" y="971788"/>
                </a:cubicBezTo>
                <a:close/>
                <a:moveTo>
                  <a:pt x="209550" y="724138"/>
                </a:moveTo>
                <a:cubicBezTo>
                  <a:pt x="183833" y="724138"/>
                  <a:pt x="159068" y="724138"/>
                  <a:pt x="132398" y="724138"/>
                </a:cubicBezTo>
                <a:cubicBezTo>
                  <a:pt x="132398" y="695563"/>
                  <a:pt x="132398" y="667941"/>
                  <a:pt x="132398" y="637460"/>
                </a:cubicBezTo>
                <a:cubicBezTo>
                  <a:pt x="157163" y="637460"/>
                  <a:pt x="181928" y="637460"/>
                  <a:pt x="209550" y="637460"/>
                </a:cubicBezTo>
                <a:cubicBezTo>
                  <a:pt x="209550" y="666988"/>
                  <a:pt x="209550" y="694610"/>
                  <a:pt x="209550" y="724138"/>
                </a:cubicBezTo>
                <a:close/>
                <a:moveTo>
                  <a:pt x="209550" y="601266"/>
                </a:moveTo>
                <a:cubicBezTo>
                  <a:pt x="183833" y="601266"/>
                  <a:pt x="159068" y="601266"/>
                  <a:pt x="133350" y="601266"/>
                </a:cubicBezTo>
                <a:cubicBezTo>
                  <a:pt x="133350" y="572691"/>
                  <a:pt x="133350" y="545068"/>
                  <a:pt x="133350" y="514588"/>
                </a:cubicBezTo>
                <a:cubicBezTo>
                  <a:pt x="158115" y="514588"/>
                  <a:pt x="182880" y="514588"/>
                  <a:pt x="209550" y="514588"/>
                </a:cubicBezTo>
                <a:cubicBezTo>
                  <a:pt x="209550" y="544116"/>
                  <a:pt x="209550" y="571738"/>
                  <a:pt x="209550" y="601266"/>
                </a:cubicBezTo>
                <a:close/>
                <a:moveTo>
                  <a:pt x="133350" y="142160"/>
                </a:moveTo>
                <a:cubicBezTo>
                  <a:pt x="158115" y="142160"/>
                  <a:pt x="183833" y="142160"/>
                  <a:pt x="209550" y="142160"/>
                </a:cubicBezTo>
                <a:cubicBezTo>
                  <a:pt x="209550" y="171688"/>
                  <a:pt x="209550" y="200263"/>
                  <a:pt x="209550" y="230743"/>
                </a:cubicBezTo>
                <a:cubicBezTo>
                  <a:pt x="182880" y="230743"/>
                  <a:pt x="159068" y="230743"/>
                  <a:pt x="133350" y="230743"/>
                </a:cubicBezTo>
                <a:cubicBezTo>
                  <a:pt x="133350" y="200263"/>
                  <a:pt x="133350" y="172641"/>
                  <a:pt x="133350" y="142160"/>
                </a:cubicBezTo>
                <a:close/>
                <a:moveTo>
                  <a:pt x="132398" y="265033"/>
                </a:moveTo>
                <a:cubicBezTo>
                  <a:pt x="158115" y="265033"/>
                  <a:pt x="182880" y="265033"/>
                  <a:pt x="209550" y="265033"/>
                </a:cubicBezTo>
                <a:cubicBezTo>
                  <a:pt x="209550" y="294560"/>
                  <a:pt x="209550" y="323135"/>
                  <a:pt x="209550" y="353616"/>
                </a:cubicBezTo>
                <a:cubicBezTo>
                  <a:pt x="184785" y="353616"/>
                  <a:pt x="160020" y="353616"/>
                  <a:pt x="132398" y="353616"/>
                </a:cubicBezTo>
                <a:cubicBezTo>
                  <a:pt x="132398" y="323135"/>
                  <a:pt x="132398" y="294560"/>
                  <a:pt x="132398" y="265033"/>
                </a:cubicBezTo>
                <a:close/>
                <a:moveTo>
                  <a:pt x="26670" y="153591"/>
                </a:moveTo>
                <a:cubicBezTo>
                  <a:pt x="26670" y="148828"/>
                  <a:pt x="35243" y="141208"/>
                  <a:pt x="40005" y="140256"/>
                </a:cubicBezTo>
                <a:cubicBezTo>
                  <a:pt x="60008" y="138351"/>
                  <a:pt x="80963" y="139303"/>
                  <a:pt x="103823" y="139303"/>
                </a:cubicBezTo>
                <a:cubicBezTo>
                  <a:pt x="103823" y="169783"/>
                  <a:pt x="103823" y="199310"/>
                  <a:pt x="103823" y="230743"/>
                </a:cubicBezTo>
                <a:cubicBezTo>
                  <a:pt x="80963" y="230743"/>
                  <a:pt x="59055" y="231696"/>
                  <a:pt x="38100" y="229791"/>
                </a:cubicBezTo>
                <a:cubicBezTo>
                  <a:pt x="34290" y="229791"/>
                  <a:pt x="27623" y="221218"/>
                  <a:pt x="27623" y="216456"/>
                </a:cubicBezTo>
                <a:cubicBezTo>
                  <a:pt x="25718" y="196453"/>
                  <a:pt x="25718" y="174546"/>
                  <a:pt x="26670" y="153591"/>
                </a:cubicBezTo>
                <a:close/>
                <a:moveTo>
                  <a:pt x="26670" y="325993"/>
                </a:moveTo>
                <a:cubicBezTo>
                  <a:pt x="26670" y="256460"/>
                  <a:pt x="31433" y="252651"/>
                  <a:pt x="104775" y="266938"/>
                </a:cubicBezTo>
                <a:cubicBezTo>
                  <a:pt x="104775" y="296466"/>
                  <a:pt x="104775" y="324088"/>
                  <a:pt x="104775" y="355521"/>
                </a:cubicBezTo>
                <a:cubicBezTo>
                  <a:pt x="81915" y="355521"/>
                  <a:pt x="60008" y="356473"/>
                  <a:pt x="38100" y="354568"/>
                </a:cubicBezTo>
                <a:cubicBezTo>
                  <a:pt x="34290" y="354568"/>
                  <a:pt x="28575" y="346948"/>
                  <a:pt x="26670" y="342185"/>
                </a:cubicBezTo>
                <a:cubicBezTo>
                  <a:pt x="24765" y="337423"/>
                  <a:pt x="26670" y="330756"/>
                  <a:pt x="26670" y="3259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4E8BEE7-68DF-4401-A0CD-37CFDEDDA8D2}"/>
              </a:ext>
            </a:extLst>
          </p:cNvPr>
          <p:cNvSpPr/>
          <p:nvPr/>
        </p:nvSpPr>
        <p:spPr>
          <a:xfrm>
            <a:off x="6880247" y="5014553"/>
            <a:ext cx="322966" cy="1087057"/>
          </a:xfrm>
          <a:custGeom>
            <a:avLst/>
            <a:gdLst>
              <a:gd name="connsiteX0" fmla="*/ 398145 w 390525"/>
              <a:gd name="connsiteY0" fmla="*/ 1319213 h 1314450"/>
              <a:gd name="connsiteX1" fmla="*/ 398145 w 390525"/>
              <a:gd name="connsiteY1" fmla="*/ 296228 h 1314450"/>
              <a:gd name="connsiteX2" fmla="*/ 363855 w 390525"/>
              <a:gd name="connsiteY2" fmla="*/ 296228 h 1314450"/>
              <a:gd name="connsiteX3" fmla="*/ 340995 w 390525"/>
              <a:gd name="connsiteY3" fmla="*/ 272415 h 1314450"/>
              <a:gd name="connsiteX4" fmla="*/ 340995 w 390525"/>
              <a:gd name="connsiteY4" fmla="*/ 164783 h 1314450"/>
              <a:gd name="connsiteX5" fmla="*/ 340995 w 390525"/>
              <a:gd name="connsiteY5" fmla="*/ 104775 h 1314450"/>
              <a:gd name="connsiteX6" fmla="*/ 239078 w 390525"/>
              <a:gd name="connsiteY6" fmla="*/ 104775 h 1314450"/>
              <a:gd name="connsiteX7" fmla="*/ 216217 w 390525"/>
              <a:gd name="connsiteY7" fmla="*/ 80963 h 1314450"/>
              <a:gd name="connsiteX8" fmla="*/ 216217 w 390525"/>
              <a:gd name="connsiteY8" fmla="*/ 0 h 1314450"/>
              <a:gd name="connsiteX9" fmla="*/ 180975 w 390525"/>
              <a:gd name="connsiteY9" fmla="*/ 0 h 1314450"/>
              <a:gd name="connsiteX10" fmla="*/ 180975 w 390525"/>
              <a:gd name="connsiteY10" fmla="*/ 80963 h 1314450"/>
              <a:gd name="connsiteX11" fmla="*/ 158115 w 390525"/>
              <a:gd name="connsiteY11" fmla="*/ 104775 h 1314450"/>
              <a:gd name="connsiteX12" fmla="*/ 67628 w 390525"/>
              <a:gd name="connsiteY12" fmla="*/ 104775 h 1314450"/>
              <a:gd name="connsiteX13" fmla="*/ 66675 w 390525"/>
              <a:gd name="connsiteY13" fmla="*/ 120015 h 1314450"/>
              <a:gd name="connsiteX14" fmla="*/ 66675 w 390525"/>
              <a:gd name="connsiteY14" fmla="*/ 275273 h 1314450"/>
              <a:gd name="connsiteX15" fmla="*/ 45720 w 390525"/>
              <a:gd name="connsiteY15" fmla="*/ 296228 h 1314450"/>
              <a:gd name="connsiteX16" fmla="*/ 0 w 390525"/>
              <a:gd name="connsiteY16" fmla="*/ 296228 h 1314450"/>
              <a:gd name="connsiteX17" fmla="*/ 0 w 390525"/>
              <a:gd name="connsiteY17" fmla="*/ 1319213 h 1314450"/>
              <a:gd name="connsiteX18" fmla="*/ 398145 w 390525"/>
              <a:gd name="connsiteY18" fmla="*/ 1319213 h 1314450"/>
              <a:gd name="connsiteX19" fmla="*/ 294323 w 390525"/>
              <a:gd name="connsiteY19" fmla="*/ 1219200 h 1314450"/>
              <a:gd name="connsiteX20" fmla="*/ 273367 w 390525"/>
              <a:gd name="connsiteY20" fmla="*/ 1220152 h 1314450"/>
              <a:gd name="connsiteX21" fmla="*/ 253365 w 390525"/>
              <a:gd name="connsiteY21" fmla="*/ 1199198 h 1314450"/>
              <a:gd name="connsiteX22" fmla="*/ 253365 w 390525"/>
              <a:gd name="connsiteY22" fmla="*/ 1174433 h 1314450"/>
              <a:gd name="connsiteX23" fmla="*/ 294323 w 390525"/>
              <a:gd name="connsiteY23" fmla="*/ 1142048 h 1314450"/>
              <a:gd name="connsiteX24" fmla="*/ 294323 w 390525"/>
              <a:gd name="connsiteY24" fmla="*/ 1219200 h 1314450"/>
              <a:gd name="connsiteX25" fmla="*/ 253365 w 390525"/>
              <a:gd name="connsiteY25" fmla="*/ 1052513 h 1314450"/>
              <a:gd name="connsiteX26" fmla="*/ 253365 w 390525"/>
              <a:gd name="connsiteY26" fmla="*/ 1042988 h 1314450"/>
              <a:gd name="connsiteX27" fmla="*/ 294323 w 390525"/>
              <a:gd name="connsiteY27" fmla="*/ 1008698 h 1314450"/>
              <a:gd name="connsiteX28" fmla="*/ 294323 w 390525"/>
              <a:gd name="connsiteY28" fmla="*/ 1084898 h 1314450"/>
              <a:gd name="connsiteX29" fmla="*/ 253365 w 390525"/>
              <a:gd name="connsiteY29" fmla="*/ 1052513 h 1314450"/>
              <a:gd name="connsiteX30" fmla="*/ 296228 w 390525"/>
              <a:gd name="connsiteY30" fmla="*/ 914400 h 1314450"/>
              <a:gd name="connsiteX31" fmla="*/ 296228 w 390525"/>
              <a:gd name="connsiteY31" fmla="*/ 932498 h 1314450"/>
              <a:gd name="connsiteX32" fmla="*/ 275273 w 390525"/>
              <a:gd name="connsiteY32" fmla="*/ 955358 h 1314450"/>
              <a:gd name="connsiteX33" fmla="*/ 253365 w 390525"/>
              <a:gd name="connsiteY33" fmla="*/ 932498 h 1314450"/>
              <a:gd name="connsiteX34" fmla="*/ 253365 w 390525"/>
              <a:gd name="connsiteY34" fmla="*/ 894398 h 1314450"/>
              <a:gd name="connsiteX35" fmla="*/ 275273 w 390525"/>
              <a:gd name="connsiteY35" fmla="*/ 871538 h 1314450"/>
              <a:gd name="connsiteX36" fmla="*/ 296228 w 390525"/>
              <a:gd name="connsiteY36" fmla="*/ 894398 h 1314450"/>
              <a:gd name="connsiteX37" fmla="*/ 296228 w 390525"/>
              <a:gd name="connsiteY37" fmla="*/ 914400 h 1314450"/>
              <a:gd name="connsiteX38" fmla="*/ 253365 w 390525"/>
              <a:gd name="connsiteY38" fmla="*/ 374333 h 1314450"/>
              <a:gd name="connsiteX39" fmla="*/ 294323 w 390525"/>
              <a:gd name="connsiteY39" fmla="*/ 342900 h 1314450"/>
              <a:gd name="connsiteX40" fmla="*/ 294323 w 390525"/>
              <a:gd name="connsiteY40" fmla="*/ 419100 h 1314450"/>
              <a:gd name="connsiteX41" fmla="*/ 270510 w 390525"/>
              <a:gd name="connsiteY41" fmla="*/ 420053 h 1314450"/>
              <a:gd name="connsiteX42" fmla="*/ 253365 w 390525"/>
              <a:gd name="connsiteY42" fmla="*/ 402908 h 1314450"/>
              <a:gd name="connsiteX43" fmla="*/ 253365 w 390525"/>
              <a:gd name="connsiteY43" fmla="*/ 374333 h 1314450"/>
              <a:gd name="connsiteX44" fmla="*/ 294323 w 390525"/>
              <a:gd name="connsiteY44" fmla="*/ 475298 h 1314450"/>
              <a:gd name="connsiteX45" fmla="*/ 294323 w 390525"/>
              <a:gd name="connsiteY45" fmla="*/ 552450 h 1314450"/>
              <a:gd name="connsiteX46" fmla="*/ 256223 w 390525"/>
              <a:gd name="connsiteY46" fmla="*/ 552450 h 1314450"/>
              <a:gd name="connsiteX47" fmla="*/ 256223 w 390525"/>
              <a:gd name="connsiteY47" fmla="*/ 475298 h 1314450"/>
              <a:gd name="connsiteX48" fmla="*/ 294323 w 390525"/>
              <a:gd name="connsiteY48" fmla="*/ 475298 h 1314450"/>
              <a:gd name="connsiteX49" fmla="*/ 254317 w 390525"/>
              <a:gd name="connsiteY49" fmla="*/ 618173 h 1314450"/>
              <a:gd name="connsiteX50" fmla="*/ 266700 w 390525"/>
              <a:gd name="connsiteY50" fmla="*/ 606743 h 1314450"/>
              <a:gd name="connsiteX51" fmla="*/ 294323 w 390525"/>
              <a:gd name="connsiteY51" fmla="*/ 605790 h 1314450"/>
              <a:gd name="connsiteX52" fmla="*/ 294323 w 390525"/>
              <a:gd name="connsiteY52" fmla="*/ 683895 h 1314450"/>
              <a:gd name="connsiteX53" fmla="*/ 253365 w 390525"/>
              <a:gd name="connsiteY53" fmla="*/ 683895 h 1314450"/>
              <a:gd name="connsiteX54" fmla="*/ 254317 w 390525"/>
              <a:gd name="connsiteY54" fmla="*/ 618173 h 1314450"/>
              <a:gd name="connsiteX55" fmla="*/ 253365 w 390525"/>
              <a:gd name="connsiteY55" fmla="*/ 231458 h 1314450"/>
              <a:gd name="connsiteX56" fmla="*/ 253365 w 390525"/>
              <a:gd name="connsiteY56" fmla="*/ 203835 h 1314450"/>
              <a:gd name="connsiteX57" fmla="*/ 294323 w 390525"/>
              <a:gd name="connsiteY57" fmla="*/ 168592 h 1314450"/>
              <a:gd name="connsiteX58" fmla="*/ 294323 w 390525"/>
              <a:gd name="connsiteY58" fmla="*/ 246698 h 1314450"/>
              <a:gd name="connsiteX59" fmla="*/ 270510 w 390525"/>
              <a:gd name="connsiteY59" fmla="*/ 247650 h 1314450"/>
              <a:gd name="connsiteX60" fmla="*/ 253365 w 390525"/>
              <a:gd name="connsiteY60" fmla="*/ 231458 h 1314450"/>
              <a:gd name="connsiteX61" fmla="*/ 253365 w 390525"/>
              <a:gd name="connsiteY61" fmla="*/ 774383 h 1314450"/>
              <a:gd name="connsiteX62" fmla="*/ 294323 w 390525"/>
              <a:gd name="connsiteY62" fmla="*/ 741998 h 1314450"/>
              <a:gd name="connsiteX63" fmla="*/ 294323 w 390525"/>
              <a:gd name="connsiteY63" fmla="*/ 820102 h 1314450"/>
              <a:gd name="connsiteX64" fmla="*/ 266700 w 390525"/>
              <a:gd name="connsiteY64" fmla="*/ 819150 h 1314450"/>
              <a:gd name="connsiteX65" fmla="*/ 254317 w 390525"/>
              <a:gd name="connsiteY65" fmla="*/ 805815 h 1314450"/>
              <a:gd name="connsiteX66" fmla="*/ 253365 w 390525"/>
              <a:gd name="connsiteY66" fmla="*/ 774383 h 1314450"/>
              <a:gd name="connsiteX67" fmla="*/ 218123 w 390525"/>
              <a:gd name="connsiteY67" fmla="*/ 1220152 h 1314450"/>
              <a:gd name="connsiteX68" fmla="*/ 180975 w 390525"/>
              <a:gd name="connsiteY68" fmla="*/ 1220152 h 1314450"/>
              <a:gd name="connsiteX69" fmla="*/ 180975 w 390525"/>
              <a:gd name="connsiteY69" fmla="*/ 1142048 h 1314450"/>
              <a:gd name="connsiteX70" fmla="*/ 218123 w 390525"/>
              <a:gd name="connsiteY70" fmla="*/ 1142048 h 1314450"/>
              <a:gd name="connsiteX71" fmla="*/ 218123 w 390525"/>
              <a:gd name="connsiteY71" fmla="*/ 1220152 h 1314450"/>
              <a:gd name="connsiteX72" fmla="*/ 218123 w 390525"/>
              <a:gd name="connsiteY72" fmla="*/ 1075373 h 1314450"/>
              <a:gd name="connsiteX73" fmla="*/ 199073 w 390525"/>
              <a:gd name="connsiteY73" fmla="*/ 1085850 h 1314450"/>
              <a:gd name="connsiteX74" fmla="*/ 180023 w 390525"/>
              <a:gd name="connsiteY74" fmla="*/ 1075373 h 1314450"/>
              <a:gd name="connsiteX75" fmla="*/ 179070 w 390525"/>
              <a:gd name="connsiteY75" fmla="*/ 1008698 h 1314450"/>
              <a:gd name="connsiteX76" fmla="*/ 219075 w 390525"/>
              <a:gd name="connsiteY76" fmla="*/ 1008698 h 1314450"/>
              <a:gd name="connsiteX77" fmla="*/ 218123 w 390525"/>
              <a:gd name="connsiteY77" fmla="*/ 1075373 h 1314450"/>
              <a:gd name="connsiteX78" fmla="*/ 180023 w 390525"/>
              <a:gd name="connsiteY78" fmla="*/ 168592 h 1314450"/>
              <a:gd name="connsiteX79" fmla="*/ 217170 w 390525"/>
              <a:gd name="connsiteY79" fmla="*/ 168592 h 1314450"/>
              <a:gd name="connsiteX80" fmla="*/ 217170 w 390525"/>
              <a:gd name="connsiteY80" fmla="*/ 245745 h 1314450"/>
              <a:gd name="connsiteX81" fmla="*/ 180023 w 390525"/>
              <a:gd name="connsiteY81" fmla="*/ 245745 h 1314450"/>
              <a:gd name="connsiteX82" fmla="*/ 180023 w 390525"/>
              <a:gd name="connsiteY82" fmla="*/ 168592 h 1314450"/>
              <a:gd name="connsiteX83" fmla="*/ 218123 w 390525"/>
              <a:gd name="connsiteY83" fmla="*/ 741045 h 1314450"/>
              <a:gd name="connsiteX84" fmla="*/ 218123 w 390525"/>
              <a:gd name="connsiteY84" fmla="*/ 818198 h 1314450"/>
              <a:gd name="connsiteX85" fmla="*/ 180023 w 390525"/>
              <a:gd name="connsiteY85" fmla="*/ 818198 h 1314450"/>
              <a:gd name="connsiteX86" fmla="*/ 180023 w 390525"/>
              <a:gd name="connsiteY86" fmla="*/ 741045 h 1314450"/>
              <a:gd name="connsiteX87" fmla="*/ 218123 w 390525"/>
              <a:gd name="connsiteY87" fmla="*/ 741045 h 1314450"/>
              <a:gd name="connsiteX88" fmla="*/ 217170 w 390525"/>
              <a:gd name="connsiteY88" fmla="*/ 341948 h 1314450"/>
              <a:gd name="connsiteX89" fmla="*/ 217170 w 390525"/>
              <a:gd name="connsiteY89" fmla="*/ 419100 h 1314450"/>
              <a:gd name="connsiteX90" fmla="*/ 180023 w 390525"/>
              <a:gd name="connsiteY90" fmla="*/ 419100 h 1314450"/>
              <a:gd name="connsiteX91" fmla="*/ 180023 w 390525"/>
              <a:gd name="connsiteY91" fmla="*/ 341948 h 1314450"/>
              <a:gd name="connsiteX92" fmla="*/ 217170 w 390525"/>
              <a:gd name="connsiteY92" fmla="*/ 341948 h 1314450"/>
              <a:gd name="connsiteX93" fmla="*/ 180023 w 390525"/>
              <a:gd name="connsiteY93" fmla="*/ 475298 h 1314450"/>
              <a:gd name="connsiteX94" fmla="*/ 217170 w 390525"/>
              <a:gd name="connsiteY94" fmla="*/ 475298 h 1314450"/>
              <a:gd name="connsiteX95" fmla="*/ 217170 w 390525"/>
              <a:gd name="connsiteY95" fmla="*/ 552450 h 1314450"/>
              <a:gd name="connsiteX96" fmla="*/ 180023 w 390525"/>
              <a:gd name="connsiteY96" fmla="*/ 552450 h 1314450"/>
              <a:gd name="connsiteX97" fmla="*/ 180023 w 390525"/>
              <a:gd name="connsiteY97" fmla="*/ 475298 h 1314450"/>
              <a:gd name="connsiteX98" fmla="*/ 180023 w 390525"/>
              <a:gd name="connsiteY98" fmla="*/ 607695 h 1314450"/>
              <a:gd name="connsiteX99" fmla="*/ 217170 w 390525"/>
              <a:gd name="connsiteY99" fmla="*/ 607695 h 1314450"/>
              <a:gd name="connsiteX100" fmla="*/ 217170 w 390525"/>
              <a:gd name="connsiteY100" fmla="*/ 683895 h 1314450"/>
              <a:gd name="connsiteX101" fmla="*/ 180023 w 390525"/>
              <a:gd name="connsiteY101" fmla="*/ 683895 h 1314450"/>
              <a:gd name="connsiteX102" fmla="*/ 180023 w 390525"/>
              <a:gd name="connsiteY102" fmla="*/ 607695 h 1314450"/>
              <a:gd name="connsiteX103" fmla="*/ 178117 w 390525"/>
              <a:gd name="connsiteY103" fmla="*/ 897255 h 1314450"/>
              <a:gd name="connsiteX104" fmla="*/ 198120 w 390525"/>
              <a:gd name="connsiteY104" fmla="*/ 871538 h 1314450"/>
              <a:gd name="connsiteX105" fmla="*/ 218123 w 390525"/>
              <a:gd name="connsiteY105" fmla="*/ 897255 h 1314450"/>
              <a:gd name="connsiteX106" fmla="*/ 218123 w 390525"/>
              <a:gd name="connsiteY106" fmla="*/ 913448 h 1314450"/>
              <a:gd name="connsiteX107" fmla="*/ 218123 w 390525"/>
              <a:gd name="connsiteY107" fmla="*/ 931545 h 1314450"/>
              <a:gd name="connsiteX108" fmla="*/ 197167 w 390525"/>
              <a:gd name="connsiteY108" fmla="*/ 955358 h 1314450"/>
              <a:gd name="connsiteX109" fmla="*/ 177165 w 390525"/>
              <a:gd name="connsiteY109" fmla="*/ 931545 h 1314450"/>
              <a:gd name="connsiteX110" fmla="*/ 178117 w 390525"/>
              <a:gd name="connsiteY110" fmla="*/ 897255 h 1314450"/>
              <a:gd name="connsiteX111" fmla="*/ 142875 w 390525"/>
              <a:gd name="connsiteY111" fmla="*/ 1220152 h 1314450"/>
              <a:gd name="connsiteX112" fmla="*/ 102870 w 390525"/>
              <a:gd name="connsiteY112" fmla="*/ 1220152 h 1314450"/>
              <a:gd name="connsiteX113" fmla="*/ 102870 w 390525"/>
              <a:gd name="connsiteY113" fmla="*/ 1142048 h 1314450"/>
              <a:gd name="connsiteX114" fmla="*/ 142875 w 390525"/>
              <a:gd name="connsiteY114" fmla="*/ 1142048 h 1314450"/>
              <a:gd name="connsiteX115" fmla="*/ 142875 w 390525"/>
              <a:gd name="connsiteY115" fmla="*/ 1220152 h 1314450"/>
              <a:gd name="connsiteX116" fmla="*/ 102870 w 390525"/>
              <a:gd name="connsiteY116" fmla="*/ 818198 h 1314450"/>
              <a:gd name="connsiteX117" fmla="*/ 102870 w 390525"/>
              <a:gd name="connsiteY117" fmla="*/ 741045 h 1314450"/>
              <a:gd name="connsiteX118" fmla="*/ 142875 w 390525"/>
              <a:gd name="connsiteY118" fmla="*/ 741045 h 1314450"/>
              <a:gd name="connsiteX119" fmla="*/ 142875 w 390525"/>
              <a:gd name="connsiteY119" fmla="*/ 818198 h 1314450"/>
              <a:gd name="connsiteX120" fmla="*/ 102870 w 390525"/>
              <a:gd name="connsiteY120" fmla="*/ 818198 h 1314450"/>
              <a:gd name="connsiteX121" fmla="*/ 143828 w 390525"/>
              <a:gd name="connsiteY121" fmla="*/ 1075373 h 1314450"/>
              <a:gd name="connsiteX122" fmla="*/ 129540 w 390525"/>
              <a:gd name="connsiteY122" fmla="*/ 1086802 h 1314450"/>
              <a:gd name="connsiteX123" fmla="*/ 103823 w 390525"/>
              <a:gd name="connsiteY123" fmla="*/ 1087755 h 1314450"/>
              <a:gd name="connsiteX124" fmla="*/ 103823 w 390525"/>
              <a:gd name="connsiteY124" fmla="*/ 1009650 h 1314450"/>
              <a:gd name="connsiteX125" fmla="*/ 144780 w 390525"/>
              <a:gd name="connsiteY125" fmla="*/ 1009650 h 1314450"/>
              <a:gd name="connsiteX126" fmla="*/ 143828 w 390525"/>
              <a:gd name="connsiteY126" fmla="*/ 1075373 h 1314450"/>
              <a:gd name="connsiteX127" fmla="*/ 144780 w 390525"/>
              <a:gd name="connsiteY127" fmla="*/ 889635 h 1314450"/>
              <a:gd name="connsiteX128" fmla="*/ 144780 w 390525"/>
              <a:gd name="connsiteY128" fmla="*/ 922020 h 1314450"/>
              <a:gd name="connsiteX129" fmla="*/ 103823 w 390525"/>
              <a:gd name="connsiteY129" fmla="*/ 952500 h 1314450"/>
              <a:gd name="connsiteX130" fmla="*/ 103823 w 390525"/>
              <a:gd name="connsiteY130" fmla="*/ 872490 h 1314450"/>
              <a:gd name="connsiteX131" fmla="*/ 127635 w 390525"/>
              <a:gd name="connsiteY131" fmla="*/ 872490 h 1314450"/>
              <a:gd name="connsiteX132" fmla="*/ 144780 w 390525"/>
              <a:gd name="connsiteY132" fmla="*/ 889635 h 1314450"/>
              <a:gd name="connsiteX133" fmla="*/ 143828 w 390525"/>
              <a:gd name="connsiteY133" fmla="*/ 678180 h 1314450"/>
              <a:gd name="connsiteX134" fmla="*/ 141923 w 390525"/>
              <a:gd name="connsiteY134" fmla="*/ 683895 h 1314450"/>
              <a:gd name="connsiteX135" fmla="*/ 102870 w 390525"/>
              <a:gd name="connsiteY135" fmla="*/ 683895 h 1314450"/>
              <a:gd name="connsiteX136" fmla="*/ 102870 w 390525"/>
              <a:gd name="connsiteY136" fmla="*/ 607695 h 1314450"/>
              <a:gd name="connsiteX137" fmla="*/ 114300 w 390525"/>
              <a:gd name="connsiteY137" fmla="*/ 605790 h 1314450"/>
              <a:gd name="connsiteX138" fmla="*/ 144780 w 390525"/>
              <a:gd name="connsiteY138" fmla="*/ 634365 h 1314450"/>
              <a:gd name="connsiteX139" fmla="*/ 143828 w 390525"/>
              <a:gd name="connsiteY139" fmla="*/ 678180 h 1314450"/>
              <a:gd name="connsiteX140" fmla="*/ 142875 w 390525"/>
              <a:gd name="connsiteY140" fmla="*/ 419100 h 1314450"/>
              <a:gd name="connsiteX141" fmla="*/ 103823 w 390525"/>
              <a:gd name="connsiteY141" fmla="*/ 419100 h 1314450"/>
              <a:gd name="connsiteX142" fmla="*/ 103823 w 390525"/>
              <a:gd name="connsiteY142" fmla="*/ 341948 h 1314450"/>
              <a:gd name="connsiteX143" fmla="*/ 142875 w 390525"/>
              <a:gd name="connsiteY143" fmla="*/ 341948 h 1314450"/>
              <a:gd name="connsiteX144" fmla="*/ 142875 w 390525"/>
              <a:gd name="connsiteY144" fmla="*/ 419100 h 1314450"/>
              <a:gd name="connsiteX145" fmla="*/ 103823 w 390525"/>
              <a:gd name="connsiteY145" fmla="*/ 168592 h 1314450"/>
              <a:gd name="connsiteX146" fmla="*/ 142875 w 390525"/>
              <a:gd name="connsiteY146" fmla="*/ 168592 h 1314450"/>
              <a:gd name="connsiteX147" fmla="*/ 142875 w 390525"/>
              <a:gd name="connsiteY147" fmla="*/ 245745 h 1314450"/>
              <a:gd name="connsiteX148" fmla="*/ 103823 w 390525"/>
              <a:gd name="connsiteY148" fmla="*/ 245745 h 1314450"/>
              <a:gd name="connsiteX149" fmla="*/ 103823 w 390525"/>
              <a:gd name="connsiteY149" fmla="*/ 168592 h 1314450"/>
              <a:gd name="connsiteX150" fmla="*/ 102870 w 390525"/>
              <a:gd name="connsiteY150" fmla="*/ 475298 h 1314450"/>
              <a:gd name="connsiteX151" fmla="*/ 142875 w 390525"/>
              <a:gd name="connsiteY151" fmla="*/ 475298 h 1314450"/>
              <a:gd name="connsiteX152" fmla="*/ 142875 w 390525"/>
              <a:gd name="connsiteY152" fmla="*/ 551498 h 1314450"/>
              <a:gd name="connsiteX153" fmla="*/ 102870 w 390525"/>
              <a:gd name="connsiteY153" fmla="*/ 551498 h 1314450"/>
              <a:gd name="connsiteX154" fmla="*/ 102870 w 390525"/>
              <a:gd name="connsiteY154" fmla="*/ 47529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390525" h="1314450">
                <a:moveTo>
                  <a:pt x="398145" y="1319213"/>
                </a:moveTo>
                <a:cubicBezTo>
                  <a:pt x="398145" y="976313"/>
                  <a:pt x="398145" y="637223"/>
                  <a:pt x="398145" y="296228"/>
                </a:cubicBezTo>
                <a:cubicBezTo>
                  <a:pt x="384810" y="296228"/>
                  <a:pt x="374333" y="295275"/>
                  <a:pt x="363855" y="296228"/>
                </a:cubicBezTo>
                <a:cubicBezTo>
                  <a:pt x="344805" y="298133"/>
                  <a:pt x="340042" y="289560"/>
                  <a:pt x="340995" y="272415"/>
                </a:cubicBezTo>
                <a:cubicBezTo>
                  <a:pt x="341948" y="236220"/>
                  <a:pt x="340995" y="200978"/>
                  <a:pt x="340995" y="164783"/>
                </a:cubicBezTo>
                <a:cubicBezTo>
                  <a:pt x="340995" y="145733"/>
                  <a:pt x="340995" y="125730"/>
                  <a:pt x="340995" y="104775"/>
                </a:cubicBezTo>
                <a:cubicBezTo>
                  <a:pt x="304800" y="104775"/>
                  <a:pt x="271463" y="103823"/>
                  <a:pt x="239078" y="104775"/>
                </a:cubicBezTo>
                <a:cubicBezTo>
                  <a:pt x="220028" y="105728"/>
                  <a:pt x="215265" y="99060"/>
                  <a:pt x="216217" y="80963"/>
                </a:cubicBezTo>
                <a:cubicBezTo>
                  <a:pt x="217170" y="54292"/>
                  <a:pt x="216217" y="27623"/>
                  <a:pt x="216217" y="0"/>
                </a:cubicBezTo>
                <a:cubicBezTo>
                  <a:pt x="203835" y="0"/>
                  <a:pt x="193358" y="0"/>
                  <a:pt x="180975" y="0"/>
                </a:cubicBezTo>
                <a:cubicBezTo>
                  <a:pt x="180975" y="27623"/>
                  <a:pt x="180023" y="54292"/>
                  <a:pt x="180975" y="80963"/>
                </a:cubicBezTo>
                <a:cubicBezTo>
                  <a:pt x="181928" y="98108"/>
                  <a:pt x="177165" y="105728"/>
                  <a:pt x="158115" y="104775"/>
                </a:cubicBezTo>
                <a:cubicBezTo>
                  <a:pt x="127635" y="102870"/>
                  <a:pt x="98108" y="104775"/>
                  <a:pt x="67628" y="104775"/>
                </a:cubicBezTo>
                <a:cubicBezTo>
                  <a:pt x="66675" y="112395"/>
                  <a:pt x="66675" y="116205"/>
                  <a:pt x="66675" y="120015"/>
                </a:cubicBezTo>
                <a:cubicBezTo>
                  <a:pt x="66675" y="171450"/>
                  <a:pt x="65723" y="223838"/>
                  <a:pt x="66675" y="275273"/>
                </a:cubicBezTo>
                <a:cubicBezTo>
                  <a:pt x="66675" y="291465"/>
                  <a:pt x="61913" y="297180"/>
                  <a:pt x="45720" y="296228"/>
                </a:cubicBezTo>
                <a:cubicBezTo>
                  <a:pt x="31433" y="295275"/>
                  <a:pt x="17145" y="296228"/>
                  <a:pt x="0" y="296228"/>
                </a:cubicBezTo>
                <a:cubicBezTo>
                  <a:pt x="0" y="637223"/>
                  <a:pt x="0" y="976313"/>
                  <a:pt x="0" y="1319213"/>
                </a:cubicBezTo>
                <a:lnTo>
                  <a:pt x="398145" y="1319213"/>
                </a:lnTo>
                <a:close/>
                <a:moveTo>
                  <a:pt x="294323" y="1219200"/>
                </a:moveTo>
                <a:cubicBezTo>
                  <a:pt x="286703" y="1220152"/>
                  <a:pt x="280035" y="1220152"/>
                  <a:pt x="273367" y="1220152"/>
                </a:cubicBezTo>
                <a:cubicBezTo>
                  <a:pt x="257175" y="1222058"/>
                  <a:pt x="251460" y="1214438"/>
                  <a:pt x="253365" y="1199198"/>
                </a:cubicBezTo>
                <a:cubicBezTo>
                  <a:pt x="254317" y="1190625"/>
                  <a:pt x="253365" y="1183005"/>
                  <a:pt x="253365" y="1174433"/>
                </a:cubicBezTo>
                <a:cubicBezTo>
                  <a:pt x="253365" y="1135380"/>
                  <a:pt x="253365" y="1135380"/>
                  <a:pt x="294323" y="1142048"/>
                </a:cubicBezTo>
                <a:cubicBezTo>
                  <a:pt x="294323" y="1168718"/>
                  <a:pt x="294323" y="1193483"/>
                  <a:pt x="294323" y="1219200"/>
                </a:cubicBezTo>
                <a:close/>
                <a:moveTo>
                  <a:pt x="253365" y="1052513"/>
                </a:moveTo>
                <a:cubicBezTo>
                  <a:pt x="253365" y="1049655"/>
                  <a:pt x="253365" y="1046798"/>
                  <a:pt x="253365" y="1042988"/>
                </a:cubicBezTo>
                <a:cubicBezTo>
                  <a:pt x="253365" y="1004888"/>
                  <a:pt x="253365" y="1004888"/>
                  <a:pt x="294323" y="1008698"/>
                </a:cubicBezTo>
                <a:cubicBezTo>
                  <a:pt x="294323" y="1033463"/>
                  <a:pt x="294323" y="1059180"/>
                  <a:pt x="294323" y="1084898"/>
                </a:cubicBezTo>
                <a:cubicBezTo>
                  <a:pt x="253365" y="1090613"/>
                  <a:pt x="253365" y="1090613"/>
                  <a:pt x="253365" y="1052513"/>
                </a:cubicBezTo>
                <a:close/>
                <a:moveTo>
                  <a:pt x="296228" y="914400"/>
                </a:moveTo>
                <a:cubicBezTo>
                  <a:pt x="296228" y="920115"/>
                  <a:pt x="295275" y="926783"/>
                  <a:pt x="296228" y="932498"/>
                </a:cubicBezTo>
                <a:cubicBezTo>
                  <a:pt x="298133" y="948690"/>
                  <a:pt x="293370" y="955358"/>
                  <a:pt x="275273" y="955358"/>
                </a:cubicBezTo>
                <a:cubicBezTo>
                  <a:pt x="258128" y="955358"/>
                  <a:pt x="252413" y="948690"/>
                  <a:pt x="253365" y="932498"/>
                </a:cubicBezTo>
                <a:cubicBezTo>
                  <a:pt x="254317" y="920115"/>
                  <a:pt x="254317" y="906780"/>
                  <a:pt x="253365" y="894398"/>
                </a:cubicBezTo>
                <a:cubicBezTo>
                  <a:pt x="252413" y="878205"/>
                  <a:pt x="258128" y="872490"/>
                  <a:pt x="275273" y="871538"/>
                </a:cubicBezTo>
                <a:cubicBezTo>
                  <a:pt x="293370" y="871538"/>
                  <a:pt x="298133" y="878205"/>
                  <a:pt x="296228" y="894398"/>
                </a:cubicBezTo>
                <a:cubicBezTo>
                  <a:pt x="295275" y="901065"/>
                  <a:pt x="296228" y="907733"/>
                  <a:pt x="296228" y="914400"/>
                </a:cubicBezTo>
                <a:close/>
                <a:moveTo>
                  <a:pt x="253365" y="374333"/>
                </a:moveTo>
                <a:cubicBezTo>
                  <a:pt x="253365" y="336233"/>
                  <a:pt x="254317" y="335280"/>
                  <a:pt x="294323" y="342900"/>
                </a:cubicBezTo>
                <a:cubicBezTo>
                  <a:pt x="294323" y="367665"/>
                  <a:pt x="294323" y="393383"/>
                  <a:pt x="294323" y="419100"/>
                </a:cubicBezTo>
                <a:cubicBezTo>
                  <a:pt x="285750" y="419100"/>
                  <a:pt x="278130" y="419100"/>
                  <a:pt x="270510" y="420053"/>
                </a:cubicBezTo>
                <a:cubicBezTo>
                  <a:pt x="258128" y="421005"/>
                  <a:pt x="252413" y="416242"/>
                  <a:pt x="253365" y="402908"/>
                </a:cubicBezTo>
                <a:cubicBezTo>
                  <a:pt x="254317" y="394335"/>
                  <a:pt x="253365" y="383858"/>
                  <a:pt x="253365" y="374333"/>
                </a:cubicBezTo>
                <a:close/>
                <a:moveTo>
                  <a:pt x="294323" y="475298"/>
                </a:moveTo>
                <a:cubicBezTo>
                  <a:pt x="294323" y="501015"/>
                  <a:pt x="294323" y="525780"/>
                  <a:pt x="294323" y="552450"/>
                </a:cubicBezTo>
                <a:cubicBezTo>
                  <a:pt x="281940" y="552450"/>
                  <a:pt x="269558" y="552450"/>
                  <a:pt x="256223" y="552450"/>
                </a:cubicBezTo>
                <a:cubicBezTo>
                  <a:pt x="256223" y="526733"/>
                  <a:pt x="256223" y="501967"/>
                  <a:pt x="256223" y="475298"/>
                </a:cubicBezTo>
                <a:cubicBezTo>
                  <a:pt x="268605" y="475298"/>
                  <a:pt x="280035" y="475298"/>
                  <a:pt x="294323" y="475298"/>
                </a:cubicBezTo>
                <a:close/>
                <a:moveTo>
                  <a:pt x="254317" y="618173"/>
                </a:moveTo>
                <a:cubicBezTo>
                  <a:pt x="254317" y="614363"/>
                  <a:pt x="261938" y="607695"/>
                  <a:pt x="266700" y="606743"/>
                </a:cubicBezTo>
                <a:cubicBezTo>
                  <a:pt x="275273" y="604838"/>
                  <a:pt x="283845" y="605790"/>
                  <a:pt x="294323" y="605790"/>
                </a:cubicBezTo>
                <a:cubicBezTo>
                  <a:pt x="294323" y="633413"/>
                  <a:pt x="294323" y="657225"/>
                  <a:pt x="294323" y="683895"/>
                </a:cubicBezTo>
                <a:cubicBezTo>
                  <a:pt x="280988" y="683895"/>
                  <a:pt x="268605" y="683895"/>
                  <a:pt x="253365" y="683895"/>
                </a:cubicBezTo>
                <a:cubicBezTo>
                  <a:pt x="253365" y="661988"/>
                  <a:pt x="253365" y="640080"/>
                  <a:pt x="254317" y="618173"/>
                </a:cubicBezTo>
                <a:close/>
                <a:moveTo>
                  <a:pt x="253365" y="231458"/>
                </a:moveTo>
                <a:cubicBezTo>
                  <a:pt x="254317" y="222885"/>
                  <a:pt x="253365" y="213360"/>
                  <a:pt x="253365" y="203835"/>
                </a:cubicBezTo>
                <a:cubicBezTo>
                  <a:pt x="253365" y="165735"/>
                  <a:pt x="253365" y="165735"/>
                  <a:pt x="294323" y="168592"/>
                </a:cubicBezTo>
                <a:cubicBezTo>
                  <a:pt x="294323" y="194310"/>
                  <a:pt x="294323" y="219075"/>
                  <a:pt x="294323" y="246698"/>
                </a:cubicBezTo>
                <a:cubicBezTo>
                  <a:pt x="286703" y="246698"/>
                  <a:pt x="278130" y="247650"/>
                  <a:pt x="270510" y="247650"/>
                </a:cubicBezTo>
                <a:cubicBezTo>
                  <a:pt x="258128" y="249555"/>
                  <a:pt x="252413" y="243840"/>
                  <a:pt x="253365" y="231458"/>
                </a:cubicBezTo>
                <a:close/>
                <a:moveTo>
                  <a:pt x="253365" y="774383"/>
                </a:moveTo>
                <a:cubicBezTo>
                  <a:pt x="253365" y="735330"/>
                  <a:pt x="253365" y="735330"/>
                  <a:pt x="294323" y="741998"/>
                </a:cubicBezTo>
                <a:cubicBezTo>
                  <a:pt x="294323" y="766763"/>
                  <a:pt x="294323" y="792480"/>
                  <a:pt x="294323" y="820102"/>
                </a:cubicBezTo>
                <a:cubicBezTo>
                  <a:pt x="284798" y="820102"/>
                  <a:pt x="275273" y="822008"/>
                  <a:pt x="266700" y="819150"/>
                </a:cubicBezTo>
                <a:cubicBezTo>
                  <a:pt x="260985" y="817245"/>
                  <a:pt x="255270" y="811530"/>
                  <a:pt x="254317" y="805815"/>
                </a:cubicBezTo>
                <a:cubicBezTo>
                  <a:pt x="252413" y="795338"/>
                  <a:pt x="253365" y="784860"/>
                  <a:pt x="253365" y="774383"/>
                </a:cubicBezTo>
                <a:close/>
                <a:moveTo>
                  <a:pt x="218123" y="1220152"/>
                </a:moveTo>
                <a:cubicBezTo>
                  <a:pt x="204788" y="1220152"/>
                  <a:pt x="193358" y="1220152"/>
                  <a:pt x="180975" y="1220152"/>
                </a:cubicBezTo>
                <a:cubicBezTo>
                  <a:pt x="180975" y="1193483"/>
                  <a:pt x="180975" y="1168718"/>
                  <a:pt x="180975" y="1142048"/>
                </a:cubicBezTo>
                <a:cubicBezTo>
                  <a:pt x="193358" y="1142048"/>
                  <a:pt x="205740" y="1142048"/>
                  <a:pt x="218123" y="1142048"/>
                </a:cubicBezTo>
                <a:cubicBezTo>
                  <a:pt x="218123" y="1167765"/>
                  <a:pt x="218123" y="1192530"/>
                  <a:pt x="218123" y="1220152"/>
                </a:cubicBezTo>
                <a:close/>
                <a:moveTo>
                  <a:pt x="218123" y="1075373"/>
                </a:moveTo>
                <a:cubicBezTo>
                  <a:pt x="218123" y="1080135"/>
                  <a:pt x="205740" y="1085850"/>
                  <a:pt x="199073" y="1085850"/>
                </a:cubicBezTo>
                <a:cubicBezTo>
                  <a:pt x="192405" y="1085850"/>
                  <a:pt x="180023" y="1079183"/>
                  <a:pt x="180023" y="1075373"/>
                </a:cubicBezTo>
                <a:cubicBezTo>
                  <a:pt x="178117" y="1053465"/>
                  <a:pt x="179070" y="1031558"/>
                  <a:pt x="179070" y="1008698"/>
                </a:cubicBezTo>
                <a:cubicBezTo>
                  <a:pt x="193358" y="1008698"/>
                  <a:pt x="204788" y="1008698"/>
                  <a:pt x="219075" y="1008698"/>
                </a:cubicBezTo>
                <a:cubicBezTo>
                  <a:pt x="219075" y="1032510"/>
                  <a:pt x="220028" y="1054418"/>
                  <a:pt x="218123" y="1075373"/>
                </a:cubicBezTo>
                <a:close/>
                <a:moveTo>
                  <a:pt x="180023" y="168592"/>
                </a:moveTo>
                <a:cubicBezTo>
                  <a:pt x="192405" y="168592"/>
                  <a:pt x="202883" y="168592"/>
                  <a:pt x="217170" y="168592"/>
                </a:cubicBezTo>
                <a:cubicBezTo>
                  <a:pt x="217170" y="194310"/>
                  <a:pt x="217170" y="219075"/>
                  <a:pt x="217170" y="245745"/>
                </a:cubicBezTo>
                <a:cubicBezTo>
                  <a:pt x="204788" y="245745"/>
                  <a:pt x="193358" y="245745"/>
                  <a:pt x="180023" y="245745"/>
                </a:cubicBezTo>
                <a:cubicBezTo>
                  <a:pt x="180023" y="220980"/>
                  <a:pt x="180023" y="195263"/>
                  <a:pt x="180023" y="168592"/>
                </a:cubicBezTo>
                <a:close/>
                <a:moveTo>
                  <a:pt x="218123" y="741045"/>
                </a:moveTo>
                <a:cubicBezTo>
                  <a:pt x="218123" y="766763"/>
                  <a:pt x="218123" y="791527"/>
                  <a:pt x="218123" y="818198"/>
                </a:cubicBezTo>
                <a:cubicBezTo>
                  <a:pt x="205740" y="818198"/>
                  <a:pt x="193358" y="818198"/>
                  <a:pt x="180023" y="818198"/>
                </a:cubicBezTo>
                <a:cubicBezTo>
                  <a:pt x="180023" y="792480"/>
                  <a:pt x="180023" y="767715"/>
                  <a:pt x="180023" y="741045"/>
                </a:cubicBezTo>
                <a:cubicBezTo>
                  <a:pt x="191453" y="741045"/>
                  <a:pt x="202883" y="741045"/>
                  <a:pt x="218123" y="741045"/>
                </a:cubicBezTo>
                <a:close/>
                <a:moveTo>
                  <a:pt x="217170" y="341948"/>
                </a:moveTo>
                <a:cubicBezTo>
                  <a:pt x="217170" y="366713"/>
                  <a:pt x="217170" y="392430"/>
                  <a:pt x="217170" y="419100"/>
                </a:cubicBezTo>
                <a:cubicBezTo>
                  <a:pt x="205740" y="419100"/>
                  <a:pt x="194310" y="419100"/>
                  <a:pt x="180023" y="419100"/>
                </a:cubicBezTo>
                <a:cubicBezTo>
                  <a:pt x="180023" y="394335"/>
                  <a:pt x="180023" y="369570"/>
                  <a:pt x="180023" y="341948"/>
                </a:cubicBezTo>
                <a:cubicBezTo>
                  <a:pt x="192405" y="341948"/>
                  <a:pt x="203835" y="341948"/>
                  <a:pt x="217170" y="341948"/>
                </a:cubicBezTo>
                <a:close/>
                <a:moveTo>
                  <a:pt x="180023" y="475298"/>
                </a:moveTo>
                <a:cubicBezTo>
                  <a:pt x="192405" y="475298"/>
                  <a:pt x="203835" y="475298"/>
                  <a:pt x="217170" y="475298"/>
                </a:cubicBezTo>
                <a:cubicBezTo>
                  <a:pt x="217170" y="501015"/>
                  <a:pt x="217170" y="525780"/>
                  <a:pt x="217170" y="552450"/>
                </a:cubicBezTo>
                <a:cubicBezTo>
                  <a:pt x="205740" y="552450"/>
                  <a:pt x="193358" y="552450"/>
                  <a:pt x="180023" y="552450"/>
                </a:cubicBezTo>
                <a:cubicBezTo>
                  <a:pt x="180023" y="526733"/>
                  <a:pt x="180023" y="501967"/>
                  <a:pt x="180023" y="475298"/>
                </a:cubicBezTo>
                <a:close/>
                <a:moveTo>
                  <a:pt x="180023" y="607695"/>
                </a:moveTo>
                <a:cubicBezTo>
                  <a:pt x="192405" y="607695"/>
                  <a:pt x="203835" y="607695"/>
                  <a:pt x="217170" y="607695"/>
                </a:cubicBezTo>
                <a:cubicBezTo>
                  <a:pt x="217170" y="632460"/>
                  <a:pt x="217170" y="657225"/>
                  <a:pt x="217170" y="683895"/>
                </a:cubicBezTo>
                <a:cubicBezTo>
                  <a:pt x="203835" y="683895"/>
                  <a:pt x="192405" y="683895"/>
                  <a:pt x="180023" y="683895"/>
                </a:cubicBezTo>
                <a:cubicBezTo>
                  <a:pt x="180023" y="659130"/>
                  <a:pt x="180023" y="634365"/>
                  <a:pt x="180023" y="607695"/>
                </a:cubicBezTo>
                <a:close/>
                <a:moveTo>
                  <a:pt x="178117" y="897255"/>
                </a:moveTo>
                <a:cubicBezTo>
                  <a:pt x="178117" y="882968"/>
                  <a:pt x="177165" y="871538"/>
                  <a:pt x="198120" y="871538"/>
                </a:cubicBezTo>
                <a:cubicBezTo>
                  <a:pt x="220028" y="871538"/>
                  <a:pt x="219075" y="882968"/>
                  <a:pt x="218123" y="897255"/>
                </a:cubicBezTo>
                <a:cubicBezTo>
                  <a:pt x="218123" y="902970"/>
                  <a:pt x="218123" y="907733"/>
                  <a:pt x="218123" y="913448"/>
                </a:cubicBezTo>
                <a:cubicBezTo>
                  <a:pt x="218123" y="919163"/>
                  <a:pt x="217170" y="925830"/>
                  <a:pt x="218123" y="931545"/>
                </a:cubicBezTo>
                <a:cubicBezTo>
                  <a:pt x="220028" y="946785"/>
                  <a:pt x="216217" y="955358"/>
                  <a:pt x="197167" y="955358"/>
                </a:cubicBezTo>
                <a:cubicBezTo>
                  <a:pt x="178117" y="955358"/>
                  <a:pt x="175260" y="946785"/>
                  <a:pt x="177165" y="931545"/>
                </a:cubicBezTo>
                <a:cubicBezTo>
                  <a:pt x="179070" y="920115"/>
                  <a:pt x="179070" y="908685"/>
                  <a:pt x="178117" y="897255"/>
                </a:cubicBezTo>
                <a:close/>
                <a:moveTo>
                  <a:pt x="142875" y="1220152"/>
                </a:moveTo>
                <a:cubicBezTo>
                  <a:pt x="128588" y="1220152"/>
                  <a:pt x="117158" y="1220152"/>
                  <a:pt x="102870" y="1220152"/>
                </a:cubicBezTo>
                <a:cubicBezTo>
                  <a:pt x="102870" y="1194435"/>
                  <a:pt x="102870" y="1168718"/>
                  <a:pt x="102870" y="1142048"/>
                </a:cubicBezTo>
                <a:cubicBezTo>
                  <a:pt x="116205" y="1142048"/>
                  <a:pt x="128588" y="1142048"/>
                  <a:pt x="142875" y="1142048"/>
                </a:cubicBezTo>
                <a:cubicBezTo>
                  <a:pt x="142875" y="1167765"/>
                  <a:pt x="142875" y="1192530"/>
                  <a:pt x="142875" y="1220152"/>
                </a:cubicBezTo>
                <a:close/>
                <a:moveTo>
                  <a:pt x="102870" y="818198"/>
                </a:moveTo>
                <a:cubicBezTo>
                  <a:pt x="102870" y="792480"/>
                  <a:pt x="102870" y="767715"/>
                  <a:pt x="102870" y="741045"/>
                </a:cubicBezTo>
                <a:cubicBezTo>
                  <a:pt x="115253" y="741045"/>
                  <a:pt x="128588" y="741045"/>
                  <a:pt x="142875" y="741045"/>
                </a:cubicBezTo>
                <a:cubicBezTo>
                  <a:pt x="142875" y="767715"/>
                  <a:pt x="142875" y="792480"/>
                  <a:pt x="142875" y="818198"/>
                </a:cubicBezTo>
                <a:cubicBezTo>
                  <a:pt x="129540" y="818198"/>
                  <a:pt x="117158" y="818198"/>
                  <a:pt x="102870" y="818198"/>
                </a:cubicBezTo>
                <a:close/>
                <a:moveTo>
                  <a:pt x="143828" y="1075373"/>
                </a:moveTo>
                <a:cubicBezTo>
                  <a:pt x="143828" y="1080135"/>
                  <a:pt x="135255" y="1085850"/>
                  <a:pt x="129540" y="1086802"/>
                </a:cubicBezTo>
                <a:cubicBezTo>
                  <a:pt x="121920" y="1088708"/>
                  <a:pt x="113348" y="1087755"/>
                  <a:pt x="103823" y="1087755"/>
                </a:cubicBezTo>
                <a:cubicBezTo>
                  <a:pt x="103823" y="1060133"/>
                  <a:pt x="103823" y="1035368"/>
                  <a:pt x="103823" y="1009650"/>
                </a:cubicBezTo>
                <a:cubicBezTo>
                  <a:pt x="117158" y="1009650"/>
                  <a:pt x="129540" y="1009650"/>
                  <a:pt x="144780" y="1009650"/>
                </a:cubicBezTo>
                <a:cubicBezTo>
                  <a:pt x="144780" y="1031558"/>
                  <a:pt x="145733" y="1053465"/>
                  <a:pt x="143828" y="1075373"/>
                </a:cubicBezTo>
                <a:close/>
                <a:moveTo>
                  <a:pt x="144780" y="889635"/>
                </a:moveTo>
                <a:cubicBezTo>
                  <a:pt x="143828" y="900113"/>
                  <a:pt x="144780" y="910590"/>
                  <a:pt x="144780" y="922020"/>
                </a:cubicBezTo>
                <a:cubicBezTo>
                  <a:pt x="144780" y="959168"/>
                  <a:pt x="144780" y="959168"/>
                  <a:pt x="103823" y="952500"/>
                </a:cubicBezTo>
                <a:cubicBezTo>
                  <a:pt x="103823" y="927735"/>
                  <a:pt x="103823" y="902018"/>
                  <a:pt x="103823" y="872490"/>
                </a:cubicBezTo>
                <a:cubicBezTo>
                  <a:pt x="113348" y="872490"/>
                  <a:pt x="120967" y="872490"/>
                  <a:pt x="127635" y="872490"/>
                </a:cubicBezTo>
                <a:cubicBezTo>
                  <a:pt x="140970" y="871538"/>
                  <a:pt x="145733" y="877252"/>
                  <a:pt x="144780" y="889635"/>
                </a:cubicBezTo>
                <a:close/>
                <a:moveTo>
                  <a:pt x="143828" y="678180"/>
                </a:moveTo>
                <a:cubicBezTo>
                  <a:pt x="143828" y="679133"/>
                  <a:pt x="142875" y="681038"/>
                  <a:pt x="141923" y="683895"/>
                </a:cubicBezTo>
                <a:cubicBezTo>
                  <a:pt x="130492" y="683895"/>
                  <a:pt x="118110" y="683895"/>
                  <a:pt x="102870" y="683895"/>
                </a:cubicBezTo>
                <a:cubicBezTo>
                  <a:pt x="102870" y="658178"/>
                  <a:pt x="102870" y="633413"/>
                  <a:pt x="102870" y="607695"/>
                </a:cubicBezTo>
                <a:cubicBezTo>
                  <a:pt x="107633" y="606743"/>
                  <a:pt x="110490" y="605790"/>
                  <a:pt x="114300" y="605790"/>
                </a:cubicBezTo>
                <a:cubicBezTo>
                  <a:pt x="144780" y="604838"/>
                  <a:pt x="144780" y="604838"/>
                  <a:pt x="144780" y="634365"/>
                </a:cubicBezTo>
                <a:cubicBezTo>
                  <a:pt x="144780" y="649605"/>
                  <a:pt x="144780" y="663893"/>
                  <a:pt x="143828" y="678180"/>
                </a:cubicBezTo>
                <a:close/>
                <a:moveTo>
                  <a:pt x="142875" y="419100"/>
                </a:moveTo>
                <a:cubicBezTo>
                  <a:pt x="130492" y="419100"/>
                  <a:pt x="118110" y="419100"/>
                  <a:pt x="103823" y="419100"/>
                </a:cubicBezTo>
                <a:cubicBezTo>
                  <a:pt x="103823" y="394335"/>
                  <a:pt x="103823" y="368617"/>
                  <a:pt x="103823" y="341948"/>
                </a:cubicBezTo>
                <a:cubicBezTo>
                  <a:pt x="118110" y="341948"/>
                  <a:pt x="129540" y="341948"/>
                  <a:pt x="142875" y="341948"/>
                </a:cubicBezTo>
                <a:cubicBezTo>
                  <a:pt x="142875" y="366713"/>
                  <a:pt x="142875" y="391478"/>
                  <a:pt x="142875" y="419100"/>
                </a:cubicBezTo>
                <a:close/>
                <a:moveTo>
                  <a:pt x="103823" y="168592"/>
                </a:moveTo>
                <a:cubicBezTo>
                  <a:pt x="118110" y="168592"/>
                  <a:pt x="129540" y="168592"/>
                  <a:pt x="142875" y="168592"/>
                </a:cubicBezTo>
                <a:cubicBezTo>
                  <a:pt x="142875" y="194310"/>
                  <a:pt x="142875" y="219075"/>
                  <a:pt x="142875" y="245745"/>
                </a:cubicBezTo>
                <a:cubicBezTo>
                  <a:pt x="130492" y="245745"/>
                  <a:pt x="118110" y="245745"/>
                  <a:pt x="103823" y="245745"/>
                </a:cubicBezTo>
                <a:cubicBezTo>
                  <a:pt x="103823" y="221933"/>
                  <a:pt x="103823" y="196215"/>
                  <a:pt x="103823" y="168592"/>
                </a:cubicBezTo>
                <a:close/>
                <a:moveTo>
                  <a:pt x="102870" y="475298"/>
                </a:moveTo>
                <a:cubicBezTo>
                  <a:pt x="116205" y="475298"/>
                  <a:pt x="128588" y="475298"/>
                  <a:pt x="142875" y="475298"/>
                </a:cubicBezTo>
                <a:cubicBezTo>
                  <a:pt x="142875" y="500063"/>
                  <a:pt x="142875" y="524828"/>
                  <a:pt x="142875" y="551498"/>
                </a:cubicBezTo>
                <a:cubicBezTo>
                  <a:pt x="130492" y="551498"/>
                  <a:pt x="118110" y="551498"/>
                  <a:pt x="102870" y="551498"/>
                </a:cubicBezTo>
                <a:cubicBezTo>
                  <a:pt x="102870" y="525780"/>
                  <a:pt x="102870" y="501015"/>
                  <a:pt x="102870" y="47529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DD657B0-1740-4E7C-BA58-C47D09AC129B}"/>
              </a:ext>
            </a:extLst>
          </p:cNvPr>
          <p:cNvSpPr/>
          <p:nvPr/>
        </p:nvSpPr>
        <p:spPr>
          <a:xfrm>
            <a:off x="6616231" y="5621099"/>
            <a:ext cx="228440" cy="480511"/>
          </a:xfrm>
          <a:custGeom>
            <a:avLst/>
            <a:gdLst>
              <a:gd name="connsiteX0" fmla="*/ 238 w 276225"/>
              <a:gd name="connsiteY0" fmla="*/ 583883 h 581025"/>
              <a:gd name="connsiteX1" fmla="*/ 284083 w 276225"/>
              <a:gd name="connsiteY1" fmla="*/ 583883 h 581025"/>
              <a:gd name="connsiteX2" fmla="*/ 283131 w 276225"/>
              <a:gd name="connsiteY2" fmla="*/ 571500 h 581025"/>
              <a:gd name="connsiteX3" fmla="*/ 283131 w 276225"/>
              <a:gd name="connsiteY3" fmla="*/ 27622 h 581025"/>
              <a:gd name="connsiteX4" fmla="*/ 283131 w 276225"/>
              <a:gd name="connsiteY4" fmla="*/ 0 h 581025"/>
              <a:gd name="connsiteX5" fmla="*/ 238 w 276225"/>
              <a:gd name="connsiteY5" fmla="*/ 0 h 581025"/>
              <a:gd name="connsiteX6" fmla="*/ 238 w 276225"/>
              <a:gd name="connsiteY6" fmla="*/ 30480 h 581025"/>
              <a:gd name="connsiteX7" fmla="*/ 1191 w 276225"/>
              <a:gd name="connsiteY7" fmla="*/ 572453 h 581025"/>
              <a:gd name="connsiteX8" fmla="*/ 238 w 276225"/>
              <a:gd name="connsiteY8" fmla="*/ 583883 h 581025"/>
              <a:gd name="connsiteX9" fmla="*/ 190738 w 276225"/>
              <a:gd name="connsiteY9" fmla="*/ 435293 h 581025"/>
              <a:gd name="connsiteX10" fmla="*/ 150733 w 276225"/>
              <a:gd name="connsiteY10" fmla="*/ 435293 h 581025"/>
              <a:gd name="connsiteX11" fmla="*/ 151685 w 276225"/>
              <a:gd name="connsiteY11" fmla="*/ 375285 h 581025"/>
              <a:gd name="connsiteX12" fmla="*/ 175498 w 276225"/>
              <a:gd name="connsiteY12" fmla="*/ 366713 h 581025"/>
              <a:gd name="connsiteX13" fmla="*/ 190738 w 276225"/>
              <a:gd name="connsiteY13" fmla="*/ 380047 h 581025"/>
              <a:gd name="connsiteX14" fmla="*/ 190738 w 276225"/>
              <a:gd name="connsiteY14" fmla="*/ 435293 h 581025"/>
              <a:gd name="connsiteX15" fmla="*/ 257413 w 276225"/>
              <a:gd name="connsiteY15" fmla="*/ 437197 h 581025"/>
              <a:gd name="connsiteX16" fmla="*/ 220266 w 276225"/>
              <a:gd name="connsiteY16" fmla="*/ 433388 h 581025"/>
              <a:gd name="connsiteX17" fmla="*/ 218360 w 276225"/>
              <a:gd name="connsiteY17" fmla="*/ 373380 h 581025"/>
              <a:gd name="connsiteX18" fmla="*/ 257413 w 276225"/>
              <a:gd name="connsiteY18" fmla="*/ 363855 h 581025"/>
              <a:gd name="connsiteX19" fmla="*/ 257413 w 276225"/>
              <a:gd name="connsiteY19" fmla="*/ 437197 h 581025"/>
              <a:gd name="connsiteX20" fmla="*/ 215503 w 276225"/>
              <a:gd name="connsiteY20" fmla="*/ 73343 h 581025"/>
              <a:gd name="connsiteX21" fmla="*/ 256460 w 276225"/>
              <a:gd name="connsiteY21" fmla="*/ 73343 h 581025"/>
              <a:gd name="connsiteX22" fmla="*/ 256460 w 276225"/>
              <a:gd name="connsiteY22" fmla="*/ 140970 h 581025"/>
              <a:gd name="connsiteX23" fmla="*/ 232648 w 276225"/>
              <a:gd name="connsiteY23" fmla="*/ 141922 h 581025"/>
              <a:gd name="connsiteX24" fmla="*/ 215503 w 276225"/>
              <a:gd name="connsiteY24" fmla="*/ 124778 h 581025"/>
              <a:gd name="connsiteX25" fmla="*/ 215503 w 276225"/>
              <a:gd name="connsiteY25" fmla="*/ 73343 h 581025"/>
              <a:gd name="connsiteX26" fmla="*/ 215503 w 276225"/>
              <a:gd name="connsiteY26" fmla="*/ 211455 h 581025"/>
              <a:gd name="connsiteX27" fmla="*/ 215503 w 276225"/>
              <a:gd name="connsiteY27" fmla="*/ 168593 h 581025"/>
              <a:gd name="connsiteX28" fmla="*/ 258366 w 276225"/>
              <a:gd name="connsiteY28" fmla="*/ 168593 h 581025"/>
              <a:gd name="connsiteX29" fmla="*/ 258366 w 276225"/>
              <a:gd name="connsiteY29" fmla="*/ 212408 h 581025"/>
              <a:gd name="connsiteX30" fmla="*/ 237410 w 276225"/>
              <a:gd name="connsiteY30" fmla="*/ 238125 h 581025"/>
              <a:gd name="connsiteX31" fmla="*/ 215503 w 276225"/>
              <a:gd name="connsiteY31" fmla="*/ 211455 h 581025"/>
              <a:gd name="connsiteX32" fmla="*/ 215503 w 276225"/>
              <a:gd name="connsiteY32" fmla="*/ 293370 h 581025"/>
              <a:gd name="connsiteX33" fmla="*/ 256460 w 276225"/>
              <a:gd name="connsiteY33" fmla="*/ 264795 h 581025"/>
              <a:gd name="connsiteX34" fmla="*/ 256460 w 276225"/>
              <a:gd name="connsiteY34" fmla="*/ 342900 h 581025"/>
              <a:gd name="connsiteX35" fmla="*/ 229791 w 276225"/>
              <a:gd name="connsiteY35" fmla="*/ 341947 h 581025"/>
              <a:gd name="connsiteX36" fmla="*/ 215503 w 276225"/>
              <a:gd name="connsiteY36" fmla="*/ 327660 h 581025"/>
              <a:gd name="connsiteX37" fmla="*/ 215503 w 276225"/>
              <a:gd name="connsiteY37" fmla="*/ 293370 h 581025"/>
              <a:gd name="connsiteX38" fmla="*/ 149781 w 276225"/>
              <a:gd name="connsiteY38" fmla="*/ 214313 h 581025"/>
              <a:gd name="connsiteX39" fmla="*/ 149781 w 276225"/>
              <a:gd name="connsiteY39" fmla="*/ 168593 h 581025"/>
              <a:gd name="connsiteX40" fmla="*/ 190738 w 276225"/>
              <a:gd name="connsiteY40" fmla="*/ 168593 h 581025"/>
              <a:gd name="connsiteX41" fmla="*/ 190738 w 276225"/>
              <a:gd name="connsiteY41" fmla="*/ 214313 h 581025"/>
              <a:gd name="connsiteX42" fmla="*/ 170735 w 276225"/>
              <a:gd name="connsiteY42" fmla="*/ 238125 h 581025"/>
              <a:gd name="connsiteX43" fmla="*/ 149781 w 276225"/>
              <a:gd name="connsiteY43" fmla="*/ 214313 h 581025"/>
              <a:gd name="connsiteX44" fmla="*/ 92631 w 276225"/>
              <a:gd name="connsiteY44" fmla="*/ 73343 h 581025"/>
              <a:gd name="connsiteX45" fmla="*/ 134541 w 276225"/>
              <a:gd name="connsiteY45" fmla="*/ 73343 h 581025"/>
              <a:gd name="connsiteX46" fmla="*/ 134541 w 276225"/>
              <a:gd name="connsiteY46" fmla="*/ 128588 h 581025"/>
              <a:gd name="connsiteX47" fmla="*/ 113585 w 276225"/>
              <a:gd name="connsiteY47" fmla="*/ 141922 h 581025"/>
              <a:gd name="connsiteX48" fmla="*/ 92631 w 276225"/>
              <a:gd name="connsiteY48" fmla="*/ 129540 h 581025"/>
              <a:gd name="connsiteX49" fmla="*/ 92631 w 276225"/>
              <a:gd name="connsiteY49" fmla="*/ 73343 h 581025"/>
              <a:gd name="connsiteX50" fmla="*/ 134541 w 276225"/>
              <a:gd name="connsiteY50" fmla="*/ 170497 h 581025"/>
              <a:gd name="connsiteX51" fmla="*/ 134541 w 276225"/>
              <a:gd name="connsiteY51" fmla="*/ 223838 h 581025"/>
              <a:gd name="connsiteX52" fmla="*/ 113585 w 276225"/>
              <a:gd name="connsiteY52" fmla="*/ 237172 h 581025"/>
              <a:gd name="connsiteX53" fmla="*/ 92631 w 276225"/>
              <a:gd name="connsiteY53" fmla="*/ 223838 h 581025"/>
              <a:gd name="connsiteX54" fmla="*/ 92631 w 276225"/>
              <a:gd name="connsiteY54" fmla="*/ 199072 h 581025"/>
              <a:gd name="connsiteX55" fmla="*/ 134541 w 276225"/>
              <a:gd name="connsiteY55" fmla="*/ 170497 h 581025"/>
              <a:gd name="connsiteX56" fmla="*/ 91678 w 276225"/>
              <a:gd name="connsiteY56" fmla="*/ 281940 h 581025"/>
              <a:gd name="connsiteX57" fmla="*/ 112633 w 276225"/>
              <a:gd name="connsiteY57" fmla="*/ 260033 h 581025"/>
              <a:gd name="connsiteX58" fmla="*/ 134541 w 276225"/>
              <a:gd name="connsiteY58" fmla="*/ 281940 h 581025"/>
              <a:gd name="connsiteX59" fmla="*/ 134541 w 276225"/>
              <a:gd name="connsiteY59" fmla="*/ 302895 h 581025"/>
              <a:gd name="connsiteX60" fmla="*/ 134541 w 276225"/>
              <a:gd name="connsiteY60" fmla="*/ 319088 h 581025"/>
              <a:gd name="connsiteX61" fmla="*/ 114538 w 276225"/>
              <a:gd name="connsiteY61" fmla="*/ 342900 h 581025"/>
              <a:gd name="connsiteX62" fmla="*/ 92631 w 276225"/>
              <a:gd name="connsiteY62" fmla="*/ 318135 h 581025"/>
              <a:gd name="connsiteX63" fmla="*/ 91678 w 276225"/>
              <a:gd name="connsiteY63" fmla="*/ 281940 h 581025"/>
              <a:gd name="connsiteX64" fmla="*/ 38338 w 276225"/>
              <a:gd name="connsiteY64" fmla="*/ 73343 h 581025"/>
              <a:gd name="connsiteX65" fmla="*/ 65960 w 276225"/>
              <a:gd name="connsiteY65" fmla="*/ 73343 h 581025"/>
              <a:gd name="connsiteX66" fmla="*/ 65960 w 276225"/>
              <a:gd name="connsiteY66" fmla="*/ 140970 h 581025"/>
              <a:gd name="connsiteX67" fmla="*/ 38338 w 276225"/>
              <a:gd name="connsiteY67" fmla="*/ 140970 h 581025"/>
              <a:gd name="connsiteX68" fmla="*/ 38338 w 276225"/>
              <a:gd name="connsiteY68" fmla="*/ 73343 h 581025"/>
              <a:gd name="connsiteX69" fmla="*/ 35481 w 276225"/>
              <a:gd name="connsiteY69" fmla="*/ 277178 h 581025"/>
              <a:gd name="connsiteX70" fmla="*/ 51673 w 276225"/>
              <a:gd name="connsiteY70" fmla="*/ 260985 h 581025"/>
              <a:gd name="connsiteX71" fmla="*/ 67866 w 276225"/>
              <a:gd name="connsiteY71" fmla="*/ 277178 h 581025"/>
              <a:gd name="connsiteX72" fmla="*/ 67866 w 276225"/>
              <a:gd name="connsiteY72" fmla="*/ 301943 h 581025"/>
              <a:gd name="connsiteX73" fmla="*/ 67866 w 276225"/>
              <a:gd name="connsiteY73" fmla="*/ 326708 h 581025"/>
              <a:gd name="connsiteX74" fmla="*/ 50721 w 276225"/>
              <a:gd name="connsiteY74" fmla="*/ 340995 h 581025"/>
              <a:gd name="connsiteX75" fmla="*/ 36433 w 276225"/>
              <a:gd name="connsiteY75" fmla="*/ 326708 h 581025"/>
              <a:gd name="connsiteX76" fmla="*/ 35481 w 276225"/>
              <a:gd name="connsiteY76" fmla="*/ 277178 h 581025"/>
              <a:gd name="connsiteX77" fmla="*/ 36433 w 276225"/>
              <a:gd name="connsiteY77" fmla="*/ 379095 h 581025"/>
              <a:gd name="connsiteX78" fmla="*/ 52626 w 276225"/>
              <a:gd name="connsiteY78" fmla="*/ 367665 h 581025"/>
              <a:gd name="connsiteX79" fmla="*/ 65960 w 276225"/>
              <a:gd name="connsiteY79" fmla="*/ 379095 h 581025"/>
              <a:gd name="connsiteX80" fmla="*/ 66913 w 276225"/>
              <a:gd name="connsiteY80" fmla="*/ 435293 h 581025"/>
              <a:gd name="connsiteX81" fmla="*/ 35481 w 276225"/>
              <a:gd name="connsiteY81" fmla="*/ 435293 h 581025"/>
              <a:gd name="connsiteX82" fmla="*/ 36433 w 276225"/>
              <a:gd name="connsiteY82" fmla="*/ 37909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6225" h="581025">
                <a:moveTo>
                  <a:pt x="238" y="583883"/>
                </a:moveTo>
                <a:lnTo>
                  <a:pt x="284083" y="583883"/>
                </a:lnTo>
                <a:cubicBezTo>
                  <a:pt x="283131" y="580072"/>
                  <a:pt x="283131" y="576263"/>
                  <a:pt x="283131" y="571500"/>
                </a:cubicBezTo>
                <a:cubicBezTo>
                  <a:pt x="284083" y="390525"/>
                  <a:pt x="284083" y="208597"/>
                  <a:pt x="283131" y="27622"/>
                </a:cubicBezTo>
                <a:cubicBezTo>
                  <a:pt x="283131" y="19050"/>
                  <a:pt x="283131" y="9525"/>
                  <a:pt x="283131" y="0"/>
                </a:cubicBezTo>
                <a:cubicBezTo>
                  <a:pt x="187881" y="0"/>
                  <a:pt x="95488" y="0"/>
                  <a:pt x="238" y="0"/>
                </a:cubicBezTo>
                <a:cubicBezTo>
                  <a:pt x="238" y="11430"/>
                  <a:pt x="238" y="20955"/>
                  <a:pt x="238" y="30480"/>
                </a:cubicBezTo>
                <a:cubicBezTo>
                  <a:pt x="238" y="211455"/>
                  <a:pt x="-715" y="391478"/>
                  <a:pt x="1191" y="572453"/>
                </a:cubicBezTo>
                <a:cubicBezTo>
                  <a:pt x="2143" y="576263"/>
                  <a:pt x="1191" y="580072"/>
                  <a:pt x="238" y="583883"/>
                </a:cubicBezTo>
                <a:close/>
                <a:moveTo>
                  <a:pt x="190738" y="435293"/>
                </a:moveTo>
                <a:cubicBezTo>
                  <a:pt x="176451" y="435293"/>
                  <a:pt x="165973" y="435293"/>
                  <a:pt x="150733" y="435293"/>
                </a:cubicBezTo>
                <a:cubicBezTo>
                  <a:pt x="150733" y="415290"/>
                  <a:pt x="149781" y="395288"/>
                  <a:pt x="151685" y="375285"/>
                </a:cubicBezTo>
                <a:cubicBezTo>
                  <a:pt x="152638" y="371475"/>
                  <a:pt x="166926" y="366713"/>
                  <a:pt x="175498" y="366713"/>
                </a:cubicBezTo>
                <a:cubicBezTo>
                  <a:pt x="181213" y="366713"/>
                  <a:pt x="189785" y="374333"/>
                  <a:pt x="190738" y="380047"/>
                </a:cubicBezTo>
                <a:cubicBezTo>
                  <a:pt x="191691" y="397193"/>
                  <a:pt x="190738" y="415290"/>
                  <a:pt x="190738" y="435293"/>
                </a:cubicBezTo>
                <a:close/>
                <a:moveTo>
                  <a:pt x="257413" y="437197"/>
                </a:moveTo>
                <a:cubicBezTo>
                  <a:pt x="244078" y="436245"/>
                  <a:pt x="221218" y="437197"/>
                  <a:pt x="220266" y="433388"/>
                </a:cubicBezTo>
                <a:cubicBezTo>
                  <a:pt x="216456" y="414338"/>
                  <a:pt x="215503" y="393383"/>
                  <a:pt x="218360" y="373380"/>
                </a:cubicBezTo>
                <a:cubicBezTo>
                  <a:pt x="219313" y="368618"/>
                  <a:pt x="241221" y="367665"/>
                  <a:pt x="257413" y="363855"/>
                </a:cubicBezTo>
                <a:cubicBezTo>
                  <a:pt x="257413" y="390525"/>
                  <a:pt x="257413" y="411480"/>
                  <a:pt x="257413" y="437197"/>
                </a:cubicBezTo>
                <a:close/>
                <a:moveTo>
                  <a:pt x="215503" y="73343"/>
                </a:moveTo>
                <a:cubicBezTo>
                  <a:pt x="230743" y="73343"/>
                  <a:pt x="243126" y="73343"/>
                  <a:pt x="256460" y="73343"/>
                </a:cubicBezTo>
                <a:cubicBezTo>
                  <a:pt x="256460" y="95250"/>
                  <a:pt x="256460" y="117158"/>
                  <a:pt x="256460" y="140970"/>
                </a:cubicBezTo>
                <a:cubicBezTo>
                  <a:pt x="248841" y="140970"/>
                  <a:pt x="240268" y="141922"/>
                  <a:pt x="232648" y="141922"/>
                </a:cubicBezTo>
                <a:cubicBezTo>
                  <a:pt x="220266" y="142875"/>
                  <a:pt x="214551" y="138113"/>
                  <a:pt x="215503" y="124778"/>
                </a:cubicBezTo>
                <a:cubicBezTo>
                  <a:pt x="216456" y="108585"/>
                  <a:pt x="215503" y="92393"/>
                  <a:pt x="215503" y="73343"/>
                </a:cubicBezTo>
                <a:close/>
                <a:moveTo>
                  <a:pt x="215503" y="211455"/>
                </a:moveTo>
                <a:cubicBezTo>
                  <a:pt x="216456" y="198120"/>
                  <a:pt x="215503" y="184785"/>
                  <a:pt x="215503" y="168593"/>
                </a:cubicBezTo>
                <a:cubicBezTo>
                  <a:pt x="229791" y="168593"/>
                  <a:pt x="242173" y="168593"/>
                  <a:pt x="258366" y="168593"/>
                </a:cubicBezTo>
                <a:cubicBezTo>
                  <a:pt x="258366" y="183833"/>
                  <a:pt x="257413" y="198120"/>
                  <a:pt x="258366" y="212408"/>
                </a:cubicBezTo>
                <a:cubicBezTo>
                  <a:pt x="259318" y="227647"/>
                  <a:pt x="258366" y="238125"/>
                  <a:pt x="237410" y="238125"/>
                </a:cubicBezTo>
                <a:cubicBezTo>
                  <a:pt x="216456" y="238125"/>
                  <a:pt x="214551" y="228600"/>
                  <a:pt x="215503" y="211455"/>
                </a:cubicBezTo>
                <a:close/>
                <a:moveTo>
                  <a:pt x="215503" y="293370"/>
                </a:moveTo>
                <a:cubicBezTo>
                  <a:pt x="215503" y="258128"/>
                  <a:pt x="218360" y="256222"/>
                  <a:pt x="256460" y="264795"/>
                </a:cubicBezTo>
                <a:cubicBezTo>
                  <a:pt x="256460" y="289560"/>
                  <a:pt x="256460" y="314325"/>
                  <a:pt x="256460" y="342900"/>
                </a:cubicBezTo>
                <a:cubicBezTo>
                  <a:pt x="245983" y="342900"/>
                  <a:pt x="237410" y="344805"/>
                  <a:pt x="229791" y="341947"/>
                </a:cubicBezTo>
                <a:cubicBezTo>
                  <a:pt x="224076" y="340043"/>
                  <a:pt x="216456" y="333375"/>
                  <a:pt x="215503" y="327660"/>
                </a:cubicBezTo>
                <a:cubicBezTo>
                  <a:pt x="214551" y="316230"/>
                  <a:pt x="215503" y="304800"/>
                  <a:pt x="215503" y="293370"/>
                </a:cubicBezTo>
                <a:close/>
                <a:moveTo>
                  <a:pt x="149781" y="214313"/>
                </a:moveTo>
                <a:cubicBezTo>
                  <a:pt x="150733" y="199072"/>
                  <a:pt x="149781" y="184785"/>
                  <a:pt x="149781" y="168593"/>
                </a:cubicBezTo>
                <a:cubicBezTo>
                  <a:pt x="164068" y="168593"/>
                  <a:pt x="175498" y="168593"/>
                  <a:pt x="190738" y="168593"/>
                </a:cubicBezTo>
                <a:cubicBezTo>
                  <a:pt x="190738" y="184785"/>
                  <a:pt x="189785" y="199072"/>
                  <a:pt x="190738" y="214313"/>
                </a:cubicBezTo>
                <a:cubicBezTo>
                  <a:pt x="191691" y="229553"/>
                  <a:pt x="188833" y="238125"/>
                  <a:pt x="170735" y="238125"/>
                </a:cubicBezTo>
                <a:cubicBezTo>
                  <a:pt x="152638" y="238125"/>
                  <a:pt x="148828" y="230505"/>
                  <a:pt x="149781" y="214313"/>
                </a:cubicBezTo>
                <a:close/>
                <a:moveTo>
                  <a:pt x="92631" y="73343"/>
                </a:moveTo>
                <a:cubicBezTo>
                  <a:pt x="108823" y="73343"/>
                  <a:pt x="120253" y="73343"/>
                  <a:pt x="134541" y="73343"/>
                </a:cubicBezTo>
                <a:cubicBezTo>
                  <a:pt x="134541" y="92393"/>
                  <a:pt x="134541" y="110490"/>
                  <a:pt x="134541" y="128588"/>
                </a:cubicBezTo>
                <a:cubicBezTo>
                  <a:pt x="134541" y="144780"/>
                  <a:pt x="123110" y="141922"/>
                  <a:pt x="113585" y="141922"/>
                </a:cubicBezTo>
                <a:cubicBezTo>
                  <a:pt x="104060" y="141922"/>
                  <a:pt x="92631" y="145733"/>
                  <a:pt x="92631" y="129540"/>
                </a:cubicBezTo>
                <a:cubicBezTo>
                  <a:pt x="92631" y="111443"/>
                  <a:pt x="92631" y="93345"/>
                  <a:pt x="92631" y="73343"/>
                </a:cubicBezTo>
                <a:close/>
                <a:moveTo>
                  <a:pt x="134541" y="170497"/>
                </a:moveTo>
                <a:cubicBezTo>
                  <a:pt x="134541" y="187643"/>
                  <a:pt x="134541" y="205740"/>
                  <a:pt x="134541" y="223838"/>
                </a:cubicBezTo>
                <a:cubicBezTo>
                  <a:pt x="134541" y="240030"/>
                  <a:pt x="123110" y="237172"/>
                  <a:pt x="113585" y="237172"/>
                </a:cubicBezTo>
                <a:cubicBezTo>
                  <a:pt x="104060" y="237172"/>
                  <a:pt x="92631" y="240030"/>
                  <a:pt x="92631" y="223838"/>
                </a:cubicBezTo>
                <a:cubicBezTo>
                  <a:pt x="92631" y="215265"/>
                  <a:pt x="92631" y="207645"/>
                  <a:pt x="92631" y="199072"/>
                </a:cubicBezTo>
                <a:cubicBezTo>
                  <a:pt x="92631" y="162878"/>
                  <a:pt x="93583" y="161925"/>
                  <a:pt x="134541" y="170497"/>
                </a:cubicBezTo>
                <a:close/>
                <a:moveTo>
                  <a:pt x="91678" y="281940"/>
                </a:moveTo>
                <a:cubicBezTo>
                  <a:pt x="90726" y="265747"/>
                  <a:pt x="96441" y="260985"/>
                  <a:pt x="112633" y="260033"/>
                </a:cubicBezTo>
                <a:cubicBezTo>
                  <a:pt x="129778" y="260033"/>
                  <a:pt x="136446" y="264795"/>
                  <a:pt x="134541" y="281940"/>
                </a:cubicBezTo>
                <a:cubicBezTo>
                  <a:pt x="133588" y="288608"/>
                  <a:pt x="134541" y="295275"/>
                  <a:pt x="134541" y="302895"/>
                </a:cubicBezTo>
                <a:cubicBezTo>
                  <a:pt x="134541" y="308610"/>
                  <a:pt x="134541" y="313372"/>
                  <a:pt x="134541" y="319088"/>
                </a:cubicBezTo>
                <a:cubicBezTo>
                  <a:pt x="136446" y="334328"/>
                  <a:pt x="132635" y="342900"/>
                  <a:pt x="114538" y="342900"/>
                </a:cubicBezTo>
                <a:cubicBezTo>
                  <a:pt x="95488" y="342900"/>
                  <a:pt x="90726" y="335280"/>
                  <a:pt x="92631" y="318135"/>
                </a:cubicBezTo>
                <a:cubicBezTo>
                  <a:pt x="92631" y="306705"/>
                  <a:pt x="92631" y="294322"/>
                  <a:pt x="91678" y="281940"/>
                </a:cubicBezTo>
                <a:close/>
                <a:moveTo>
                  <a:pt x="38338" y="73343"/>
                </a:moveTo>
                <a:cubicBezTo>
                  <a:pt x="47863" y="73343"/>
                  <a:pt x="55483" y="73343"/>
                  <a:pt x="65960" y="73343"/>
                </a:cubicBezTo>
                <a:cubicBezTo>
                  <a:pt x="65960" y="95250"/>
                  <a:pt x="65960" y="117158"/>
                  <a:pt x="65960" y="140970"/>
                </a:cubicBezTo>
                <a:cubicBezTo>
                  <a:pt x="56435" y="140970"/>
                  <a:pt x="48816" y="140970"/>
                  <a:pt x="38338" y="140970"/>
                </a:cubicBezTo>
                <a:cubicBezTo>
                  <a:pt x="38338" y="119063"/>
                  <a:pt x="38338" y="97155"/>
                  <a:pt x="38338" y="73343"/>
                </a:cubicBezTo>
                <a:close/>
                <a:moveTo>
                  <a:pt x="35481" y="277178"/>
                </a:moveTo>
                <a:cubicBezTo>
                  <a:pt x="35481" y="265747"/>
                  <a:pt x="39291" y="260985"/>
                  <a:pt x="51673" y="260985"/>
                </a:cubicBezTo>
                <a:cubicBezTo>
                  <a:pt x="64056" y="260985"/>
                  <a:pt x="67866" y="265747"/>
                  <a:pt x="67866" y="277178"/>
                </a:cubicBezTo>
                <a:cubicBezTo>
                  <a:pt x="67866" y="285750"/>
                  <a:pt x="67866" y="294322"/>
                  <a:pt x="67866" y="301943"/>
                </a:cubicBezTo>
                <a:cubicBezTo>
                  <a:pt x="67866" y="310515"/>
                  <a:pt x="67866" y="319088"/>
                  <a:pt x="67866" y="326708"/>
                </a:cubicBezTo>
                <a:cubicBezTo>
                  <a:pt x="68818" y="339090"/>
                  <a:pt x="61198" y="343853"/>
                  <a:pt x="50721" y="340995"/>
                </a:cubicBezTo>
                <a:cubicBezTo>
                  <a:pt x="45006" y="339090"/>
                  <a:pt x="37385" y="332422"/>
                  <a:pt x="36433" y="326708"/>
                </a:cubicBezTo>
                <a:cubicBezTo>
                  <a:pt x="34528" y="310515"/>
                  <a:pt x="36433" y="294322"/>
                  <a:pt x="35481" y="277178"/>
                </a:cubicBezTo>
                <a:close/>
                <a:moveTo>
                  <a:pt x="36433" y="379095"/>
                </a:moveTo>
                <a:cubicBezTo>
                  <a:pt x="37385" y="374333"/>
                  <a:pt x="46910" y="367665"/>
                  <a:pt x="52626" y="367665"/>
                </a:cubicBezTo>
                <a:cubicBezTo>
                  <a:pt x="57388" y="367665"/>
                  <a:pt x="65960" y="375285"/>
                  <a:pt x="65960" y="379095"/>
                </a:cubicBezTo>
                <a:cubicBezTo>
                  <a:pt x="67866" y="397193"/>
                  <a:pt x="66913" y="415290"/>
                  <a:pt x="66913" y="435293"/>
                </a:cubicBezTo>
                <a:cubicBezTo>
                  <a:pt x="55483" y="435293"/>
                  <a:pt x="46910" y="435293"/>
                  <a:pt x="35481" y="435293"/>
                </a:cubicBezTo>
                <a:cubicBezTo>
                  <a:pt x="36433" y="416243"/>
                  <a:pt x="34528" y="397193"/>
                  <a:pt x="36433" y="3790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70458726-25BD-42B5-BE2B-33FAA6F4BC57}"/>
              </a:ext>
            </a:extLst>
          </p:cNvPr>
          <p:cNvSpPr/>
          <p:nvPr/>
        </p:nvSpPr>
        <p:spPr>
          <a:xfrm>
            <a:off x="8715737" y="5384782"/>
            <a:ext cx="275703" cy="716828"/>
          </a:xfrm>
          <a:custGeom>
            <a:avLst/>
            <a:gdLst>
              <a:gd name="connsiteX0" fmla="*/ 341947 w 333375"/>
              <a:gd name="connsiteY0" fmla="*/ 873443 h 866775"/>
              <a:gd name="connsiteX1" fmla="*/ 341947 w 333375"/>
              <a:gd name="connsiteY1" fmla="*/ 143828 h 866775"/>
              <a:gd name="connsiteX2" fmla="*/ 332422 w 333375"/>
              <a:gd name="connsiteY2" fmla="*/ 141922 h 866775"/>
              <a:gd name="connsiteX3" fmla="*/ 242888 w 333375"/>
              <a:gd name="connsiteY3" fmla="*/ 141922 h 866775"/>
              <a:gd name="connsiteX4" fmla="*/ 189548 w 333375"/>
              <a:gd name="connsiteY4" fmla="*/ 89535 h 866775"/>
              <a:gd name="connsiteX5" fmla="*/ 189548 w 333375"/>
              <a:gd name="connsiteY5" fmla="*/ 0 h 866775"/>
              <a:gd name="connsiteX6" fmla="*/ 152400 w 333375"/>
              <a:gd name="connsiteY6" fmla="*/ 0 h 866775"/>
              <a:gd name="connsiteX7" fmla="*/ 152400 w 333375"/>
              <a:gd name="connsiteY7" fmla="*/ 141922 h 866775"/>
              <a:gd name="connsiteX8" fmla="*/ 0 w 333375"/>
              <a:gd name="connsiteY8" fmla="*/ 141922 h 866775"/>
              <a:gd name="connsiteX9" fmla="*/ 0 w 333375"/>
              <a:gd name="connsiteY9" fmla="*/ 874395 h 866775"/>
              <a:gd name="connsiteX10" fmla="*/ 341947 w 333375"/>
              <a:gd name="connsiteY10" fmla="*/ 874395 h 866775"/>
              <a:gd name="connsiteX11" fmla="*/ 286703 w 333375"/>
              <a:gd name="connsiteY11" fmla="*/ 693420 h 866775"/>
              <a:gd name="connsiteX12" fmla="*/ 246698 w 333375"/>
              <a:gd name="connsiteY12" fmla="*/ 693420 h 866775"/>
              <a:gd name="connsiteX13" fmla="*/ 247650 w 333375"/>
              <a:gd name="connsiteY13" fmla="*/ 584835 h 866775"/>
              <a:gd name="connsiteX14" fmla="*/ 270510 w 333375"/>
              <a:gd name="connsiteY14" fmla="*/ 576263 h 866775"/>
              <a:gd name="connsiteX15" fmla="*/ 285750 w 333375"/>
              <a:gd name="connsiteY15" fmla="*/ 588645 h 866775"/>
              <a:gd name="connsiteX16" fmla="*/ 286703 w 333375"/>
              <a:gd name="connsiteY16" fmla="*/ 693420 h 866775"/>
              <a:gd name="connsiteX17" fmla="*/ 247650 w 333375"/>
              <a:gd name="connsiteY17" fmla="*/ 529590 h 866775"/>
              <a:gd name="connsiteX18" fmla="*/ 247650 w 333375"/>
              <a:gd name="connsiteY18" fmla="*/ 415290 h 866775"/>
              <a:gd name="connsiteX19" fmla="*/ 285750 w 333375"/>
              <a:gd name="connsiteY19" fmla="*/ 415290 h 866775"/>
              <a:gd name="connsiteX20" fmla="*/ 285750 w 333375"/>
              <a:gd name="connsiteY20" fmla="*/ 529590 h 866775"/>
              <a:gd name="connsiteX21" fmla="*/ 247650 w 333375"/>
              <a:gd name="connsiteY21" fmla="*/ 529590 h 866775"/>
              <a:gd name="connsiteX22" fmla="*/ 247650 w 333375"/>
              <a:gd name="connsiteY22" fmla="*/ 261938 h 866775"/>
              <a:gd name="connsiteX23" fmla="*/ 269558 w 333375"/>
              <a:gd name="connsiteY23" fmla="*/ 251460 h 866775"/>
              <a:gd name="connsiteX24" fmla="*/ 286703 w 333375"/>
              <a:gd name="connsiteY24" fmla="*/ 264795 h 866775"/>
              <a:gd name="connsiteX25" fmla="*/ 287655 w 333375"/>
              <a:gd name="connsiteY25" fmla="*/ 369570 h 866775"/>
              <a:gd name="connsiteX26" fmla="*/ 247650 w 333375"/>
              <a:gd name="connsiteY26" fmla="*/ 369570 h 866775"/>
              <a:gd name="connsiteX27" fmla="*/ 247650 w 333375"/>
              <a:gd name="connsiteY27" fmla="*/ 261938 h 866775"/>
              <a:gd name="connsiteX28" fmla="*/ 221933 w 333375"/>
              <a:gd name="connsiteY28" fmla="*/ 693420 h 866775"/>
              <a:gd name="connsiteX29" fmla="*/ 180023 w 333375"/>
              <a:gd name="connsiteY29" fmla="*/ 693420 h 866775"/>
              <a:gd name="connsiteX30" fmla="*/ 180975 w 333375"/>
              <a:gd name="connsiteY30" fmla="*/ 584835 h 866775"/>
              <a:gd name="connsiteX31" fmla="*/ 206692 w 333375"/>
              <a:gd name="connsiteY31" fmla="*/ 576263 h 866775"/>
              <a:gd name="connsiteX32" fmla="*/ 221933 w 333375"/>
              <a:gd name="connsiteY32" fmla="*/ 589597 h 866775"/>
              <a:gd name="connsiteX33" fmla="*/ 221933 w 333375"/>
              <a:gd name="connsiteY33" fmla="*/ 693420 h 866775"/>
              <a:gd name="connsiteX34" fmla="*/ 180023 w 333375"/>
              <a:gd name="connsiteY34" fmla="*/ 260032 h 866775"/>
              <a:gd name="connsiteX35" fmla="*/ 204788 w 333375"/>
              <a:gd name="connsiteY35" fmla="*/ 250507 h 866775"/>
              <a:gd name="connsiteX36" fmla="*/ 220027 w 333375"/>
              <a:gd name="connsiteY36" fmla="*/ 262890 h 866775"/>
              <a:gd name="connsiteX37" fmla="*/ 220980 w 333375"/>
              <a:gd name="connsiteY37" fmla="*/ 367665 h 866775"/>
              <a:gd name="connsiteX38" fmla="*/ 179070 w 333375"/>
              <a:gd name="connsiteY38" fmla="*/ 367665 h 866775"/>
              <a:gd name="connsiteX39" fmla="*/ 180023 w 333375"/>
              <a:gd name="connsiteY39" fmla="*/ 260032 h 866775"/>
              <a:gd name="connsiteX40" fmla="*/ 111442 w 333375"/>
              <a:gd name="connsiteY40" fmla="*/ 416243 h 866775"/>
              <a:gd name="connsiteX41" fmla="*/ 153352 w 333375"/>
              <a:gd name="connsiteY41" fmla="*/ 416243 h 866775"/>
              <a:gd name="connsiteX42" fmla="*/ 153352 w 333375"/>
              <a:gd name="connsiteY42" fmla="*/ 529590 h 866775"/>
              <a:gd name="connsiteX43" fmla="*/ 133350 w 333375"/>
              <a:gd name="connsiteY43" fmla="*/ 531495 h 866775"/>
              <a:gd name="connsiteX44" fmla="*/ 110490 w 333375"/>
              <a:gd name="connsiteY44" fmla="*/ 510540 h 866775"/>
              <a:gd name="connsiteX45" fmla="*/ 111442 w 333375"/>
              <a:gd name="connsiteY45" fmla="*/ 416243 h 866775"/>
              <a:gd name="connsiteX46" fmla="*/ 47625 w 333375"/>
              <a:gd name="connsiteY46" fmla="*/ 252413 h 866775"/>
              <a:gd name="connsiteX47" fmla="*/ 88583 w 333375"/>
              <a:gd name="connsiteY47" fmla="*/ 284797 h 866775"/>
              <a:gd name="connsiteX48" fmla="*/ 88583 w 333375"/>
              <a:gd name="connsiteY48" fmla="*/ 334328 h 866775"/>
              <a:gd name="connsiteX49" fmla="*/ 47625 w 333375"/>
              <a:gd name="connsiteY49" fmla="*/ 367665 h 866775"/>
              <a:gd name="connsiteX50" fmla="*/ 47625 w 333375"/>
              <a:gd name="connsiteY50" fmla="*/ 252413 h 866775"/>
              <a:gd name="connsiteX51" fmla="*/ 47625 w 333375"/>
              <a:gd name="connsiteY51" fmla="*/ 415290 h 866775"/>
              <a:gd name="connsiteX52" fmla="*/ 88583 w 333375"/>
              <a:gd name="connsiteY52" fmla="*/ 415290 h 866775"/>
              <a:gd name="connsiteX53" fmla="*/ 87630 w 333375"/>
              <a:gd name="connsiteY53" fmla="*/ 519113 h 866775"/>
              <a:gd name="connsiteX54" fmla="*/ 74295 w 333375"/>
              <a:gd name="connsiteY54" fmla="*/ 529590 h 866775"/>
              <a:gd name="connsiteX55" fmla="*/ 46673 w 333375"/>
              <a:gd name="connsiteY55" fmla="*/ 530543 h 866775"/>
              <a:gd name="connsiteX56" fmla="*/ 47625 w 333375"/>
              <a:gd name="connsiteY56" fmla="*/ 415290 h 866775"/>
              <a:gd name="connsiteX57" fmla="*/ 46673 w 333375"/>
              <a:gd name="connsiteY57" fmla="*/ 579120 h 866775"/>
              <a:gd name="connsiteX58" fmla="*/ 88583 w 333375"/>
              <a:gd name="connsiteY58" fmla="*/ 606743 h 866775"/>
              <a:gd name="connsiteX59" fmla="*/ 88583 w 333375"/>
              <a:gd name="connsiteY59" fmla="*/ 661988 h 866775"/>
              <a:gd name="connsiteX60" fmla="*/ 46673 w 333375"/>
              <a:gd name="connsiteY60" fmla="*/ 692468 h 866775"/>
              <a:gd name="connsiteX61" fmla="*/ 46673 w 333375"/>
              <a:gd name="connsiteY61" fmla="*/ 57912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3375" h="866775">
                <a:moveTo>
                  <a:pt x="341947" y="873443"/>
                </a:moveTo>
                <a:cubicBezTo>
                  <a:pt x="341947" y="628650"/>
                  <a:pt x="341947" y="385763"/>
                  <a:pt x="341947" y="143828"/>
                </a:cubicBezTo>
                <a:cubicBezTo>
                  <a:pt x="337185" y="142875"/>
                  <a:pt x="334328" y="141922"/>
                  <a:pt x="332422" y="141922"/>
                </a:cubicBezTo>
                <a:cubicBezTo>
                  <a:pt x="302895" y="141922"/>
                  <a:pt x="273367" y="141922"/>
                  <a:pt x="242888" y="141922"/>
                </a:cubicBezTo>
                <a:cubicBezTo>
                  <a:pt x="189548" y="141922"/>
                  <a:pt x="189548" y="141922"/>
                  <a:pt x="189548" y="89535"/>
                </a:cubicBezTo>
                <a:cubicBezTo>
                  <a:pt x="189548" y="60007"/>
                  <a:pt x="189548" y="30480"/>
                  <a:pt x="189548" y="0"/>
                </a:cubicBezTo>
                <a:cubicBezTo>
                  <a:pt x="176213" y="0"/>
                  <a:pt x="165735" y="0"/>
                  <a:pt x="152400" y="0"/>
                </a:cubicBezTo>
                <a:cubicBezTo>
                  <a:pt x="152400" y="47625"/>
                  <a:pt x="152400" y="93345"/>
                  <a:pt x="152400" y="141922"/>
                </a:cubicBezTo>
                <a:cubicBezTo>
                  <a:pt x="101917" y="141922"/>
                  <a:pt x="52388" y="141922"/>
                  <a:pt x="0" y="141922"/>
                </a:cubicBezTo>
                <a:cubicBezTo>
                  <a:pt x="0" y="387668"/>
                  <a:pt x="0" y="630555"/>
                  <a:pt x="0" y="874395"/>
                </a:cubicBezTo>
                <a:lnTo>
                  <a:pt x="341947" y="874395"/>
                </a:lnTo>
                <a:close/>
                <a:moveTo>
                  <a:pt x="286703" y="693420"/>
                </a:moveTo>
                <a:cubicBezTo>
                  <a:pt x="272415" y="693420"/>
                  <a:pt x="260985" y="693420"/>
                  <a:pt x="246698" y="693420"/>
                </a:cubicBezTo>
                <a:cubicBezTo>
                  <a:pt x="246698" y="656272"/>
                  <a:pt x="245745" y="620078"/>
                  <a:pt x="247650" y="584835"/>
                </a:cubicBezTo>
                <a:cubicBezTo>
                  <a:pt x="247650" y="581025"/>
                  <a:pt x="262890" y="576263"/>
                  <a:pt x="270510" y="576263"/>
                </a:cubicBezTo>
                <a:cubicBezTo>
                  <a:pt x="276225" y="576263"/>
                  <a:pt x="285750" y="583882"/>
                  <a:pt x="285750" y="588645"/>
                </a:cubicBezTo>
                <a:cubicBezTo>
                  <a:pt x="287655" y="622935"/>
                  <a:pt x="286703" y="657225"/>
                  <a:pt x="286703" y="693420"/>
                </a:cubicBezTo>
                <a:close/>
                <a:moveTo>
                  <a:pt x="247650" y="529590"/>
                </a:moveTo>
                <a:cubicBezTo>
                  <a:pt x="247650" y="490538"/>
                  <a:pt x="247650" y="453390"/>
                  <a:pt x="247650" y="415290"/>
                </a:cubicBezTo>
                <a:cubicBezTo>
                  <a:pt x="260985" y="415290"/>
                  <a:pt x="272415" y="415290"/>
                  <a:pt x="285750" y="415290"/>
                </a:cubicBezTo>
                <a:cubicBezTo>
                  <a:pt x="285750" y="453390"/>
                  <a:pt x="285750" y="491490"/>
                  <a:pt x="285750" y="529590"/>
                </a:cubicBezTo>
                <a:cubicBezTo>
                  <a:pt x="272415" y="529590"/>
                  <a:pt x="260985" y="529590"/>
                  <a:pt x="247650" y="529590"/>
                </a:cubicBezTo>
                <a:close/>
                <a:moveTo>
                  <a:pt x="247650" y="261938"/>
                </a:moveTo>
                <a:cubicBezTo>
                  <a:pt x="247650" y="258128"/>
                  <a:pt x="261938" y="251460"/>
                  <a:pt x="269558" y="251460"/>
                </a:cubicBezTo>
                <a:cubicBezTo>
                  <a:pt x="275273" y="251460"/>
                  <a:pt x="286703" y="260032"/>
                  <a:pt x="286703" y="264795"/>
                </a:cubicBezTo>
                <a:cubicBezTo>
                  <a:pt x="288608" y="299085"/>
                  <a:pt x="287655" y="333375"/>
                  <a:pt x="287655" y="369570"/>
                </a:cubicBezTo>
                <a:cubicBezTo>
                  <a:pt x="273367" y="369570"/>
                  <a:pt x="261938" y="369570"/>
                  <a:pt x="247650" y="369570"/>
                </a:cubicBezTo>
                <a:cubicBezTo>
                  <a:pt x="246698" y="332422"/>
                  <a:pt x="245745" y="297180"/>
                  <a:pt x="247650" y="261938"/>
                </a:cubicBezTo>
                <a:close/>
                <a:moveTo>
                  <a:pt x="221933" y="693420"/>
                </a:moveTo>
                <a:cubicBezTo>
                  <a:pt x="206692" y="693420"/>
                  <a:pt x="195263" y="693420"/>
                  <a:pt x="180023" y="693420"/>
                </a:cubicBezTo>
                <a:cubicBezTo>
                  <a:pt x="180023" y="656272"/>
                  <a:pt x="179070" y="620078"/>
                  <a:pt x="180975" y="584835"/>
                </a:cubicBezTo>
                <a:cubicBezTo>
                  <a:pt x="180975" y="581025"/>
                  <a:pt x="197167" y="576263"/>
                  <a:pt x="206692" y="576263"/>
                </a:cubicBezTo>
                <a:cubicBezTo>
                  <a:pt x="211455" y="576263"/>
                  <a:pt x="221933" y="584835"/>
                  <a:pt x="221933" y="589597"/>
                </a:cubicBezTo>
                <a:cubicBezTo>
                  <a:pt x="221933" y="622935"/>
                  <a:pt x="221933" y="657225"/>
                  <a:pt x="221933" y="693420"/>
                </a:cubicBezTo>
                <a:close/>
                <a:moveTo>
                  <a:pt x="180023" y="260032"/>
                </a:moveTo>
                <a:cubicBezTo>
                  <a:pt x="180023" y="256222"/>
                  <a:pt x="196215" y="251460"/>
                  <a:pt x="204788" y="250507"/>
                </a:cubicBezTo>
                <a:cubicBezTo>
                  <a:pt x="210502" y="250507"/>
                  <a:pt x="220027" y="258128"/>
                  <a:pt x="220027" y="262890"/>
                </a:cubicBezTo>
                <a:cubicBezTo>
                  <a:pt x="220980" y="297180"/>
                  <a:pt x="220980" y="330518"/>
                  <a:pt x="220980" y="367665"/>
                </a:cubicBezTo>
                <a:cubicBezTo>
                  <a:pt x="205740" y="367665"/>
                  <a:pt x="194310" y="367665"/>
                  <a:pt x="179070" y="367665"/>
                </a:cubicBezTo>
                <a:cubicBezTo>
                  <a:pt x="179070" y="332422"/>
                  <a:pt x="178117" y="296228"/>
                  <a:pt x="180023" y="260032"/>
                </a:cubicBezTo>
                <a:close/>
                <a:moveTo>
                  <a:pt x="111442" y="416243"/>
                </a:moveTo>
                <a:cubicBezTo>
                  <a:pt x="125730" y="416243"/>
                  <a:pt x="138113" y="416243"/>
                  <a:pt x="153352" y="416243"/>
                </a:cubicBezTo>
                <a:cubicBezTo>
                  <a:pt x="153352" y="454343"/>
                  <a:pt x="153352" y="491490"/>
                  <a:pt x="153352" y="529590"/>
                </a:cubicBezTo>
                <a:cubicBezTo>
                  <a:pt x="146685" y="530543"/>
                  <a:pt x="140017" y="530543"/>
                  <a:pt x="133350" y="531495"/>
                </a:cubicBezTo>
                <a:cubicBezTo>
                  <a:pt x="117158" y="533400"/>
                  <a:pt x="109538" y="528638"/>
                  <a:pt x="110490" y="510540"/>
                </a:cubicBezTo>
                <a:cubicBezTo>
                  <a:pt x="111442" y="479107"/>
                  <a:pt x="111442" y="448628"/>
                  <a:pt x="111442" y="416243"/>
                </a:cubicBezTo>
                <a:close/>
                <a:moveTo>
                  <a:pt x="47625" y="252413"/>
                </a:moveTo>
                <a:cubicBezTo>
                  <a:pt x="88583" y="246697"/>
                  <a:pt x="88583" y="246697"/>
                  <a:pt x="88583" y="284797"/>
                </a:cubicBezTo>
                <a:cubicBezTo>
                  <a:pt x="88583" y="300990"/>
                  <a:pt x="88583" y="318135"/>
                  <a:pt x="88583" y="334328"/>
                </a:cubicBezTo>
                <a:cubicBezTo>
                  <a:pt x="88583" y="373380"/>
                  <a:pt x="88583" y="373380"/>
                  <a:pt x="47625" y="367665"/>
                </a:cubicBezTo>
                <a:cubicBezTo>
                  <a:pt x="47625" y="329565"/>
                  <a:pt x="47625" y="291465"/>
                  <a:pt x="47625" y="252413"/>
                </a:cubicBezTo>
                <a:close/>
                <a:moveTo>
                  <a:pt x="47625" y="415290"/>
                </a:moveTo>
                <a:cubicBezTo>
                  <a:pt x="60960" y="415290"/>
                  <a:pt x="73342" y="415290"/>
                  <a:pt x="88583" y="415290"/>
                </a:cubicBezTo>
                <a:cubicBezTo>
                  <a:pt x="88583" y="450532"/>
                  <a:pt x="88583" y="484822"/>
                  <a:pt x="87630" y="519113"/>
                </a:cubicBezTo>
                <a:cubicBezTo>
                  <a:pt x="87630" y="522922"/>
                  <a:pt x="80010" y="528638"/>
                  <a:pt x="74295" y="529590"/>
                </a:cubicBezTo>
                <a:cubicBezTo>
                  <a:pt x="66675" y="531495"/>
                  <a:pt x="58102" y="530543"/>
                  <a:pt x="46673" y="530543"/>
                </a:cubicBezTo>
                <a:cubicBezTo>
                  <a:pt x="47625" y="491490"/>
                  <a:pt x="47625" y="454343"/>
                  <a:pt x="47625" y="415290"/>
                </a:cubicBezTo>
                <a:close/>
                <a:moveTo>
                  <a:pt x="46673" y="579120"/>
                </a:moveTo>
                <a:cubicBezTo>
                  <a:pt x="82867" y="567690"/>
                  <a:pt x="88583" y="571500"/>
                  <a:pt x="88583" y="606743"/>
                </a:cubicBezTo>
                <a:cubicBezTo>
                  <a:pt x="88583" y="624840"/>
                  <a:pt x="88583" y="642938"/>
                  <a:pt x="88583" y="661988"/>
                </a:cubicBezTo>
                <a:cubicBezTo>
                  <a:pt x="88583" y="699135"/>
                  <a:pt x="88583" y="699135"/>
                  <a:pt x="46673" y="692468"/>
                </a:cubicBezTo>
                <a:cubicBezTo>
                  <a:pt x="46673" y="653415"/>
                  <a:pt x="46673" y="616268"/>
                  <a:pt x="46673" y="57912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6A5FB0D5-EF1F-4E0D-A13B-0CAC2CE0E4BF}"/>
              </a:ext>
            </a:extLst>
          </p:cNvPr>
          <p:cNvSpPr/>
          <p:nvPr/>
        </p:nvSpPr>
        <p:spPr>
          <a:xfrm>
            <a:off x="5469043" y="4935129"/>
            <a:ext cx="1121561" cy="1166481"/>
          </a:xfrm>
          <a:custGeom>
            <a:avLst/>
            <a:gdLst>
              <a:gd name="connsiteX0" fmla="*/ 91855 w 1303698"/>
              <a:gd name="connsiteY0" fmla="*/ 1312553 h 1355913"/>
              <a:gd name="connsiteX1" fmla="*/ 91855 w 1303698"/>
              <a:gd name="connsiteY1" fmla="*/ 1330841 h 1355913"/>
              <a:gd name="connsiteX2" fmla="*/ 274735 w 1303698"/>
              <a:gd name="connsiteY2" fmla="*/ 1330841 h 1355913"/>
              <a:gd name="connsiteX3" fmla="*/ 274735 w 1303698"/>
              <a:gd name="connsiteY3" fmla="*/ 1312553 h 1355913"/>
              <a:gd name="connsiteX4" fmla="*/ 928130 w 1303698"/>
              <a:gd name="connsiteY4" fmla="*/ 1308135 h 1355913"/>
              <a:gd name="connsiteX5" fmla="*/ 928130 w 1303698"/>
              <a:gd name="connsiteY5" fmla="*/ 1326423 h 1355913"/>
              <a:gd name="connsiteX6" fmla="*/ 1111010 w 1303698"/>
              <a:gd name="connsiteY6" fmla="*/ 1326423 h 1355913"/>
              <a:gd name="connsiteX7" fmla="*/ 1111010 w 1303698"/>
              <a:gd name="connsiteY7" fmla="*/ 1308135 h 1355913"/>
              <a:gd name="connsiteX8" fmla="*/ 713802 w 1303698"/>
              <a:gd name="connsiteY8" fmla="*/ 1307881 h 1355913"/>
              <a:gd name="connsiteX9" fmla="*/ 713802 w 1303698"/>
              <a:gd name="connsiteY9" fmla="*/ 1326169 h 1355913"/>
              <a:gd name="connsiteX10" fmla="*/ 896682 w 1303698"/>
              <a:gd name="connsiteY10" fmla="*/ 1326169 h 1355913"/>
              <a:gd name="connsiteX11" fmla="*/ 896682 w 1303698"/>
              <a:gd name="connsiteY11" fmla="*/ 1307881 h 1355913"/>
              <a:gd name="connsiteX12" fmla="*/ 91855 w 1303698"/>
              <a:gd name="connsiteY12" fmla="*/ 1284733 h 1355913"/>
              <a:gd name="connsiteX13" fmla="*/ 91855 w 1303698"/>
              <a:gd name="connsiteY13" fmla="*/ 1303021 h 1355913"/>
              <a:gd name="connsiteX14" fmla="*/ 274735 w 1303698"/>
              <a:gd name="connsiteY14" fmla="*/ 1303021 h 1355913"/>
              <a:gd name="connsiteX15" fmla="*/ 274735 w 1303698"/>
              <a:gd name="connsiteY15" fmla="*/ 1284733 h 1355913"/>
              <a:gd name="connsiteX16" fmla="*/ 928130 w 1303698"/>
              <a:gd name="connsiteY16" fmla="*/ 1280315 h 1355913"/>
              <a:gd name="connsiteX17" fmla="*/ 928130 w 1303698"/>
              <a:gd name="connsiteY17" fmla="*/ 1298603 h 1355913"/>
              <a:gd name="connsiteX18" fmla="*/ 1111010 w 1303698"/>
              <a:gd name="connsiteY18" fmla="*/ 1298603 h 1355913"/>
              <a:gd name="connsiteX19" fmla="*/ 1111010 w 1303698"/>
              <a:gd name="connsiteY19" fmla="*/ 1280315 h 1355913"/>
              <a:gd name="connsiteX20" fmla="*/ 713802 w 1303698"/>
              <a:gd name="connsiteY20" fmla="*/ 1280061 h 1355913"/>
              <a:gd name="connsiteX21" fmla="*/ 713802 w 1303698"/>
              <a:gd name="connsiteY21" fmla="*/ 1298349 h 1355913"/>
              <a:gd name="connsiteX22" fmla="*/ 896682 w 1303698"/>
              <a:gd name="connsiteY22" fmla="*/ 1298349 h 1355913"/>
              <a:gd name="connsiteX23" fmla="*/ 896682 w 1303698"/>
              <a:gd name="connsiteY23" fmla="*/ 1280061 h 1355913"/>
              <a:gd name="connsiteX24" fmla="*/ 91855 w 1303698"/>
              <a:gd name="connsiteY24" fmla="*/ 1256914 h 1355913"/>
              <a:gd name="connsiteX25" fmla="*/ 91855 w 1303698"/>
              <a:gd name="connsiteY25" fmla="*/ 1275202 h 1355913"/>
              <a:gd name="connsiteX26" fmla="*/ 274735 w 1303698"/>
              <a:gd name="connsiteY26" fmla="*/ 1275202 h 1355913"/>
              <a:gd name="connsiteX27" fmla="*/ 274735 w 1303698"/>
              <a:gd name="connsiteY27" fmla="*/ 1256914 h 1355913"/>
              <a:gd name="connsiteX28" fmla="*/ 928130 w 1303698"/>
              <a:gd name="connsiteY28" fmla="*/ 1252496 h 1355913"/>
              <a:gd name="connsiteX29" fmla="*/ 928130 w 1303698"/>
              <a:gd name="connsiteY29" fmla="*/ 1270784 h 1355913"/>
              <a:gd name="connsiteX30" fmla="*/ 1111010 w 1303698"/>
              <a:gd name="connsiteY30" fmla="*/ 1270784 h 1355913"/>
              <a:gd name="connsiteX31" fmla="*/ 1111010 w 1303698"/>
              <a:gd name="connsiteY31" fmla="*/ 1252496 h 1355913"/>
              <a:gd name="connsiteX32" fmla="*/ 713802 w 1303698"/>
              <a:gd name="connsiteY32" fmla="*/ 1252242 h 1355913"/>
              <a:gd name="connsiteX33" fmla="*/ 713802 w 1303698"/>
              <a:gd name="connsiteY33" fmla="*/ 1270530 h 1355913"/>
              <a:gd name="connsiteX34" fmla="*/ 896682 w 1303698"/>
              <a:gd name="connsiteY34" fmla="*/ 1270530 h 1355913"/>
              <a:gd name="connsiteX35" fmla="*/ 896682 w 1303698"/>
              <a:gd name="connsiteY35" fmla="*/ 1252242 h 1355913"/>
              <a:gd name="connsiteX36" fmla="*/ 91855 w 1303698"/>
              <a:gd name="connsiteY36" fmla="*/ 1229095 h 1355913"/>
              <a:gd name="connsiteX37" fmla="*/ 91855 w 1303698"/>
              <a:gd name="connsiteY37" fmla="*/ 1247383 h 1355913"/>
              <a:gd name="connsiteX38" fmla="*/ 274735 w 1303698"/>
              <a:gd name="connsiteY38" fmla="*/ 1247383 h 1355913"/>
              <a:gd name="connsiteX39" fmla="*/ 274735 w 1303698"/>
              <a:gd name="connsiteY39" fmla="*/ 1229095 h 1355913"/>
              <a:gd name="connsiteX40" fmla="*/ 928130 w 1303698"/>
              <a:gd name="connsiteY40" fmla="*/ 1224677 h 1355913"/>
              <a:gd name="connsiteX41" fmla="*/ 928130 w 1303698"/>
              <a:gd name="connsiteY41" fmla="*/ 1242965 h 1355913"/>
              <a:gd name="connsiteX42" fmla="*/ 1111010 w 1303698"/>
              <a:gd name="connsiteY42" fmla="*/ 1242965 h 1355913"/>
              <a:gd name="connsiteX43" fmla="*/ 1111010 w 1303698"/>
              <a:gd name="connsiteY43" fmla="*/ 1224677 h 1355913"/>
              <a:gd name="connsiteX44" fmla="*/ 713802 w 1303698"/>
              <a:gd name="connsiteY44" fmla="*/ 1224423 h 1355913"/>
              <a:gd name="connsiteX45" fmla="*/ 713802 w 1303698"/>
              <a:gd name="connsiteY45" fmla="*/ 1242711 h 1355913"/>
              <a:gd name="connsiteX46" fmla="*/ 896682 w 1303698"/>
              <a:gd name="connsiteY46" fmla="*/ 1242711 h 1355913"/>
              <a:gd name="connsiteX47" fmla="*/ 896682 w 1303698"/>
              <a:gd name="connsiteY47" fmla="*/ 1224423 h 1355913"/>
              <a:gd name="connsiteX48" fmla="*/ 1172454 w 1303698"/>
              <a:gd name="connsiteY48" fmla="*/ 1139433 h 1355913"/>
              <a:gd name="connsiteX49" fmla="*/ 1172454 w 1303698"/>
              <a:gd name="connsiteY49" fmla="*/ 1176009 h 1355913"/>
              <a:gd name="connsiteX50" fmla="*/ 1218416 w 1303698"/>
              <a:gd name="connsiteY50" fmla="*/ 1176009 h 1355913"/>
              <a:gd name="connsiteX51" fmla="*/ 1218416 w 1303698"/>
              <a:gd name="connsiteY51" fmla="*/ 1139433 h 1355913"/>
              <a:gd name="connsiteX52" fmla="*/ 1096012 w 1303698"/>
              <a:gd name="connsiteY52" fmla="*/ 1139433 h 1355913"/>
              <a:gd name="connsiteX53" fmla="*/ 1096012 w 1303698"/>
              <a:gd name="connsiteY53" fmla="*/ 1176009 h 1355913"/>
              <a:gd name="connsiteX54" fmla="*/ 1141974 w 1303698"/>
              <a:gd name="connsiteY54" fmla="*/ 1176009 h 1355913"/>
              <a:gd name="connsiteX55" fmla="*/ 1141974 w 1303698"/>
              <a:gd name="connsiteY55" fmla="*/ 1139433 h 1355913"/>
              <a:gd name="connsiteX56" fmla="*/ 1019570 w 1303698"/>
              <a:gd name="connsiteY56" fmla="*/ 1139433 h 1355913"/>
              <a:gd name="connsiteX57" fmla="*/ 1019570 w 1303698"/>
              <a:gd name="connsiteY57" fmla="*/ 1176009 h 1355913"/>
              <a:gd name="connsiteX58" fmla="*/ 1065532 w 1303698"/>
              <a:gd name="connsiteY58" fmla="*/ 1176009 h 1355913"/>
              <a:gd name="connsiteX59" fmla="*/ 1065532 w 1303698"/>
              <a:gd name="connsiteY59" fmla="*/ 1139433 h 1355913"/>
              <a:gd name="connsiteX60" fmla="*/ 943128 w 1303698"/>
              <a:gd name="connsiteY60" fmla="*/ 1139433 h 1355913"/>
              <a:gd name="connsiteX61" fmla="*/ 943128 w 1303698"/>
              <a:gd name="connsiteY61" fmla="*/ 1176009 h 1355913"/>
              <a:gd name="connsiteX62" fmla="*/ 989090 w 1303698"/>
              <a:gd name="connsiteY62" fmla="*/ 1176009 h 1355913"/>
              <a:gd name="connsiteX63" fmla="*/ 989090 w 1303698"/>
              <a:gd name="connsiteY63" fmla="*/ 1139433 h 1355913"/>
              <a:gd name="connsiteX64" fmla="*/ 866686 w 1303698"/>
              <a:gd name="connsiteY64" fmla="*/ 1139433 h 1355913"/>
              <a:gd name="connsiteX65" fmla="*/ 866686 w 1303698"/>
              <a:gd name="connsiteY65" fmla="*/ 1176009 h 1355913"/>
              <a:gd name="connsiteX66" fmla="*/ 912648 w 1303698"/>
              <a:gd name="connsiteY66" fmla="*/ 1176009 h 1355913"/>
              <a:gd name="connsiteX67" fmla="*/ 912648 w 1303698"/>
              <a:gd name="connsiteY67" fmla="*/ 1139433 h 1355913"/>
              <a:gd name="connsiteX68" fmla="*/ 790244 w 1303698"/>
              <a:gd name="connsiteY68" fmla="*/ 1139433 h 1355913"/>
              <a:gd name="connsiteX69" fmla="*/ 790244 w 1303698"/>
              <a:gd name="connsiteY69" fmla="*/ 1176009 h 1355913"/>
              <a:gd name="connsiteX70" fmla="*/ 836206 w 1303698"/>
              <a:gd name="connsiteY70" fmla="*/ 1176009 h 1355913"/>
              <a:gd name="connsiteX71" fmla="*/ 836206 w 1303698"/>
              <a:gd name="connsiteY71" fmla="*/ 1139433 h 1355913"/>
              <a:gd name="connsiteX72" fmla="*/ 713802 w 1303698"/>
              <a:gd name="connsiteY72" fmla="*/ 1139433 h 1355913"/>
              <a:gd name="connsiteX73" fmla="*/ 713802 w 1303698"/>
              <a:gd name="connsiteY73" fmla="*/ 1176009 h 1355913"/>
              <a:gd name="connsiteX74" fmla="*/ 759764 w 1303698"/>
              <a:gd name="connsiteY74" fmla="*/ 1176009 h 1355913"/>
              <a:gd name="connsiteX75" fmla="*/ 759764 w 1303698"/>
              <a:gd name="connsiteY75" fmla="*/ 1139433 h 1355913"/>
              <a:gd name="connsiteX76" fmla="*/ 550507 w 1303698"/>
              <a:gd name="connsiteY76" fmla="*/ 1139433 h 1355913"/>
              <a:gd name="connsiteX77" fmla="*/ 550507 w 1303698"/>
              <a:gd name="connsiteY77" fmla="*/ 1176009 h 1355913"/>
              <a:gd name="connsiteX78" fmla="*/ 596469 w 1303698"/>
              <a:gd name="connsiteY78" fmla="*/ 1176009 h 1355913"/>
              <a:gd name="connsiteX79" fmla="*/ 596469 w 1303698"/>
              <a:gd name="connsiteY79" fmla="*/ 1139433 h 1355913"/>
              <a:gd name="connsiteX80" fmla="*/ 474065 w 1303698"/>
              <a:gd name="connsiteY80" fmla="*/ 1139433 h 1355913"/>
              <a:gd name="connsiteX81" fmla="*/ 474065 w 1303698"/>
              <a:gd name="connsiteY81" fmla="*/ 1176009 h 1355913"/>
              <a:gd name="connsiteX82" fmla="*/ 520027 w 1303698"/>
              <a:gd name="connsiteY82" fmla="*/ 1176009 h 1355913"/>
              <a:gd name="connsiteX83" fmla="*/ 520027 w 1303698"/>
              <a:gd name="connsiteY83" fmla="*/ 1139433 h 1355913"/>
              <a:gd name="connsiteX84" fmla="*/ 397623 w 1303698"/>
              <a:gd name="connsiteY84" fmla="*/ 1139433 h 1355913"/>
              <a:gd name="connsiteX85" fmla="*/ 397623 w 1303698"/>
              <a:gd name="connsiteY85" fmla="*/ 1176009 h 1355913"/>
              <a:gd name="connsiteX86" fmla="*/ 443585 w 1303698"/>
              <a:gd name="connsiteY86" fmla="*/ 1176009 h 1355913"/>
              <a:gd name="connsiteX87" fmla="*/ 443585 w 1303698"/>
              <a:gd name="connsiteY87" fmla="*/ 1139433 h 1355913"/>
              <a:gd name="connsiteX88" fmla="*/ 321181 w 1303698"/>
              <a:gd name="connsiteY88" fmla="*/ 1139433 h 1355913"/>
              <a:gd name="connsiteX89" fmla="*/ 321181 w 1303698"/>
              <a:gd name="connsiteY89" fmla="*/ 1176009 h 1355913"/>
              <a:gd name="connsiteX90" fmla="*/ 367143 w 1303698"/>
              <a:gd name="connsiteY90" fmla="*/ 1176009 h 1355913"/>
              <a:gd name="connsiteX91" fmla="*/ 367143 w 1303698"/>
              <a:gd name="connsiteY91" fmla="*/ 1139433 h 1355913"/>
              <a:gd name="connsiteX92" fmla="*/ 244739 w 1303698"/>
              <a:gd name="connsiteY92" fmla="*/ 1139433 h 1355913"/>
              <a:gd name="connsiteX93" fmla="*/ 244739 w 1303698"/>
              <a:gd name="connsiteY93" fmla="*/ 1176009 h 1355913"/>
              <a:gd name="connsiteX94" fmla="*/ 290701 w 1303698"/>
              <a:gd name="connsiteY94" fmla="*/ 1176009 h 1355913"/>
              <a:gd name="connsiteX95" fmla="*/ 290701 w 1303698"/>
              <a:gd name="connsiteY95" fmla="*/ 1139433 h 1355913"/>
              <a:gd name="connsiteX96" fmla="*/ 168297 w 1303698"/>
              <a:gd name="connsiteY96" fmla="*/ 1139433 h 1355913"/>
              <a:gd name="connsiteX97" fmla="*/ 168297 w 1303698"/>
              <a:gd name="connsiteY97" fmla="*/ 1176009 h 1355913"/>
              <a:gd name="connsiteX98" fmla="*/ 214259 w 1303698"/>
              <a:gd name="connsiteY98" fmla="*/ 1176009 h 1355913"/>
              <a:gd name="connsiteX99" fmla="*/ 214259 w 1303698"/>
              <a:gd name="connsiteY99" fmla="*/ 1139433 h 1355913"/>
              <a:gd name="connsiteX100" fmla="*/ 91855 w 1303698"/>
              <a:gd name="connsiteY100" fmla="*/ 1139433 h 1355913"/>
              <a:gd name="connsiteX101" fmla="*/ 91855 w 1303698"/>
              <a:gd name="connsiteY101" fmla="*/ 1176009 h 1355913"/>
              <a:gd name="connsiteX102" fmla="*/ 137817 w 1303698"/>
              <a:gd name="connsiteY102" fmla="*/ 1176009 h 1355913"/>
              <a:gd name="connsiteX103" fmla="*/ 137817 w 1303698"/>
              <a:gd name="connsiteY103" fmla="*/ 1139433 h 1355913"/>
              <a:gd name="connsiteX104" fmla="*/ 1172454 w 1303698"/>
              <a:gd name="connsiteY104" fmla="*/ 1066462 h 1355913"/>
              <a:gd name="connsiteX105" fmla="*/ 1172454 w 1303698"/>
              <a:gd name="connsiteY105" fmla="*/ 1103038 h 1355913"/>
              <a:gd name="connsiteX106" fmla="*/ 1218416 w 1303698"/>
              <a:gd name="connsiteY106" fmla="*/ 1103038 h 1355913"/>
              <a:gd name="connsiteX107" fmla="*/ 1218416 w 1303698"/>
              <a:gd name="connsiteY107" fmla="*/ 1066462 h 1355913"/>
              <a:gd name="connsiteX108" fmla="*/ 1096012 w 1303698"/>
              <a:gd name="connsiteY108" fmla="*/ 1066462 h 1355913"/>
              <a:gd name="connsiteX109" fmla="*/ 1096012 w 1303698"/>
              <a:gd name="connsiteY109" fmla="*/ 1103038 h 1355913"/>
              <a:gd name="connsiteX110" fmla="*/ 1141974 w 1303698"/>
              <a:gd name="connsiteY110" fmla="*/ 1103038 h 1355913"/>
              <a:gd name="connsiteX111" fmla="*/ 1141974 w 1303698"/>
              <a:gd name="connsiteY111" fmla="*/ 1066462 h 1355913"/>
              <a:gd name="connsiteX112" fmla="*/ 1019570 w 1303698"/>
              <a:gd name="connsiteY112" fmla="*/ 1066462 h 1355913"/>
              <a:gd name="connsiteX113" fmla="*/ 1019570 w 1303698"/>
              <a:gd name="connsiteY113" fmla="*/ 1103038 h 1355913"/>
              <a:gd name="connsiteX114" fmla="*/ 1065532 w 1303698"/>
              <a:gd name="connsiteY114" fmla="*/ 1103038 h 1355913"/>
              <a:gd name="connsiteX115" fmla="*/ 1065532 w 1303698"/>
              <a:gd name="connsiteY115" fmla="*/ 1066462 h 1355913"/>
              <a:gd name="connsiteX116" fmla="*/ 943128 w 1303698"/>
              <a:gd name="connsiteY116" fmla="*/ 1066462 h 1355913"/>
              <a:gd name="connsiteX117" fmla="*/ 943128 w 1303698"/>
              <a:gd name="connsiteY117" fmla="*/ 1103038 h 1355913"/>
              <a:gd name="connsiteX118" fmla="*/ 989090 w 1303698"/>
              <a:gd name="connsiteY118" fmla="*/ 1103038 h 1355913"/>
              <a:gd name="connsiteX119" fmla="*/ 989090 w 1303698"/>
              <a:gd name="connsiteY119" fmla="*/ 1066462 h 1355913"/>
              <a:gd name="connsiteX120" fmla="*/ 866686 w 1303698"/>
              <a:gd name="connsiteY120" fmla="*/ 1066462 h 1355913"/>
              <a:gd name="connsiteX121" fmla="*/ 866686 w 1303698"/>
              <a:gd name="connsiteY121" fmla="*/ 1103038 h 1355913"/>
              <a:gd name="connsiteX122" fmla="*/ 912648 w 1303698"/>
              <a:gd name="connsiteY122" fmla="*/ 1103038 h 1355913"/>
              <a:gd name="connsiteX123" fmla="*/ 912648 w 1303698"/>
              <a:gd name="connsiteY123" fmla="*/ 1066462 h 1355913"/>
              <a:gd name="connsiteX124" fmla="*/ 790244 w 1303698"/>
              <a:gd name="connsiteY124" fmla="*/ 1066462 h 1355913"/>
              <a:gd name="connsiteX125" fmla="*/ 790244 w 1303698"/>
              <a:gd name="connsiteY125" fmla="*/ 1103038 h 1355913"/>
              <a:gd name="connsiteX126" fmla="*/ 836206 w 1303698"/>
              <a:gd name="connsiteY126" fmla="*/ 1103038 h 1355913"/>
              <a:gd name="connsiteX127" fmla="*/ 836206 w 1303698"/>
              <a:gd name="connsiteY127" fmla="*/ 1066462 h 1355913"/>
              <a:gd name="connsiteX128" fmla="*/ 713802 w 1303698"/>
              <a:gd name="connsiteY128" fmla="*/ 1066462 h 1355913"/>
              <a:gd name="connsiteX129" fmla="*/ 713802 w 1303698"/>
              <a:gd name="connsiteY129" fmla="*/ 1103038 h 1355913"/>
              <a:gd name="connsiteX130" fmla="*/ 759764 w 1303698"/>
              <a:gd name="connsiteY130" fmla="*/ 1103038 h 1355913"/>
              <a:gd name="connsiteX131" fmla="*/ 759764 w 1303698"/>
              <a:gd name="connsiteY131" fmla="*/ 1066462 h 1355913"/>
              <a:gd name="connsiteX132" fmla="*/ 550507 w 1303698"/>
              <a:gd name="connsiteY132" fmla="*/ 1066462 h 1355913"/>
              <a:gd name="connsiteX133" fmla="*/ 550507 w 1303698"/>
              <a:gd name="connsiteY133" fmla="*/ 1103038 h 1355913"/>
              <a:gd name="connsiteX134" fmla="*/ 596469 w 1303698"/>
              <a:gd name="connsiteY134" fmla="*/ 1103038 h 1355913"/>
              <a:gd name="connsiteX135" fmla="*/ 596469 w 1303698"/>
              <a:gd name="connsiteY135" fmla="*/ 1066462 h 1355913"/>
              <a:gd name="connsiteX136" fmla="*/ 474065 w 1303698"/>
              <a:gd name="connsiteY136" fmla="*/ 1066462 h 1355913"/>
              <a:gd name="connsiteX137" fmla="*/ 474065 w 1303698"/>
              <a:gd name="connsiteY137" fmla="*/ 1103038 h 1355913"/>
              <a:gd name="connsiteX138" fmla="*/ 520027 w 1303698"/>
              <a:gd name="connsiteY138" fmla="*/ 1103038 h 1355913"/>
              <a:gd name="connsiteX139" fmla="*/ 520027 w 1303698"/>
              <a:gd name="connsiteY139" fmla="*/ 1066462 h 1355913"/>
              <a:gd name="connsiteX140" fmla="*/ 397623 w 1303698"/>
              <a:gd name="connsiteY140" fmla="*/ 1066462 h 1355913"/>
              <a:gd name="connsiteX141" fmla="*/ 397623 w 1303698"/>
              <a:gd name="connsiteY141" fmla="*/ 1103038 h 1355913"/>
              <a:gd name="connsiteX142" fmla="*/ 443585 w 1303698"/>
              <a:gd name="connsiteY142" fmla="*/ 1103038 h 1355913"/>
              <a:gd name="connsiteX143" fmla="*/ 443585 w 1303698"/>
              <a:gd name="connsiteY143" fmla="*/ 1066462 h 1355913"/>
              <a:gd name="connsiteX144" fmla="*/ 321181 w 1303698"/>
              <a:gd name="connsiteY144" fmla="*/ 1066462 h 1355913"/>
              <a:gd name="connsiteX145" fmla="*/ 321181 w 1303698"/>
              <a:gd name="connsiteY145" fmla="*/ 1103038 h 1355913"/>
              <a:gd name="connsiteX146" fmla="*/ 367143 w 1303698"/>
              <a:gd name="connsiteY146" fmla="*/ 1103038 h 1355913"/>
              <a:gd name="connsiteX147" fmla="*/ 367143 w 1303698"/>
              <a:gd name="connsiteY147" fmla="*/ 1066462 h 1355913"/>
              <a:gd name="connsiteX148" fmla="*/ 244739 w 1303698"/>
              <a:gd name="connsiteY148" fmla="*/ 1066462 h 1355913"/>
              <a:gd name="connsiteX149" fmla="*/ 244739 w 1303698"/>
              <a:gd name="connsiteY149" fmla="*/ 1103038 h 1355913"/>
              <a:gd name="connsiteX150" fmla="*/ 290701 w 1303698"/>
              <a:gd name="connsiteY150" fmla="*/ 1103038 h 1355913"/>
              <a:gd name="connsiteX151" fmla="*/ 290701 w 1303698"/>
              <a:gd name="connsiteY151" fmla="*/ 1066462 h 1355913"/>
              <a:gd name="connsiteX152" fmla="*/ 168297 w 1303698"/>
              <a:gd name="connsiteY152" fmla="*/ 1066462 h 1355913"/>
              <a:gd name="connsiteX153" fmla="*/ 168297 w 1303698"/>
              <a:gd name="connsiteY153" fmla="*/ 1103038 h 1355913"/>
              <a:gd name="connsiteX154" fmla="*/ 214259 w 1303698"/>
              <a:gd name="connsiteY154" fmla="*/ 1103038 h 1355913"/>
              <a:gd name="connsiteX155" fmla="*/ 214259 w 1303698"/>
              <a:gd name="connsiteY155" fmla="*/ 1066462 h 1355913"/>
              <a:gd name="connsiteX156" fmla="*/ 91855 w 1303698"/>
              <a:gd name="connsiteY156" fmla="*/ 1066462 h 1355913"/>
              <a:gd name="connsiteX157" fmla="*/ 91855 w 1303698"/>
              <a:gd name="connsiteY157" fmla="*/ 1103038 h 1355913"/>
              <a:gd name="connsiteX158" fmla="*/ 137817 w 1303698"/>
              <a:gd name="connsiteY158" fmla="*/ 1103038 h 1355913"/>
              <a:gd name="connsiteX159" fmla="*/ 137817 w 1303698"/>
              <a:gd name="connsiteY159" fmla="*/ 1066462 h 1355913"/>
              <a:gd name="connsiteX160" fmla="*/ 1172454 w 1303698"/>
              <a:gd name="connsiteY160" fmla="*/ 987699 h 1355913"/>
              <a:gd name="connsiteX161" fmla="*/ 1172454 w 1303698"/>
              <a:gd name="connsiteY161" fmla="*/ 1024275 h 1355913"/>
              <a:gd name="connsiteX162" fmla="*/ 1218416 w 1303698"/>
              <a:gd name="connsiteY162" fmla="*/ 1024275 h 1355913"/>
              <a:gd name="connsiteX163" fmla="*/ 1218416 w 1303698"/>
              <a:gd name="connsiteY163" fmla="*/ 987699 h 1355913"/>
              <a:gd name="connsiteX164" fmla="*/ 1096012 w 1303698"/>
              <a:gd name="connsiteY164" fmla="*/ 987699 h 1355913"/>
              <a:gd name="connsiteX165" fmla="*/ 1096012 w 1303698"/>
              <a:gd name="connsiteY165" fmla="*/ 1024275 h 1355913"/>
              <a:gd name="connsiteX166" fmla="*/ 1141974 w 1303698"/>
              <a:gd name="connsiteY166" fmla="*/ 1024275 h 1355913"/>
              <a:gd name="connsiteX167" fmla="*/ 1141974 w 1303698"/>
              <a:gd name="connsiteY167" fmla="*/ 987699 h 1355913"/>
              <a:gd name="connsiteX168" fmla="*/ 1019570 w 1303698"/>
              <a:gd name="connsiteY168" fmla="*/ 987699 h 1355913"/>
              <a:gd name="connsiteX169" fmla="*/ 1019570 w 1303698"/>
              <a:gd name="connsiteY169" fmla="*/ 1024275 h 1355913"/>
              <a:gd name="connsiteX170" fmla="*/ 1065532 w 1303698"/>
              <a:gd name="connsiteY170" fmla="*/ 1024275 h 1355913"/>
              <a:gd name="connsiteX171" fmla="*/ 1065532 w 1303698"/>
              <a:gd name="connsiteY171" fmla="*/ 987699 h 1355913"/>
              <a:gd name="connsiteX172" fmla="*/ 943128 w 1303698"/>
              <a:gd name="connsiteY172" fmla="*/ 987699 h 1355913"/>
              <a:gd name="connsiteX173" fmla="*/ 943128 w 1303698"/>
              <a:gd name="connsiteY173" fmla="*/ 1024275 h 1355913"/>
              <a:gd name="connsiteX174" fmla="*/ 989090 w 1303698"/>
              <a:gd name="connsiteY174" fmla="*/ 1024275 h 1355913"/>
              <a:gd name="connsiteX175" fmla="*/ 989090 w 1303698"/>
              <a:gd name="connsiteY175" fmla="*/ 987699 h 1355913"/>
              <a:gd name="connsiteX176" fmla="*/ 866686 w 1303698"/>
              <a:gd name="connsiteY176" fmla="*/ 987699 h 1355913"/>
              <a:gd name="connsiteX177" fmla="*/ 866686 w 1303698"/>
              <a:gd name="connsiteY177" fmla="*/ 1024275 h 1355913"/>
              <a:gd name="connsiteX178" fmla="*/ 912648 w 1303698"/>
              <a:gd name="connsiteY178" fmla="*/ 1024275 h 1355913"/>
              <a:gd name="connsiteX179" fmla="*/ 912648 w 1303698"/>
              <a:gd name="connsiteY179" fmla="*/ 987699 h 1355913"/>
              <a:gd name="connsiteX180" fmla="*/ 790244 w 1303698"/>
              <a:gd name="connsiteY180" fmla="*/ 987699 h 1355913"/>
              <a:gd name="connsiteX181" fmla="*/ 790244 w 1303698"/>
              <a:gd name="connsiteY181" fmla="*/ 1024275 h 1355913"/>
              <a:gd name="connsiteX182" fmla="*/ 836206 w 1303698"/>
              <a:gd name="connsiteY182" fmla="*/ 1024275 h 1355913"/>
              <a:gd name="connsiteX183" fmla="*/ 836206 w 1303698"/>
              <a:gd name="connsiteY183" fmla="*/ 987699 h 1355913"/>
              <a:gd name="connsiteX184" fmla="*/ 713802 w 1303698"/>
              <a:gd name="connsiteY184" fmla="*/ 987699 h 1355913"/>
              <a:gd name="connsiteX185" fmla="*/ 713802 w 1303698"/>
              <a:gd name="connsiteY185" fmla="*/ 1024275 h 1355913"/>
              <a:gd name="connsiteX186" fmla="*/ 759764 w 1303698"/>
              <a:gd name="connsiteY186" fmla="*/ 1024275 h 1355913"/>
              <a:gd name="connsiteX187" fmla="*/ 759764 w 1303698"/>
              <a:gd name="connsiteY187" fmla="*/ 987699 h 1355913"/>
              <a:gd name="connsiteX188" fmla="*/ 1172454 w 1303698"/>
              <a:gd name="connsiteY188" fmla="*/ 914728 h 1355913"/>
              <a:gd name="connsiteX189" fmla="*/ 1172454 w 1303698"/>
              <a:gd name="connsiteY189" fmla="*/ 951304 h 1355913"/>
              <a:gd name="connsiteX190" fmla="*/ 1218416 w 1303698"/>
              <a:gd name="connsiteY190" fmla="*/ 951304 h 1355913"/>
              <a:gd name="connsiteX191" fmla="*/ 1218416 w 1303698"/>
              <a:gd name="connsiteY191" fmla="*/ 914728 h 1355913"/>
              <a:gd name="connsiteX192" fmla="*/ 1096012 w 1303698"/>
              <a:gd name="connsiteY192" fmla="*/ 914728 h 1355913"/>
              <a:gd name="connsiteX193" fmla="*/ 1096012 w 1303698"/>
              <a:gd name="connsiteY193" fmla="*/ 951304 h 1355913"/>
              <a:gd name="connsiteX194" fmla="*/ 1141974 w 1303698"/>
              <a:gd name="connsiteY194" fmla="*/ 951304 h 1355913"/>
              <a:gd name="connsiteX195" fmla="*/ 1141974 w 1303698"/>
              <a:gd name="connsiteY195" fmla="*/ 914728 h 1355913"/>
              <a:gd name="connsiteX196" fmla="*/ 1019570 w 1303698"/>
              <a:gd name="connsiteY196" fmla="*/ 914728 h 1355913"/>
              <a:gd name="connsiteX197" fmla="*/ 1019570 w 1303698"/>
              <a:gd name="connsiteY197" fmla="*/ 951304 h 1355913"/>
              <a:gd name="connsiteX198" fmla="*/ 1065532 w 1303698"/>
              <a:gd name="connsiteY198" fmla="*/ 951304 h 1355913"/>
              <a:gd name="connsiteX199" fmla="*/ 1065532 w 1303698"/>
              <a:gd name="connsiteY199" fmla="*/ 914728 h 1355913"/>
              <a:gd name="connsiteX200" fmla="*/ 943128 w 1303698"/>
              <a:gd name="connsiteY200" fmla="*/ 914728 h 1355913"/>
              <a:gd name="connsiteX201" fmla="*/ 943128 w 1303698"/>
              <a:gd name="connsiteY201" fmla="*/ 951304 h 1355913"/>
              <a:gd name="connsiteX202" fmla="*/ 989090 w 1303698"/>
              <a:gd name="connsiteY202" fmla="*/ 951304 h 1355913"/>
              <a:gd name="connsiteX203" fmla="*/ 989090 w 1303698"/>
              <a:gd name="connsiteY203" fmla="*/ 914728 h 1355913"/>
              <a:gd name="connsiteX204" fmla="*/ 866686 w 1303698"/>
              <a:gd name="connsiteY204" fmla="*/ 914728 h 1355913"/>
              <a:gd name="connsiteX205" fmla="*/ 866686 w 1303698"/>
              <a:gd name="connsiteY205" fmla="*/ 951304 h 1355913"/>
              <a:gd name="connsiteX206" fmla="*/ 912648 w 1303698"/>
              <a:gd name="connsiteY206" fmla="*/ 951304 h 1355913"/>
              <a:gd name="connsiteX207" fmla="*/ 912648 w 1303698"/>
              <a:gd name="connsiteY207" fmla="*/ 914728 h 1355913"/>
              <a:gd name="connsiteX208" fmla="*/ 790244 w 1303698"/>
              <a:gd name="connsiteY208" fmla="*/ 914728 h 1355913"/>
              <a:gd name="connsiteX209" fmla="*/ 790244 w 1303698"/>
              <a:gd name="connsiteY209" fmla="*/ 951304 h 1355913"/>
              <a:gd name="connsiteX210" fmla="*/ 836206 w 1303698"/>
              <a:gd name="connsiteY210" fmla="*/ 951304 h 1355913"/>
              <a:gd name="connsiteX211" fmla="*/ 836206 w 1303698"/>
              <a:gd name="connsiteY211" fmla="*/ 914728 h 1355913"/>
              <a:gd name="connsiteX212" fmla="*/ 713802 w 1303698"/>
              <a:gd name="connsiteY212" fmla="*/ 914728 h 1355913"/>
              <a:gd name="connsiteX213" fmla="*/ 713802 w 1303698"/>
              <a:gd name="connsiteY213" fmla="*/ 951304 h 1355913"/>
              <a:gd name="connsiteX214" fmla="*/ 759764 w 1303698"/>
              <a:gd name="connsiteY214" fmla="*/ 951304 h 1355913"/>
              <a:gd name="connsiteX215" fmla="*/ 759764 w 1303698"/>
              <a:gd name="connsiteY215" fmla="*/ 914728 h 1355913"/>
              <a:gd name="connsiteX216" fmla="*/ 406719 w 1303698"/>
              <a:gd name="connsiteY216" fmla="*/ 768369 h 1355913"/>
              <a:gd name="connsiteX217" fmla="*/ 392429 w 1303698"/>
              <a:gd name="connsiteY217" fmla="*/ 781560 h 1355913"/>
              <a:gd name="connsiteX218" fmla="*/ 391879 w 1303698"/>
              <a:gd name="connsiteY218" fmla="*/ 942049 h 1355913"/>
              <a:gd name="connsiteX219" fmla="*/ 405620 w 1303698"/>
              <a:gd name="connsiteY219" fmla="*/ 956339 h 1355913"/>
              <a:gd name="connsiteX220" fmla="*/ 419360 w 1303698"/>
              <a:gd name="connsiteY220" fmla="*/ 942049 h 1355913"/>
              <a:gd name="connsiteX221" fmla="*/ 419360 w 1303698"/>
              <a:gd name="connsiteY221" fmla="*/ 863453 h 1355913"/>
              <a:gd name="connsiteX222" fmla="*/ 419360 w 1303698"/>
              <a:gd name="connsiteY222" fmla="*/ 782110 h 1355913"/>
              <a:gd name="connsiteX223" fmla="*/ 406719 w 1303698"/>
              <a:gd name="connsiteY223" fmla="*/ 768369 h 1355913"/>
              <a:gd name="connsiteX224" fmla="*/ 555116 w 1303698"/>
              <a:gd name="connsiteY224" fmla="*/ 723300 h 1355913"/>
              <a:gd name="connsiteX225" fmla="*/ 544674 w 1303698"/>
              <a:gd name="connsiteY225" fmla="*/ 734842 h 1355913"/>
              <a:gd name="connsiteX226" fmla="*/ 545223 w 1303698"/>
              <a:gd name="connsiteY226" fmla="*/ 944797 h 1355913"/>
              <a:gd name="connsiteX227" fmla="*/ 556765 w 1303698"/>
              <a:gd name="connsiteY227" fmla="*/ 956339 h 1355913"/>
              <a:gd name="connsiteX228" fmla="*/ 600185 w 1303698"/>
              <a:gd name="connsiteY228" fmla="*/ 956339 h 1355913"/>
              <a:gd name="connsiteX229" fmla="*/ 615025 w 1303698"/>
              <a:gd name="connsiteY229" fmla="*/ 941499 h 1355913"/>
              <a:gd name="connsiteX230" fmla="*/ 615025 w 1303698"/>
              <a:gd name="connsiteY230" fmla="*/ 866751 h 1355913"/>
              <a:gd name="connsiteX231" fmla="*/ 621071 w 1303698"/>
              <a:gd name="connsiteY231" fmla="*/ 853010 h 1355913"/>
              <a:gd name="connsiteX232" fmla="*/ 637559 w 1303698"/>
              <a:gd name="connsiteY232" fmla="*/ 827728 h 1355913"/>
              <a:gd name="connsiteX233" fmla="*/ 625468 w 1303698"/>
              <a:gd name="connsiteY233" fmla="*/ 816735 h 1355913"/>
              <a:gd name="connsiteX234" fmla="*/ 585895 w 1303698"/>
              <a:gd name="connsiteY234" fmla="*/ 816735 h 1355913"/>
              <a:gd name="connsiteX235" fmla="*/ 567208 w 1303698"/>
              <a:gd name="connsiteY235" fmla="*/ 798598 h 1355913"/>
              <a:gd name="connsiteX236" fmla="*/ 567208 w 1303698"/>
              <a:gd name="connsiteY236" fmla="*/ 767819 h 1355913"/>
              <a:gd name="connsiteX237" fmla="*/ 566659 w 1303698"/>
              <a:gd name="connsiteY237" fmla="*/ 767819 h 1355913"/>
              <a:gd name="connsiteX238" fmla="*/ 566659 w 1303698"/>
              <a:gd name="connsiteY238" fmla="*/ 735392 h 1355913"/>
              <a:gd name="connsiteX239" fmla="*/ 555116 w 1303698"/>
              <a:gd name="connsiteY239" fmla="*/ 723300 h 1355913"/>
              <a:gd name="connsiteX240" fmla="*/ 509498 w 1303698"/>
              <a:gd name="connsiteY240" fmla="*/ 565559 h 1355913"/>
              <a:gd name="connsiteX241" fmla="*/ 495208 w 1303698"/>
              <a:gd name="connsiteY241" fmla="*/ 572704 h 1355913"/>
              <a:gd name="connsiteX242" fmla="*/ 502353 w 1303698"/>
              <a:gd name="connsiteY242" fmla="*/ 601284 h 1355913"/>
              <a:gd name="connsiteX243" fmla="*/ 545223 w 1303698"/>
              <a:gd name="connsiteY243" fmla="*/ 674384 h 1355913"/>
              <a:gd name="connsiteX244" fmla="*/ 571605 w 1303698"/>
              <a:gd name="connsiteY244" fmla="*/ 702964 h 1355913"/>
              <a:gd name="connsiteX245" fmla="*/ 578750 w 1303698"/>
              <a:gd name="connsiteY245" fmla="*/ 703514 h 1355913"/>
              <a:gd name="connsiteX246" fmla="*/ 588643 w 1303698"/>
              <a:gd name="connsiteY246" fmla="*/ 715056 h 1355913"/>
              <a:gd name="connsiteX247" fmla="*/ 588093 w 1303698"/>
              <a:gd name="connsiteY247" fmla="*/ 767270 h 1355913"/>
              <a:gd name="connsiteX248" fmla="*/ 613376 w 1303698"/>
              <a:gd name="connsiteY248" fmla="*/ 794751 h 1355913"/>
              <a:gd name="connsiteX249" fmla="*/ 617773 w 1303698"/>
              <a:gd name="connsiteY249" fmla="*/ 795300 h 1355913"/>
              <a:gd name="connsiteX250" fmla="*/ 637559 w 1303698"/>
              <a:gd name="connsiteY250" fmla="*/ 783758 h 1355913"/>
              <a:gd name="connsiteX251" fmla="*/ 620521 w 1303698"/>
              <a:gd name="connsiteY251" fmla="*/ 754629 h 1355913"/>
              <a:gd name="connsiteX252" fmla="*/ 597987 w 1303698"/>
              <a:gd name="connsiteY252" fmla="*/ 731545 h 1355913"/>
              <a:gd name="connsiteX253" fmla="*/ 597987 w 1303698"/>
              <a:gd name="connsiteY253" fmla="*/ 656796 h 1355913"/>
              <a:gd name="connsiteX254" fmla="*/ 597437 w 1303698"/>
              <a:gd name="connsiteY254" fmla="*/ 656796 h 1355913"/>
              <a:gd name="connsiteX255" fmla="*/ 597437 w 1303698"/>
              <a:gd name="connsiteY255" fmla="*/ 580949 h 1355913"/>
              <a:gd name="connsiteX256" fmla="*/ 582597 w 1303698"/>
              <a:gd name="connsiteY256" fmla="*/ 565559 h 1355913"/>
              <a:gd name="connsiteX257" fmla="*/ 509498 w 1303698"/>
              <a:gd name="connsiteY257" fmla="*/ 565559 h 1355913"/>
              <a:gd name="connsiteX258" fmla="*/ 1099240 w 1303698"/>
              <a:gd name="connsiteY258" fmla="*/ 0 h 1355913"/>
              <a:gd name="connsiteX259" fmla="*/ 1179484 w 1303698"/>
              <a:gd name="connsiteY259" fmla="*/ 0 h 1355913"/>
              <a:gd name="connsiteX260" fmla="*/ 1216309 w 1303698"/>
              <a:gd name="connsiteY260" fmla="*/ 756827 h 1355913"/>
              <a:gd name="connsiteX261" fmla="*/ 1303698 w 1303698"/>
              <a:gd name="connsiteY261" fmla="*/ 758476 h 1355913"/>
              <a:gd name="connsiteX262" fmla="*/ 1301500 w 1303698"/>
              <a:gd name="connsiteY262" fmla="*/ 1355913 h 1355913"/>
              <a:gd name="connsiteX263" fmla="*/ 0 w 1303698"/>
              <a:gd name="connsiteY263" fmla="*/ 1355913 h 1355913"/>
              <a:gd name="connsiteX264" fmla="*/ 2199 w 1303698"/>
              <a:gd name="connsiteY264" fmla="*/ 951942 h 1355913"/>
              <a:gd name="connsiteX265" fmla="*/ 149497 w 1303698"/>
              <a:gd name="connsiteY265" fmla="*/ 867850 h 1355913"/>
              <a:gd name="connsiteX266" fmla="*/ 190719 w 1303698"/>
              <a:gd name="connsiteY266" fmla="*/ 943698 h 1355913"/>
              <a:gd name="connsiteX267" fmla="*/ 325925 w 1303698"/>
              <a:gd name="connsiteY267" fmla="*/ 867300 h 1355913"/>
              <a:gd name="connsiteX268" fmla="*/ 364398 w 1303698"/>
              <a:gd name="connsiteY268" fmla="*/ 938751 h 1355913"/>
              <a:gd name="connsiteX269" fmla="*/ 366047 w 1303698"/>
              <a:gd name="connsiteY269" fmla="*/ 767270 h 1355913"/>
              <a:gd name="connsiteX270" fmla="*/ 391879 w 1303698"/>
              <a:gd name="connsiteY270" fmla="*/ 741987 h 1355913"/>
              <a:gd name="connsiteX271" fmla="*/ 419910 w 1303698"/>
              <a:gd name="connsiteY271" fmla="*/ 714506 h 1355913"/>
              <a:gd name="connsiteX272" fmla="*/ 419910 w 1303698"/>
              <a:gd name="connsiteY272" fmla="*/ 661193 h 1355913"/>
              <a:gd name="connsiteX273" fmla="*/ 454536 w 1303698"/>
              <a:gd name="connsiteY273" fmla="*/ 606231 h 1355913"/>
              <a:gd name="connsiteX274" fmla="*/ 467727 w 1303698"/>
              <a:gd name="connsiteY274" fmla="*/ 584796 h 1355913"/>
              <a:gd name="connsiteX275" fmla="*/ 467177 w 1303698"/>
              <a:gd name="connsiteY275" fmla="*/ 555116 h 1355913"/>
              <a:gd name="connsiteX276" fmla="*/ 482017 w 1303698"/>
              <a:gd name="connsiteY276" fmla="*/ 539178 h 1355913"/>
              <a:gd name="connsiteX277" fmla="*/ 607330 w 1303698"/>
              <a:gd name="connsiteY277" fmla="*/ 539178 h 1355913"/>
              <a:gd name="connsiteX278" fmla="*/ 624368 w 1303698"/>
              <a:gd name="connsiteY278" fmla="*/ 558414 h 1355913"/>
              <a:gd name="connsiteX279" fmla="*/ 624368 w 1303698"/>
              <a:gd name="connsiteY279" fmla="*/ 673834 h 1355913"/>
              <a:gd name="connsiteX280" fmla="*/ 626017 w 1303698"/>
              <a:gd name="connsiteY280" fmla="*/ 717254 h 1355913"/>
              <a:gd name="connsiteX281" fmla="*/ 632063 w 1303698"/>
              <a:gd name="connsiteY281" fmla="*/ 726598 h 1355913"/>
              <a:gd name="connsiteX282" fmla="*/ 637010 w 1303698"/>
              <a:gd name="connsiteY282" fmla="*/ 717804 h 1355913"/>
              <a:gd name="connsiteX283" fmla="*/ 637010 w 1303698"/>
              <a:gd name="connsiteY283" fmla="*/ 690873 h 1355913"/>
              <a:gd name="connsiteX284" fmla="*/ 653498 w 1303698"/>
              <a:gd name="connsiteY284" fmla="*/ 674384 h 1355913"/>
              <a:gd name="connsiteX285" fmla="*/ 671086 w 1303698"/>
              <a:gd name="connsiteY285" fmla="*/ 658445 h 1355913"/>
              <a:gd name="connsiteX286" fmla="*/ 695819 w 1303698"/>
              <a:gd name="connsiteY286" fmla="*/ 611727 h 1355913"/>
              <a:gd name="connsiteX287" fmla="*/ 715056 w 1303698"/>
              <a:gd name="connsiteY287" fmla="*/ 594140 h 1355913"/>
              <a:gd name="connsiteX288" fmla="*/ 753529 w 1303698"/>
              <a:gd name="connsiteY288" fmla="*/ 597987 h 1355913"/>
              <a:gd name="connsiteX289" fmla="*/ 762323 w 1303698"/>
              <a:gd name="connsiteY289" fmla="*/ 606231 h 1355913"/>
              <a:gd name="connsiteX290" fmla="*/ 795850 w 1303698"/>
              <a:gd name="connsiteY290" fmla="*/ 665590 h 1355913"/>
              <a:gd name="connsiteX291" fmla="*/ 795850 w 1303698"/>
              <a:gd name="connsiteY291" fmla="*/ 765071 h 1355913"/>
              <a:gd name="connsiteX292" fmla="*/ 862903 w 1303698"/>
              <a:gd name="connsiteY292" fmla="*/ 761773 h 1355913"/>
              <a:gd name="connsiteX293" fmla="*/ 898079 w 1303698"/>
              <a:gd name="connsiteY293" fmla="*/ 155543 h 1355913"/>
              <a:gd name="connsiteX294" fmla="*/ 979973 w 1303698"/>
              <a:gd name="connsiteY294" fmla="*/ 155543 h 1355913"/>
              <a:gd name="connsiteX295" fmla="*/ 1016797 w 1303698"/>
              <a:gd name="connsiteY295" fmla="*/ 759026 h 1355913"/>
              <a:gd name="connsiteX296" fmla="*/ 1063515 w 1303698"/>
              <a:gd name="connsiteY296" fmla="*/ 757376 h 135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1303698" h="1355913">
                <a:moveTo>
                  <a:pt x="91855" y="1312553"/>
                </a:moveTo>
                <a:lnTo>
                  <a:pt x="91855" y="1330841"/>
                </a:lnTo>
                <a:lnTo>
                  <a:pt x="274735" y="1330841"/>
                </a:lnTo>
                <a:lnTo>
                  <a:pt x="274735" y="1312553"/>
                </a:lnTo>
                <a:close/>
                <a:moveTo>
                  <a:pt x="928130" y="1308135"/>
                </a:moveTo>
                <a:lnTo>
                  <a:pt x="928130" y="1326423"/>
                </a:lnTo>
                <a:lnTo>
                  <a:pt x="1111010" y="1326423"/>
                </a:lnTo>
                <a:lnTo>
                  <a:pt x="1111010" y="1308135"/>
                </a:lnTo>
                <a:close/>
                <a:moveTo>
                  <a:pt x="713802" y="1307881"/>
                </a:moveTo>
                <a:lnTo>
                  <a:pt x="713802" y="1326169"/>
                </a:lnTo>
                <a:lnTo>
                  <a:pt x="896682" y="1326169"/>
                </a:lnTo>
                <a:lnTo>
                  <a:pt x="896682" y="1307881"/>
                </a:lnTo>
                <a:close/>
                <a:moveTo>
                  <a:pt x="91855" y="1284733"/>
                </a:moveTo>
                <a:lnTo>
                  <a:pt x="91855" y="1303021"/>
                </a:lnTo>
                <a:lnTo>
                  <a:pt x="274735" y="1303021"/>
                </a:lnTo>
                <a:lnTo>
                  <a:pt x="274735" y="1284733"/>
                </a:lnTo>
                <a:close/>
                <a:moveTo>
                  <a:pt x="928130" y="1280315"/>
                </a:moveTo>
                <a:lnTo>
                  <a:pt x="928130" y="1298603"/>
                </a:lnTo>
                <a:lnTo>
                  <a:pt x="1111010" y="1298603"/>
                </a:lnTo>
                <a:lnTo>
                  <a:pt x="1111010" y="1280315"/>
                </a:lnTo>
                <a:close/>
                <a:moveTo>
                  <a:pt x="713802" y="1280061"/>
                </a:moveTo>
                <a:lnTo>
                  <a:pt x="713802" y="1298349"/>
                </a:lnTo>
                <a:lnTo>
                  <a:pt x="896682" y="1298349"/>
                </a:lnTo>
                <a:lnTo>
                  <a:pt x="896682" y="1280061"/>
                </a:lnTo>
                <a:close/>
                <a:moveTo>
                  <a:pt x="91855" y="1256914"/>
                </a:moveTo>
                <a:lnTo>
                  <a:pt x="91855" y="1275202"/>
                </a:lnTo>
                <a:lnTo>
                  <a:pt x="274735" y="1275202"/>
                </a:lnTo>
                <a:lnTo>
                  <a:pt x="274735" y="1256914"/>
                </a:lnTo>
                <a:close/>
                <a:moveTo>
                  <a:pt x="928130" y="1252496"/>
                </a:moveTo>
                <a:lnTo>
                  <a:pt x="928130" y="1270784"/>
                </a:lnTo>
                <a:lnTo>
                  <a:pt x="1111010" y="1270784"/>
                </a:lnTo>
                <a:lnTo>
                  <a:pt x="1111010" y="1252496"/>
                </a:lnTo>
                <a:close/>
                <a:moveTo>
                  <a:pt x="713802" y="1252242"/>
                </a:moveTo>
                <a:lnTo>
                  <a:pt x="713802" y="1270530"/>
                </a:lnTo>
                <a:lnTo>
                  <a:pt x="896682" y="1270530"/>
                </a:lnTo>
                <a:lnTo>
                  <a:pt x="896682" y="1252242"/>
                </a:lnTo>
                <a:close/>
                <a:moveTo>
                  <a:pt x="91855" y="1229095"/>
                </a:moveTo>
                <a:lnTo>
                  <a:pt x="91855" y="1247383"/>
                </a:lnTo>
                <a:lnTo>
                  <a:pt x="274735" y="1247383"/>
                </a:lnTo>
                <a:lnTo>
                  <a:pt x="274735" y="1229095"/>
                </a:lnTo>
                <a:close/>
                <a:moveTo>
                  <a:pt x="928130" y="1224677"/>
                </a:moveTo>
                <a:lnTo>
                  <a:pt x="928130" y="1242965"/>
                </a:lnTo>
                <a:lnTo>
                  <a:pt x="1111010" y="1242965"/>
                </a:lnTo>
                <a:lnTo>
                  <a:pt x="1111010" y="1224677"/>
                </a:lnTo>
                <a:close/>
                <a:moveTo>
                  <a:pt x="713802" y="1224423"/>
                </a:moveTo>
                <a:lnTo>
                  <a:pt x="713802" y="1242711"/>
                </a:lnTo>
                <a:lnTo>
                  <a:pt x="896682" y="1242711"/>
                </a:lnTo>
                <a:lnTo>
                  <a:pt x="896682" y="1224423"/>
                </a:lnTo>
                <a:close/>
                <a:moveTo>
                  <a:pt x="1172454" y="1139433"/>
                </a:moveTo>
                <a:lnTo>
                  <a:pt x="1172454" y="1176009"/>
                </a:lnTo>
                <a:lnTo>
                  <a:pt x="1218416" y="1176009"/>
                </a:lnTo>
                <a:lnTo>
                  <a:pt x="1218416" y="1139433"/>
                </a:lnTo>
                <a:close/>
                <a:moveTo>
                  <a:pt x="1096012" y="1139433"/>
                </a:moveTo>
                <a:lnTo>
                  <a:pt x="1096012" y="1176009"/>
                </a:lnTo>
                <a:lnTo>
                  <a:pt x="1141974" y="1176009"/>
                </a:lnTo>
                <a:lnTo>
                  <a:pt x="1141974" y="1139433"/>
                </a:lnTo>
                <a:close/>
                <a:moveTo>
                  <a:pt x="1019570" y="1139433"/>
                </a:moveTo>
                <a:lnTo>
                  <a:pt x="1019570" y="1176009"/>
                </a:lnTo>
                <a:lnTo>
                  <a:pt x="1065532" y="1176009"/>
                </a:lnTo>
                <a:lnTo>
                  <a:pt x="1065532" y="1139433"/>
                </a:lnTo>
                <a:close/>
                <a:moveTo>
                  <a:pt x="943128" y="1139433"/>
                </a:moveTo>
                <a:lnTo>
                  <a:pt x="943128" y="1176009"/>
                </a:lnTo>
                <a:lnTo>
                  <a:pt x="989090" y="1176009"/>
                </a:lnTo>
                <a:lnTo>
                  <a:pt x="989090" y="1139433"/>
                </a:lnTo>
                <a:close/>
                <a:moveTo>
                  <a:pt x="866686" y="1139433"/>
                </a:moveTo>
                <a:lnTo>
                  <a:pt x="866686" y="1176009"/>
                </a:lnTo>
                <a:lnTo>
                  <a:pt x="912648" y="1176009"/>
                </a:lnTo>
                <a:lnTo>
                  <a:pt x="912648" y="1139433"/>
                </a:lnTo>
                <a:close/>
                <a:moveTo>
                  <a:pt x="790244" y="1139433"/>
                </a:moveTo>
                <a:lnTo>
                  <a:pt x="790244" y="1176009"/>
                </a:lnTo>
                <a:lnTo>
                  <a:pt x="836206" y="1176009"/>
                </a:lnTo>
                <a:lnTo>
                  <a:pt x="836206" y="1139433"/>
                </a:lnTo>
                <a:close/>
                <a:moveTo>
                  <a:pt x="713802" y="1139433"/>
                </a:moveTo>
                <a:lnTo>
                  <a:pt x="713802" y="1176009"/>
                </a:lnTo>
                <a:lnTo>
                  <a:pt x="759764" y="1176009"/>
                </a:lnTo>
                <a:lnTo>
                  <a:pt x="759764" y="1139433"/>
                </a:lnTo>
                <a:close/>
                <a:moveTo>
                  <a:pt x="550507" y="1139433"/>
                </a:moveTo>
                <a:lnTo>
                  <a:pt x="550507" y="1176009"/>
                </a:lnTo>
                <a:lnTo>
                  <a:pt x="596469" y="1176009"/>
                </a:lnTo>
                <a:lnTo>
                  <a:pt x="596469" y="1139433"/>
                </a:lnTo>
                <a:close/>
                <a:moveTo>
                  <a:pt x="474065" y="1139433"/>
                </a:moveTo>
                <a:lnTo>
                  <a:pt x="474065" y="1176009"/>
                </a:lnTo>
                <a:lnTo>
                  <a:pt x="520027" y="1176009"/>
                </a:lnTo>
                <a:lnTo>
                  <a:pt x="520027" y="1139433"/>
                </a:lnTo>
                <a:close/>
                <a:moveTo>
                  <a:pt x="397623" y="1139433"/>
                </a:moveTo>
                <a:lnTo>
                  <a:pt x="397623" y="1176009"/>
                </a:lnTo>
                <a:lnTo>
                  <a:pt x="443585" y="1176009"/>
                </a:lnTo>
                <a:lnTo>
                  <a:pt x="443585" y="1139433"/>
                </a:lnTo>
                <a:close/>
                <a:moveTo>
                  <a:pt x="321181" y="1139433"/>
                </a:moveTo>
                <a:lnTo>
                  <a:pt x="321181" y="1176009"/>
                </a:lnTo>
                <a:lnTo>
                  <a:pt x="367143" y="1176009"/>
                </a:lnTo>
                <a:lnTo>
                  <a:pt x="367143" y="1139433"/>
                </a:lnTo>
                <a:close/>
                <a:moveTo>
                  <a:pt x="244739" y="1139433"/>
                </a:moveTo>
                <a:lnTo>
                  <a:pt x="244739" y="1176009"/>
                </a:lnTo>
                <a:lnTo>
                  <a:pt x="290701" y="1176009"/>
                </a:lnTo>
                <a:lnTo>
                  <a:pt x="290701" y="1139433"/>
                </a:lnTo>
                <a:close/>
                <a:moveTo>
                  <a:pt x="168297" y="1139433"/>
                </a:moveTo>
                <a:lnTo>
                  <a:pt x="168297" y="1176009"/>
                </a:lnTo>
                <a:lnTo>
                  <a:pt x="214259" y="1176009"/>
                </a:lnTo>
                <a:lnTo>
                  <a:pt x="214259" y="1139433"/>
                </a:lnTo>
                <a:close/>
                <a:moveTo>
                  <a:pt x="91855" y="1139433"/>
                </a:moveTo>
                <a:lnTo>
                  <a:pt x="91855" y="1176009"/>
                </a:lnTo>
                <a:lnTo>
                  <a:pt x="137817" y="1176009"/>
                </a:lnTo>
                <a:lnTo>
                  <a:pt x="137817" y="1139433"/>
                </a:lnTo>
                <a:close/>
                <a:moveTo>
                  <a:pt x="1172454" y="1066462"/>
                </a:moveTo>
                <a:lnTo>
                  <a:pt x="1172454" y="1103038"/>
                </a:lnTo>
                <a:lnTo>
                  <a:pt x="1218416" y="1103038"/>
                </a:lnTo>
                <a:lnTo>
                  <a:pt x="1218416" y="1066462"/>
                </a:lnTo>
                <a:close/>
                <a:moveTo>
                  <a:pt x="1096012" y="1066462"/>
                </a:moveTo>
                <a:lnTo>
                  <a:pt x="1096012" y="1103038"/>
                </a:lnTo>
                <a:lnTo>
                  <a:pt x="1141974" y="1103038"/>
                </a:lnTo>
                <a:lnTo>
                  <a:pt x="1141974" y="1066462"/>
                </a:lnTo>
                <a:close/>
                <a:moveTo>
                  <a:pt x="1019570" y="1066462"/>
                </a:moveTo>
                <a:lnTo>
                  <a:pt x="1019570" y="1103038"/>
                </a:lnTo>
                <a:lnTo>
                  <a:pt x="1065532" y="1103038"/>
                </a:lnTo>
                <a:lnTo>
                  <a:pt x="1065532" y="1066462"/>
                </a:lnTo>
                <a:close/>
                <a:moveTo>
                  <a:pt x="943128" y="1066462"/>
                </a:moveTo>
                <a:lnTo>
                  <a:pt x="943128" y="1103038"/>
                </a:lnTo>
                <a:lnTo>
                  <a:pt x="989090" y="1103038"/>
                </a:lnTo>
                <a:lnTo>
                  <a:pt x="989090" y="1066462"/>
                </a:lnTo>
                <a:close/>
                <a:moveTo>
                  <a:pt x="866686" y="1066462"/>
                </a:moveTo>
                <a:lnTo>
                  <a:pt x="866686" y="1103038"/>
                </a:lnTo>
                <a:lnTo>
                  <a:pt x="912648" y="1103038"/>
                </a:lnTo>
                <a:lnTo>
                  <a:pt x="912648" y="1066462"/>
                </a:lnTo>
                <a:close/>
                <a:moveTo>
                  <a:pt x="790244" y="1066462"/>
                </a:moveTo>
                <a:lnTo>
                  <a:pt x="790244" y="1103038"/>
                </a:lnTo>
                <a:lnTo>
                  <a:pt x="836206" y="1103038"/>
                </a:lnTo>
                <a:lnTo>
                  <a:pt x="836206" y="1066462"/>
                </a:lnTo>
                <a:close/>
                <a:moveTo>
                  <a:pt x="713802" y="1066462"/>
                </a:moveTo>
                <a:lnTo>
                  <a:pt x="713802" y="1103038"/>
                </a:lnTo>
                <a:lnTo>
                  <a:pt x="759764" y="1103038"/>
                </a:lnTo>
                <a:lnTo>
                  <a:pt x="759764" y="1066462"/>
                </a:lnTo>
                <a:close/>
                <a:moveTo>
                  <a:pt x="550507" y="1066462"/>
                </a:moveTo>
                <a:lnTo>
                  <a:pt x="550507" y="1103038"/>
                </a:lnTo>
                <a:lnTo>
                  <a:pt x="596469" y="1103038"/>
                </a:lnTo>
                <a:lnTo>
                  <a:pt x="596469" y="1066462"/>
                </a:lnTo>
                <a:close/>
                <a:moveTo>
                  <a:pt x="474065" y="1066462"/>
                </a:moveTo>
                <a:lnTo>
                  <a:pt x="474065" y="1103038"/>
                </a:lnTo>
                <a:lnTo>
                  <a:pt x="520027" y="1103038"/>
                </a:lnTo>
                <a:lnTo>
                  <a:pt x="520027" y="1066462"/>
                </a:lnTo>
                <a:close/>
                <a:moveTo>
                  <a:pt x="397623" y="1066462"/>
                </a:moveTo>
                <a:lnTo>
                  <a:pt x="397623" y="1103038"/>
                </a:lnTo>
                <a:lnTo>
                  <a:pt x="443585" y="1103038"/>
                </a:lnTo>
                <a:lnTo>
                  <a:pt x="443585" y="1066462"/>
                </a:lnTo>
                <a:close/>
                <a:moveTo>
                  <a:pt x="321181" y="1066462"/>
                </a:moveTo>
                <a:lnTo>
                  <a:pt x="321181" y="1103038"/>
                </a:lnTo>
                <a:lnTo>
                  <a:pt x="367143" y="1103038"/>
                </a:lnTo>
                <a:lnTo>
                  <a:pt x="367143" y="1066462"/>
                </a:lnTo>
                <a:close/>
                <a:moveTo>
                  <a:pt x="244739" y="1066462"/>
                </a:moveTo>
                <a:lnTo>
                  <a:pt x="244739" y="1103038"/>
                </a:lnTo>
                <a:lnTo>
                  <a:pt x="290701" y="1103038"/>
                </a:lnTo>
                <a:lnTo>
                  <a:pt x="290701" y="1066462"/>
                </a:lnTo>
                <a:close/>
                <a:moveTo>
                  <a:pt x="168297" y="1066462"/>
                </a:moveTo>
                <a:lnTo>
                  <a:pt x="168297" y="1103038"/>
                </a:lnTo>
                <a:lnTo>
                  <a:pt x="214259" y="1103038"/>
                </a:lnTo>
                <a:lnTo>
                  <a:pt x="214259" y="1066462"/>
                </a:lnTo>
                <a:close/>
                <a:moveTo>
                  <a:pt x="91855" y="1066462"/>
                </a:moveTo>
                <a:lnTo>
                  <a:pt x="91855" y="1103038"/>
                </a:lnTo>
                <a:lnTo>
                  <a:pt x="137817" y="1103038"/>
                </a:lnTo>
                <a:lnTo>
                  <a:pt x="137817" y="1066462"/>
                </a:lnTo>
                <a:close/>
                <a:moveTo>
                  <a:pt x="1172454" y="987699"/>
                </a:moveTo>
                <a:lnTo>
                  <a:pt x="1172454" y="1024275"/>
                </a:lnTo>
                <a:lnTo>
                  <a:pt x="1218416" y="1024275"/>
                </a:lnTo>
                <a:lnTo>
                  <a:pt x="1218416" y="987699"/>
                </a:lnTo>
                <a:close/>
                <a:moveTo>
                  <a:pt x="1096012" y="987699"/>
                </a:moveTo>
                <a:lnTo>
                  <a:pt x="1096012" y="1024275"/>
                </a:lnTo>
                <a:lnTo>
                  <a:pt x="1141974" y="1024275"/>
                </a:lnTo>
                <a:lnTo>
                  <a:pt x="1141974" y="987699"/>
                </a:lnTo>
                <a:close/>
                <a:moveTo>
                  <a:pt x="1019570" y="987699"/>
                </a:moveTo>
                <a:lnTo>
                  <a:pt x="1019570" y="1024275"/>
                </a:lnTo>
                <a:lnTo>
                  <a:pt x="1065532" y="1024275"/>
                </a:lnTo>
                <a:lnTo>
                  <a:pt x="1065532" y="987699"/>
                </a:lnTo>
                <a:close/>
                <a:moveTo>
                  <a:pt x="943128" y="987699"/>
                </a:moveTo>
                <a:lnTo>
                  <a:pt x="943128" y="1024275"/>
                </a:lnTo>
                <a:lnTo>
                  <a:pt x="989090" y="1024275"/>
                </a:lnTo>
                <a:lnTo>
                  <a:pt x="989090" y="987699"/>
                </a:lnTo>
                <a:close/>
                <a:moveTo>
                  <a:pt x="866686" y="987699"/>
                </a:moveTo>
                <a:lnTo>
                  <a:pt x="866686" y="1024275"/>
                </a:lnTo>
                <a:lnTo>
                  <a:pt x="912648" y="1024275"/>
                </a:lnTo>
                <a:lnTo>
                  <a:pt x="912648" y="987699"/>
                </a:lnTo>
                <a:close/>
                <a:moveTo>
                  <a:pt x="790244" y="987699"/>
                </a:moveTo>
                <a:lnTo>
                  <a:pt x="790244" y="1024275"/>
                </a:lnTo>
                <a:lnTo>
                  <a:pt x="836206" y="1024275"/>
                </a:lnTo>
                <a:lnTo>
                  <a:pt x="836206" y="987699"/>
                </a:lnTo>
                <a:close/>
                <a:moveTo>
                  <a:pt x="713802" y="987699"/>
                </a:moveTo>
                <a:lnTo>
                  <a:pt x="713802" y="1024275"/>
                </a:lnTo>
                <a:lnTo>
                  <a:pt x="759764" y="1024275"/>
                </a:lnTo>
                <a:lnTo>
                  <a:pt x="759764" y="987699"/>
                </a:lnTo>
                <a:close/>
                <a:moveTo>
                  <a:pt x="1172454" y="914728"/>
                </a:moveTo>
                <a:lnTo>
                  <a:pt x="1172454" y="951304"/>
                </a:lnTo>
                <a:lnTo>
                  <a:pt x="1218416" y="951304"/>
                </a:lnTo>
                <a:lnTo>
                  <a:pt x="1218416" y="914728"/>
                </a:lnTo>
                <a:close/>
                <a:moveTo>
                  <a:pt x="1096012" y="914728"/>
                </a:moveTo>
                <a:lnTo>
                  <a:pt x="1096012" y="951304"/>
                </a:lnTo>
                <a:lnTo>
                  <a:pt x="1141974" y="951304"/>
                </a:lnTo>
                <a:lnTo>
                  <a:pt x="1141974" y="914728"/>
                </a:lnTo>
                <a:close/>
                <a:moveTo>
                  <a:pt x="1019570" y="914728"/>
                </a:moveTo>
                <a:lnTo>
                  <a:pt x="1019570" y="951304"/>
                </a:lnTo>
                <a:lnTo>
                  <a:pt x="1065532" y="951304"/>
                </a:lnTo>
                <a:lnTo>
                  <a:pt x="1065532" y="914728"/>
                </a:lnTo>
                <a:close/>
                <a:moveTo>
                  <a:pt x="943128" y="914728"/>
                </a:moveTo>
                <a:lnTo>
                  <a:pt x="943128" y="951304"/>
                </a:lnTo>
                <a:lnTo>
                  <a:pt x="989090" y="951304"/>
                </a:lnTo>
                <a:lnTo>
                  <a:pt x="989090" y="914728"/>
                </a:lnTo>
                <a:close/>
                <a:moveTo>
                  <a:pt x="866686" y="914728"/>
                </a:moveTo>
                <a:lnTo>
                  <a:pt x="866686" y="951304"/>
                </a:lnTo>
                <a:lnTo>
                  <a:pt x="912648" y="951304"/>
                </a:lnTo>
                <a:lnTo>
                  <a:pt x="912648" y="914728"/>
                </a:lnTo>
                <a:close/>
                <a:moveTo>
                  <a:pt x="790244" y="914728"/>
                </a:moveTo>
                <a:lnTo>
                  <a:pt x="790244" y="951304"/>
                </a:lnTo>
                <a:lnTo>
                  <a:pt x="836206" y="951304"/>
                </a:lnTo>
                <a:lnTo>
                  <a:pt x="836206" y="914728"/>
                </a:lnTo>
                <a:close/>
                <a:moveTo>
                  <a:pt x="713802" y="914728"/>
                </a:moveTo>
                <a:lnTo>
                  <a:pt x="713802" y="951304"/>
                </a:lnTo>
                <a:lnTo>
                  <a:pt x="759764" y="951304"/>
                </a:lnTo>
                <a:lnTo>
                  <a:pt x="759764" y="914728"/>
                </a:lnTo>
                <a:close/>
                <a:moveTo>
                  <a:pt x="406719" y="768369"/>
                </a:moveTo>
                <a:cubicBezTo>
                  <a:pt x="397376" y="768369"/>
                  <a:pt x="392429" y="770567"/>
                  <a:pt x="392429" y="781560"/>
                </a:cubicBezTo>
                <a:cubicBezTo>
                  <a:pt x="392979" y="834873"/>
                  <a:pt x="392979" y="888736"/>
                  <a:pt x="391879" y="942049"/>
                </a:cubicBezTo>
                <a:cubicBezTo>
                  <a:pt x="391879" y="951942"/>
                  <a:pt x="395177" y="956339"/>
                  <a:pt x="405620" y="956339"/>
                </a:cubicBezTo>
                <a:cubicBezTo>
                  <a:pt x="416063" y="956339"/>
                  <a:pt x="419360" y="952492"/>
                  <a:pt x="419360" y="942049"/>
                </a:cubicBezTo>
                <a:cubicBezTo>
                  <a:pt x="418811" y="915667"/>
                  <a:pt x="419360" y="889835"/>
                  <a:pt x="419360" y="863453"/>
                </a:cubicBezTo>
                <a:cubicBezTo>
                  <a:pt x="419360" y="836522"/>
                  <a:pt x="418811" y="809041"/>
                  <a:pt x="419360" y="782110"/>
                </a:cubicBezTo>
                <a:cubicBezTo>
                  <a:pt x="419360" y="772766"/>
                  <a:pt x="417162" y="768369"/>
                  <a:pt x="406719" y="768369"/>
                </a:cubicBezTo>
                <a:close/>
                <a:moveTo>
                  <a:pt x="555116" y="723300"/>
                </a:moveTo>
                <a:cubicBezTo>
                  <a:pt x="546872" y="723300"/>
                  <a:pt x="544674" y="727697"/>
                  <a:pt x="544674" y="734842"/>
                </a:cubicBezTo>
                <a:cubicBezTo>
                  <a:pt x="544674" y="804644"/>
                  <a:pt x="544674" y="874446"/>
                  <a:pt x="545223" y="944797"/>
                </a:cubicBezTo>
                <a:cubicBezTo>
                  <a:pt x="544674" y="953041"/>
                  <a:pt x="548521" y="956339"/>
                  <a:pt x="556765" y="956339"/>
                </a:cubicBezTo>
                <a:cubicBezTo>
                  <a:pt x="571056" y="955789"/>
                  <a:pt x="585895" y="955789"/>
                  <a:pt x="600185" y="956339"/>
                </a:cubicBezTo>
                <a:cubicBezTo>
                  <a:pt x="611177" y="956889"/>
                  <a:pt x="615025" y="952492"/>
                  <a:pt x="615025" y="941499"/>
                </a:cubicBezTo>
                <a:cubicBezTo>
                  <a:pt x="614475" y="916217"/>
                  <a:pt x="615025" y="891484"/>
                  <a:pt x="615025" y="866751"/>
                </a:cubicBezTo>
                <a:cubicBezTo>
                  <a:pt x="615025" y="861255"/>
                  <a:pt x="613926" y="853010"/>
                  <a:pt x="621071" y="853010"/>
                </a:cubicBezTo>
                <a:cubicBezTo>
                  <a:pt x="640857" y="853010"/>
                  <a:pt x="637010" y="839270"/>
                  <a:pt x="637559" y="827728"/>
                </a:cubicBezTo>
                <a:cubicBezTo>
                  <a:pt x="637559" y="818934"/>
                  <a:pt x="633712" y="816735"/>
                  <a:pt x="625468" y="816735"/>
                </a:cubicBezTo>
                <a:cubicBezTo>
                  <a:pt x="612277" y="816735"/>
                  <a:pt x="599086" y="816186"/>
                  <a:pt x="585895" y="816735"/>
                </a:cubicBezTo>
                <a:cubicBezTo>
                  <a:pt x="572704" y="817285"/>
                  <a:pt x="567208" y="811239"/>
                  <a:pt x="567208" y="798598"/>
                </a:cubicBezTo>
                <a:cubicBezTo>
                  <a:pt x="567208" y="788705"/>
                  <a:pt x="567208" y="778262"/>
                  <a:pt x="567208" y="767819"/>
                </a:cubicBezTo>
                <a:cubicBezTo>
                  <a:pt x="566659" y="767819"/>
                  <a:pt x="566659" y="767819"/>
                  <a:pt x="566659" y="767819"/>
                </a:cubicBezTo>
                <a:cubicBezTo>
                  <a:pt x="566659" y="756827"/>
                  <a:pt x="566659" y="746384"/>
                  <a:pt x="566659" y="735392"/>
                </a:cubicBezTo>
                <a:cubicBezTo>
                  <a:pt x="566659" y="727148"/>
                  <a:pt x="563910" y="723300"/>
                  <a:pt x="555116" y="723300"/>
                </a:cubicBezTo>
                <a:close/>
                <a:moveTo>
                  <a:pt x="509498" y="565559"/>
                </a:moveTo>
                <a:cubicBezTo>
                  <a:pt x="503452" y="565559"/>
                  <a:pt x="495208" y="563910"/>
                  <a:pt x="495208" y="572704"/>
                </a:cubicBezTo>
                <a:cubicBezTo>
                  <a:pt x="495208" y="582597"/>
                  <a:pt x="488063" y="595239"/>
                  <a:pt x="502353" y="601284"/>
                </a:cubicBezTo>
                <a:cubicBezTo>
                  <a:pt x="534781" y="615025"/>
                  <a:pt x="546322" y="640857"/>
                  <a:pt x="545223" y="674384"/>
                </a:cubicBezTo>
                <a:cubicBezTo>
                  <a:pt x="544674" y="705712"/>
                  <a:pt x="543025" y="702964"/>
                  <a:pt x="571605" y="702964"/>
                </a:cubicBezTo>
                <a:cubicBezTo>
                  <a:pt x="574353" y="702964"/>
                  <a:pt x="576552" y="702964"/>
                  <a:pt x="578750" y="703514"/>
                </a:cubicBezTo>
                <a:cubicBezTo>
                  <a:pt x="584796" y="704613"/>
                  <a:pt x="589193" y="706262"/>
                  <a:pt x="588643" y="715056"/>
                </a:cubicBezTo>
                <a:cubicBezTo>
                  <a:pt x="586994" y="732644"/>
                  <a:pt x="588093" y="749682"/>
                  <a:pt x="588093" y="767270"/>
                </a:cubicBezTo>
                <a:cubicBezTo>
                  <a:pt x="588093" y="793651"/>
                  <a:pt x="588093" y="793651"/>
                  <a:pt x="613376" y="794751"/>
                </a:cubicBezTo>
                <a:cubicBezTo>
                  <a:pt x="615025" y="794751"/>
                  <a:pt x="616124" y="795300"/>
                  <a:pt x="617773" y="795300"/>
                </a:cubicBezTo>
                <a:cubicBezTo>
                  <a:pt x="627117" y="795850"/>
                  <a:pt x="637010" y="799148"/>
                  <a:pt x="637559" y="783758"/>
                </a:cubicBezTo>
                <a:cubicBezTo>
                  <a:pt x="638658" y="756827"/>
                  <a:pt x="638658" y="755178"/>
                  <a:pt x="620521" y="754629"/>
                </a:cubicBezTo>
                <a:cubicBezTo>
                  <a:pt x="602384" y="753529"/>
                  <a:pt x="597987" y="749682"/>
                  <a:pt x="597987" y="731545"/>
                </a:cubicBezTo>
                <a:cubicBezTo>
                  <a:pt x="597987" y="706262"/>
                  <a:pt x="597987" y="681529"/>
                  <a:pt x="597987" y="656796"/>
                </a:cubicBezTo>
                <a:cubicBezTo>
                  <a:pt x="597437" y="656796"/>
                  <a:pt x="597437" y="656796"/>
                  <a:pt x="597437" y="656796"/>
                </a:cubicBezTo>
                <a:cubicBezTo>
                  <a:pt x="597437" y="631514"/>
                  <a:pt x="596887" y="606231"/>
                  <a:pt x="597437" y="580949"/>
                </a:cubicBezTo>
                <a:cubicBezTo>
                  <a:pt x="597987" y="569956"/>
                  <a:pt x="594689" y="565009"/>
                  <a:pt x="582597" y="565559"/>
                </a:cubicBezTo>
                <a:cubicBezTo>
                  <a:pt x="558414" y="566109"/>
                  <a:pt x="533681" y="565559"/>
                  <a:pt x="509498" y="565559"/>
                </a:cubicBezTo>
                <a:close/>
                <a:moveTo>
                  <a:pt x="1099240" y="0"/>
                </a:moveTo>
                <a:lnTo>
                  <a:pt x="1179484" y="0"/>
                </a:lnTo>
                <a:lnTo>
                  <a:pt x="1216309" y="756827"/>
                </a:lnTo>
                <a:lnTo>
                  <a:pt x="1303698" y="758476"/>
                </a:lnTo>
                <a:lnTo>
                  <a:pt x="1301500" y="1355913"/>
                </a:lnTo>
                <a:lnTo>
                  <a:pt x="0" y="1355913"/>
                </a:lnTo>
                <a:lnTo>
                  <a:pt x="2199" y="951942"/>
                </a:lnTo>
                <a:lnTo>
                  <a:pt x="149497" y="867850"/>
                </a:lnTo>
                <a:lnTo>
                  <a:pt x="190719" y="943698"/>
                </a:lnTo>
                <a:lnTo>
                  <a:pt x="325925" y="867300"/>
                </a:lnTo>
                <a:lnTo>
                  <a:pt x="364398" y="938751"/>
                </a:lnTo>
                <a:cubicBezTo>
                  <a:pt x="364398" y="881591"/>
                  <a:pt x="365498" y="824430"/>
                  <a:pt x="366047" y="767270"/>
                </a:cubicBezTo>
                <a:cubicBezTo>
                  <a:pt x="366047" y="743636"/>
                  <a:pt x="367696" y="741987"/>
                  <a:pt x="391879" y="741987"/>
                </a:cubicBezTo>
                <a:cubicBezTo>
                  <a:pt x="423208" y="741987"/>
                  <a:pt x="419910" y="745835"/>
                  <a:pt x="419910" y="714506"/>
                </a:cubicBezTo>
                <a:cubicBezTo>
                  <a:pt x="419910" y="696918"/>
                  <a:pt x="419910" y="678781"/>
                  <a:pt x="419910" y="661193"/>
                </a:cubicBezTo>
                <a:cubicBezTo>
                  <a:pt x="420460" y="635911"/>
                  <a:pt x="431452" y="616674"/>
                  <a:pt x="454536" y="606231"/>
                </a:cubicBezTo>
                <a:cubicBezTo>
                  <a:pt x="464979" y="601834"/>
                  <a:pt x="468826" y="595788"/>
                  <a:pt x="467727" y="584796"/>
                </a:cubicBezTo>
                <a:cubicBezTo>
                  <a:pt x="466628" y="574903"/>
                  <a:pt x="467177" y="565009"/>
                  <a:pt x="467177" y="555116"/>
                </a:cubicBezTo>
                <a:cubicBezTo>
                  <a:pt x="466628" y="544674"/>
                  <a:pt x="471574" y="539178"/>
                  <a:pt x="482017" y="539178"/>
                </a:cubicBezTo>
                <a:cubicBezTo>
                  <a:pt x="523788" y="539178"/>
                  <a:pt x="565559" y="539178"/>
                  <a:pt x="607330" y="539178"/>
                </a:cubicBezTo>
                <a:cubicBezTo>
                  <a:pt x="620521" y="539178"/>
                  <a:pt x="624368" y="546872"/>
                  <a:pt x="624368" y="558414"/>
                </a:cubicBezTo>
                <a:cubicBezTo>
                  <a:pt x="623819" y="596887"/>
                  <a:pt x="623819" y="635361"/>
                  <a:pt x="624368" y="673834"/>
                </a:cubicBezTo>
                <a:cubicBezTo>
                  <a:pt x="624368" y="688124"/>
                  <a:pt x="625468" y="702964"/>
                  <a:pt x="626017" y="717254"/>
                </a:cubicBezTo>
                <a:cubicBezTo>
                  <a:pt x="626017" y="721651"/>
                  <a:pt x="626017" y="727148"/>
                  <a:pt x="632063" y="726598"/>
                </a:cubicBezTo>
                <a:cubicBezTo>
                  <a:pt x="637559" y="726048"/>
                  <a:pt x="637010" y="721651"/>
                  <a:pt x="637010" y="717804"/>
                </a:cubicBezTo>
                <a:cubicBezTo>
                  <a:pt x="637010" y="708461"/>
                  <a:pt x="637559" y="699667"/>
                  <a:pt x="637010" y="690873"/>
                </a:cubicBezTo>
                <a:cubicBezTo>
                  <a:pt x="636460" y="679330"/>
                  <a:pt x="641407" y="672735"/>
                  <a:pt x="653498" y="674384"/>
                </a:cubicBezTo>
                <a:cubicBezTo>
                  <a:pt x="665590" y="676033"/>
                  <a:pt x="671086" y="672186"/>
                  <a:pt x="671086" y="658445"/>
                </a:cubicBezTo>
                <a:cubicBezTo>
                  <a:pt x="671086" y="639208"/>
                  <a:pt x="680430" y="623819"/>
                  <a:pt x="695819" y="611727"/>
                </a:cubicBezTo>
                <a:cubicBezTo>
                  <a:pt x="702414" y="606231"/>
                  <a:pt x="710109" y="602933"/>
                  <a:pt x="715056" y="594140"/>
                </a:cubicBezTo>
                <a:cubicBezTo>
                  <a:pt x="720002" y="585346"/>
                  <a:pt x="748582" y="588643"/>
                  <a:pt x="753529" y="597987"/>
                </a:cubicBezTo>
                <a:cubicBezTo>
                  <a:pt x="755728" y="601834"/>
                  <a:pt x="758476" y="604033"/>
                  <a:pt x="762323" y="606231"/>
                </a:cubicBezTo>
                <a:cubicBezTo>
                  <a:pt x="785407" y="619422"/>
                  <a:pt x="795850" y="639758"/>
                  <a:pt x="795850" y="665590"/>
                </a:cubicBezTo>
                <a:cubicBezTo>
                  <a:pt x="795850" y="698567"/>
                  <a:pt x="795850" y="732094"/>
                  <a:pt x="795850" y="765071"/>
                </a:cubicBezTo>
                <a:lnTo>
                  <a:pt x="862903" y="761773"/>
                </a:lnTo>
                <a:lnTo>
                  <a:pt x="898079" y="155543"/>
                </a:lnTo>
                <a:lnTo>
                  <a:pt x="979973" y="155543"/>
                </a:lnTo>
                <a:lnTo>
                  <a:pt x="1016797" y="759026"/>
                </a:lnTo>
                <a:lnTo>
                  <a:pt x="1063515" y="75737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A98399F-D986-4831-8DC3-DA60B3B7336B}"/>
              </a:ext>
            </a:extLst>
          </p:cNvPr>
          <p:cNvSpPr/>
          <p:nvPr/>
        </p:nvSpPr>
        <p:spPr>
          <a:xfrm rot="16200000">
            <a:off x="975167" y="5805191"/>
            <a:ext cx="565444" cy="676134"/>
          </a:xfrm>
          <a:custGeom>
            <a:avLst/>
            <a:gdLst>
              <a:gd name="connsiteX0" fmla="*/ 182559 w 565444"/>
              <a:gd name="connsiteY0" fmla="*/ 37056 h 676134"/>
              <a:gd name="connsiteX1" fmla="*/ 182559 w 565444"/>
              <a:gd name="connsiteY1" fmla="*/ 175472 h 676134"/>
              <a:gd name="connsiteX2" fmla="*/ 108447 w 565444"/>
              <a:gd name="connsiteY2" fmla="*/ 175472 h 676134"/>
              <a:gd name="connsiteX3" fmla="*/ 108447 w 565444"/>
              <a:gd name="connsiteY3" fmla="*/ 37056 h 676134"/>
              <a:gd name="connsiteX4" fmla="*/ 145503 w 565444"/>
              <a:gd name="connsiteY4" fmla="*/ 0 h 676134"/>
              <a:gd name="connsiteX5" fmla="*/ 182559 w 565444"/>
              <a:gd name="connsiteY5" fmla="*/ 37056 h 676134"/>
              <a:gd name="connsiteX6" fmla="*/ 456997 w 565444"/>
              <a:gd name="connsiteY6" fmla="*/ 37056 h 676134"/>
              <a:gd name="connsiteX7" fmla="*/ 456997 w 565444"/>
              <a:gd name="connsiteY7" fmla="*/ 175472 h 676134"/>
              <a:gd name="connsiteX8" fmla="*/ 382885 w 565444"/>
              <a:gd name="connsiteY8" fmla="*/ 175472 h 676134"/>
              <a:gd name="connsiteX9" fmla="*/ 382885 w 565444"/>
              <a:gd name="connsiteY9" fmla="*/ 37056 h 676134"/>
              <a:gd name="connsiteX10" fmla="*/ 419941 w 565444"/>
              <a:gd name="connsiteY10" fmla="*/ 0 h 676134"/>
              <a:gd name="connsiteX11" fmla="*/ 456997 w 565444"/>
              <a:gd name="connsiteY11" fmla="*/ 37056 h 676134"/>
              <a:gd name="connsiteX12" fmla="*/ 486828 w 565444"/>
              <a:gd name="connsiteY12" fmla="*/ 382985 h 676134"/>
              <a:gd name="connsiteX13" fmla="*/ 486828 w 565444"/>
              <a:gd name="connsiteY13" fmla="*/ 382986 h 676134"/>
              <a:gd name="connsiteX14" fmla="*/ 483130 w 565444"/>
              <a:gd name="connsiteY14" fmla="*/ 374057 h 676134"/>
              <a:gd name="connsiteX15" fmla="*/ 474201 w 565444"/>
              <a:gd name="connsiteY15" fmla="*/ 370359 h 676134"/>
              <a:gd name="connsiteX16" fmla="*/ 91242 w 565444"/>
              <a:gd name="connsiteY16" fmla="*/ 370358 h 676134"/>
              <a:gd name="connsiteX17" fmla="*/ 78615 w 565444"/>
              <a:gd name="connsiteY17" fmla="*/ 382985 h 676134"/>
              <a:gd name="connsiteX18" fmla="*/ 78614 w 565444"/>
              <a:gd name="connsiteY18" fmla="*/ 382985 h 676134"/>
              <a:gd name="connsiteX19" fmla="*/ 91241 w 565444"/>
              <a:gd name="connsiteY19" fmla="*/ 395612 h 676134"/>
              <a:gd name="connsiteX20" fmla="*/ 474201 w 565444"/>
              <a:gd name="connsiteY20" fmla="*/ 395612 h 676134"/>
              <a:gd name="connsiteX21" fmla="*/ 483130 w 565444"/>
              <a:gd name="connsiteY21" fmla="*/ 391914 h 676134"/>
              <a:gd name="connsiteX22" fmla="*/ 486828 w 565444"/>
              <a:gd name="connsiteY22" fmla="*/ 382986 h 676134"/>
              <a:gd name="connsiteX23" fmla="*/ 486828 w 565444"/>
              <a:gd name="connsiteY23" fmla="*/ 382986 h 676134"/>
              <a:gd name="connsiteX24" fmla="*/ 486828 w 565444"/>
              <a:gd name="connsiteY24" fmla="*/ 329551 h 676134"/>
              <a:gd name="connsiteX25" fmla="*/ 483130 w 565444"/>
              <a:gd name="connsiteY25" fmla="*/ 320622 h 676134"/>
              <a:gd name="connsiteX26" fmla="*/ 474201 w 565444"/>
              <a:gd name="connsiteY26" fmla="*/ 316924 h 676134"/>
              <a:gd name="connsiteX27" fmla="*/ 91242 w 565444"/>
              <a:gd name="connsiteY27" fmla="*/ 316923 h 676134"/>
              <a:gd name="connsiteX28" fmla="*/ 78615 w 565444"/>
              <a:gd name="connsiteY28" fmla="*/ 329550 h 676134"/>
              <a:gd name="connsiteX29" fmla="*/ 78614 w 565444"/>
              <a:gd name="connsiteY29" fmla="*/ 329550 h 676134"/>
              <a:gd name="connsiteX30" fmla="*/ 91241 w 565444"/>
              <a:gd name="connsiteY30" fmla="*/ 342177 h 676134"/>
              <a:gd name="connsiteX31" fmla="*/ 474201 w 565444"/>
              <a:gd name="connsiteY31" fmla="*/ 342177 h 676134"/>
              <a:gd name="connsiteX32" fmla="*/ 483130 w 565444"/>
              <a:gd name="connsiteY32" fmla="*/ 338479 h 676134"/>
              <a:gd name="connsiteX33" fmla="*/ 486828 w 565444"/>
              <a:gd name="connsiteY33" fmla="*/ 276116 h 676134"/>
              <a:gd name="connsiteX34" fmla="*/ 483130 w 565444"/>
              <a:gd name="connsiteY34" fmla="*/ 267187 h 676134"/>
              <a:gd name="connsiteX35" fmla="*/ 474201 w 565444"/>
              <a:gd name="connsiteY35" fmla="*/ 263489 h 676134"/>
              <a:gd name="connsiteX36" fmla="*/ 91242 w 565444"/>
              <a:gd name="connsiteY36" fmla="*/ 263488 h 676134"/>
              <a:gd name="connsiteX37" fmla="*/ 78615 w 565444"/>
              <a:gd name="connsiteY37" fmla="*/ 276115 h 676134"/>
              <a:gd name="connsiteX38" fmla="*/ 78614 w 565444"/>
              <a:gd name="connsiteY38" fmla="*/ 276115 h 676134"/>
              <a:gd name="connsiteX39" fmla="*/ 91241 w 565444"/>
              <a:gd name="connsiteY39" fmla="*/ 288742 h 676134"/>
              <a:gd name="connsiteX40" fmla="*/ 474201 w 565444"/>
              <a:gd name="connsiteY40" fmla="*/ 288742 h 676134"/>
              <a:gd name="connsiteX41" fmla="*/ 483130 w 565444"/>
              <a:gd name="connsiteY41" fmla="*/ 285044 h 676134"/>
              <a:gd name="connsiteX42" fmla="*/ 565444 w 565444"/>
              <a:gd name="connsiteY42" fmla="*/ 194687 h 676134"/>
              <a:gd name="connsiteX43" fmla="*/ 546230 w 565444"/>
              <a:gd name="connsiteY43" fmla="*/ 213901 h 676134"/>
              <a:gd name="connsiteX44" fmla="*/ 525276 w 565444"/>
              <a:gd name="connsiteY44" fmla="*/ 213901 h 676134"/>
              <a:gd name="connsiteX45" fmla="*/ 508899 w 565444"/>
              <a:gd name="connsiteY45" fmla="*/ 524387 h 676134"/>
              <a:gd name="connsiteX46" fmla="*/ 378243 w 565444"/>
              <a:gd name="connsiteY46" fmla="*/ 676134 h 676134"/>
              <a:gd name="connsiteX47" fmla="*/ 184455 w 565444"/>
              <a:gd name="connsiteY47" fmla="*/ 676134 h 676134"/>
              <a:gd name="connsiteX48" fmla="*/ 53798 w 565444"/>
              <a:gd name="connsiteY48" fmla="*/ 524387 h 676134"/>
              <a:gd name="connsiteX49" fmla="*/ 37421 w 565444"/>
              <a:gd name="connsiteY49" fmla="*/ 213901 h 676134"/>
              <a:gd name="connsiteX50" fmla="*/ 19214 w 565444"/>
              <a:gd name="connsiteY50" fmla="*/ 213901 h 676134"/>
              <a:gd name="connsiteX51" fmla="*/ 0 w 565444"/>
              <a:gd name="connsiteY51" fmla="*/ 194687 h 676134"/>
              <a:gd name="connsiteX52" fmla="*/ 19214 w 565444"/>
              <a:gd name="connsiteY52" fmla="*/ 175473 h 676134"/>
              <a:gd name="connsiteX53" fmla="*/ 546230 w 565444"/>
              <a:gd name="connsiteY53" fmla="*/ 175473 h 676134"/>
              <a:gd name="connsiteX54" fmla="*/ 565444 w 565444"/>
              <a:gd name="connsiteY54" fmla="*/ 194687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65444" h="676134">
                <a:moveTo>
                  <a:pt x="182559" y="37056"/>
                </a:move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ubicBezTo>
                  <a:pt x="165968" y="0"/>
                  <a:pt x="182559" y="16591"/>
                  <a:pt x="182559" y="37056"/>
                </a:cubicBezTo>
                <a:close/>
                <a:moveTo>
                  <a:pt x="456997" y="37056"/>
                </a:move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ubicBezTo>
                  <a:pt x="440406" y="0"/>
                  <a:pt x="456997" y="16591"/>
                  <a:pt x="456997" y="37056"/>
                </a:cubicBezTo>
                <a:close/>
                <a:moveTo>
                  <a:pt x="486828" y="382985"/>
                </a:moveTo>
                <a:lnTo>
                  <a:pt x="486828" y="382986"/>
                </a:lnTo>
                <a:lnTo>
                  <a:pt x="483130" y="374057"/>
                </a:lnTo>
                <a:cubicBezTo>
                  <a:pt x="480845" y="371772"/>
                  <a:pt x="477688" y="370359"/>
                  <a:pt x="474201" y="370359"/>
                </a:cubicBezTo>
                <a:lnTo>
                  <a:pt x="91242" y="370358"/>
                </a:lnTo>
                <a:cubicBezTo>
                  <a:pt x="84268" y="370358"/>
                  <a:pt x="78615" y="376011"/>
                  <a:pt x="78615" y="382985"/>
                </a:cubicBezTo>
                <a:lnTo>
                  <a:pt x="78614" y="382985"/>
                </a:lnTo>
                <a:cubicBezTo>
                  <a:pt x="78614" y="389959"/>
                  <a:pt x="84267" y="395612"/>
                  <a:pt x="91241" y="395612"/>
                </a:cubicBezTo>
                <a:lnTo>
                  <a:pt x="474201" y="395612"/>
                </a:lnTo>
                <a:cubicBezTo>
                  <a:pt x="477688" y="395612"/>
                  <a:pt x="480845" y="394199"/>
                  <a:pt x="483130" y="391914"/>
                </a:cubicBezTo>
                <a:lnTo>
                  <a:pt x="486828" y="382986"/>
                </a:lnTo>
                <a:lnTo>
                  <a:pt x="486828" y="382986"/>
                </a:lnTo>
                <a:close/>
                <a:moveTo>
                  <a:pt x="486828" y="329551"/>
                </a:moveTo>
                <a:lnTo>
                  <a:pt x="483130" y="320622"/>
                </a:lnTo>
                <a:cubicBezTo>
                  <a:pt x="480845" y="318337"/>
                  <a:pt x="477688" y="316924"/>
                  <a:pt x="474201" y="316924"/>
                </a:cubicBezTo>
                <a:lnTo>
                  <a:pt x="91242" y="316923"/>
                </a:lnTo>
                <a:cubicBezTo>
                  <a:pt x="84268" y="316923"/>
                  <a:pt x="78615" y="322576"/>
                  <a:pt x="78615" y="329550"/>
                </a:cubicBezTo>
                <a:lnTo>
                  <a:pt x="78614" y="329550"/>
                </a:lnTo>
                <a:cubicBezTo>
                  <a:pt x="78614" y="336524"/>
                  <a:pt x="84267" y="342177"/>
                  <a:pt x="91241" y="342177"/>
                </a:cubicBezTo>
                <a:lnTo>
                  <a:pt x="474201" y="342177"/>
                </a:lnTo>
                <a:cubicBezTo>
                  <a:pt x="477688" y="342177"/>
                  <a:pt x="480845" y="340764"/>
                  <a:pt x="483130" y="338479"/>
                </a:cubicBezTo>
                <a:close/>
                <a:moveTo>
                  <a:pt x="486828" y="276116"/>
                </a:moveTo>
                <a:lnTo>
                  <a:pt x="483130" y="267187"/>
                </a:lnTo>
                <a:cubicBezTo>
                  <a:pt x="480845" y="264902"/>
                  <a:pt x="477688" y="263489"/>
                  <a:pt x="474201" y="263489"/>
                </a:cubicBezTo>
                <a:lnTo>
                  <a:pt x="91242" y="263488"/>
                </a:lnTo>
                <a:cubicBezTo>
                  <a:pt x="84268" y="263488"/>
                  <a:pt x="78615" y="269141"/>
                  <a:pt x="78615" y="276115"/>
                </a:cubicBezTo>
                <a:lnTo>
                  <a:pt x="78614" y="276115"/>
                </a:lnTo>
                <a:cubicBezTo>
                  <a:pt x="78614" y="283089"/>
                  <a:pt x="84267" y="288742"/>
                  <a:pt x="91241" y="288742"/>
                </a:cubicBezTo>
                <a:lnTo>
                  <a:pt x="474201" y="288742"/>
                </a:lnTo>
                <a:cubicBezTo>
                  <a:pt x="477688" y="288742"/>
                  <a:pt x="480845" y="287329"/>
                  <a:pt x="483130" y="285044"/>
                </a:cubicBezTo>
                <a:close/>
                <a:moveTo>
                  <a:pt x="565444" y="194687"/>
                </a:move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7"/>
                </a:lnTo>
                <a:cubicBezTo>
                  <a:pt x="504507" y="609787"/>
                  <a:pt x="447139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7"/>
                </a:cubicBezTo>
                <a:lnTo>
                  <a:pt x="37421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lnTo>
                  <a:pt x="546230" y="175473"/>
                </a:lnTo>
                <a:cubicBezTo>
                  <a:pt x="556842" y="175473"/>
                  <a:pt x="565444" y="184075"/>
                  <a:pt x="565444" y="1946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Bent 101">
            <a:extLst>
              <a:ext uri="{FF2B5EF4-FFF2-40B4-BE49-F238E27FC236}">
                <a16:creationId xmlns:a16="http://schemas.microsoft.com/office/drawing/2014/main" id="{8EBA192E-8507-4805-BD95-BD7B50896422}"/>
              </a:ext>
            </a:extLst>
          </p:cNvPr>
          <p:cNvSpPr/>
          <p:nvPr/>
        </p:nvSpPr>
        <p:spPr>
          <a:xfrm flipH="1" flipV="1">
            <a:off x="1504235" y="5623091"/>
            <a:ext cx="8974693" cy="582611"/>
          </a:xfrm>
          <a:prstGeom prst="bentArrow">
            <a:avLst>
              <a:gd name="adj1" fmla="val 14113"/>
              <a:gd name="adj2" fmla="val 12152"/>
              <a:gd name="adj3" fmla="val 0"/>
              <a:gd name="adj4" fmla="val 545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5CB1FB-8C3B-45CC-BE0E-D38541FA1A8D}"/>
              </a:ext>
            </a:extLst>
          </p:cNvPr>
          <p:cNvGrpSpPr/>
          <p:nvPr/>
        </p:nvGrpSpPr>
        <p:grpSpPr>
          <a:xfrm>
            <a:off x="3912092" y="5616841"/>
            <a:ext cx="1511367" cy="490966"/>
            <a:chOff x="2751274" y="4321303"/>
            <a:chExt cx="1511367" cy="490966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CAEE828-5ECA-4FF6-BD0F-5B1F50A8D329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014D889-75E6-4C27-A7DD-5C75480E7AA7}"/>
                </a:ext>
              </a:extLst>
            </p:cNvPr>
            <p:cNvSpPr/>
            <p:nvPr/>
          </p:nvSpPr>
          <p:spPr>
            <a:xfrm>
              <a:off x="3027027" y="4321303"/>
              <a:ext cx="592071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E88121F-1694-4C80-A9D6-3EF4AEFC8600}"/>
                </a:ext>
              </a:extLst>
            </p:cNvPr>
            <p:cNvSpPr/>
            <p:nvPr/>
          </p:nvSpPr>
          <p:spPr>
            <a:xfrm>
              <a:off x="3610202" y="4506062"/>
              <a:ext cx="369265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0315155-7170-414F-B014-9DE75187B30D}"/>
                </a:ext>
              </a:extLst>
            </p:cNvPr>
            <p:cNvSpPr/>
            <p:nvPr/>
          </p:nvSpPr>
          <p:spPr>
            <a:xfrm>
              <a:off x="3967237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E67E13-E58F-4FB0-B485-321111952A2F}"/>
              </a:ext>
            </a:extLst>
          </p:cNvPr>
          <p:cNvGrpSpPr/>
          <p:nvPr/>
        </p:nvGrpSpPr>
        <p:grpSpPr>
          <a:xfrm>
            <a:off x="9410500" y="2710940"/>
            <a:ext cx="2036454" cy="2914798"/>
            <a:chOff x="9392570" y="2693010"/>
            <a:chExt cx="2036454" cy="2914798"/>
          </a:xfrm>
          <a:solidFill>
            <a:schemeClr val="accent1"/>
          </a:solidFill>
        </p:grpSpPr>
        <p:sp>
          <p:nvSpPr>
            <p:cNvPr id="142" name="Oval 1">
              <a:extLst>
                <a:ext uri="{FF2B5EF4-FFF2-40B4-BE49-F238E27FC236}">
                  <a16:creationId xmlns:a16="http://schemas.microsoft.com/office/drawing/2014/main" id="{93C89472-3994-4F29-BCEA-F5B3750388F7}"/>
                </a:ext>
              </a:extLst>
            </p:cNvPr>
            <p:cNvSpPr/>
            <p:nvPr/>
          </p:nvSpPr>
          <p:spPr>
            <a:xfrm flipH="1">
              <a:off x="10130361" y="5170309"/>
              <a:ext cx="560872" cy="10016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3" name="Oval 1">
              <a:extLst>
                <a:ext uri="{FF2B5EF4-FFF2-40B4-BE49-F238E27FC236}">
                  <a16:creationId xmlns:a16="http://schemas.microsoft.com/office/drawing/2014/main" id="{562FA17F-34DD-4833-B88E-B25D0AD94387}"/>
                </a:ext>
              </a:extLst>
            </p:cNvPr>
            <p:cNvSpPr/>
            <p:nvPr/>
          </p:nvSpPr>
          <p:spPr>
            <a:xfrm flipH="1">
              <a:off x="10190455" y="5447560"/>
              <a:ext cx="440684" cy="16024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44" name="Oval 1">
              <a:extLst>
                <a:ext uri="{FF2B5EF4-FFF2-40B4-BE49-F238E27FC236}">
                  <a16:creationId xmlns:a16="http://schemas.microsoft.com/office/drawing/2014/main" id="{5FDE4BF7-69D8-4347-8B6F-1F7909A29DFA}"/>
                </a:ext>
              </a:extLst>
            </p:cNvPr>
            <p:cNvSpPr/>
            <p:nvPr/>
          </p:nvSpPr>
          <p:spPr>
            <a:xfrm flipH="1">
              <a:off x="10150393" y="5308935"/>
              <a:ext cx="520809" cy="10016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5" name="Oval 1">
              <a:extLst>
                <a:ext uri="{FF2B5EF4-FFF2-40B4-BE49-F238E27FC236}">
                  <a16:creationId xmlns:a16="http://schemas.microsoft.com/office/drawing/2014/main" id="{394F196D-2D6E-4120-AE3F-684AF1FF3436}"/>
                </a:ext>
              </a:extLst>
            </p:cNvPr>
            <p:cNvSpPr/>
            <p:nvPr/>
          </p:nvSpPr>
          <p:spPr>
            <a:xfrm flipH="1">
              <a:off x="10110330" y="5031684"/>
              <a:ext cx="600935" cy="10016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C7A0C76-30F6-4D40-A08F-49E0C4075BE9}"/>
                </a:ext>
              </a:extLst>
            </p:cNvPr>
            <p:cNvSpPr/>
            <p:nvPr/>
          </p:nvSpPr>
          <p:spPr>
            <a:xfrm flipH="1">
              <a:off x="9392570" y="2693010"/>
              <a:ext cx="2036454" cy="2246601"/>
            </a:xfrm>
            <a:custGeom>
              <a:avLst/>
              <a:gdLst>
                <a:gd name="connsiteX0" fmla="*/ 696638 w 2036454"/>
                <a:gd name="connsiteY0" fmla="*/ 2081097 h 2246601"/>
                <a:gd name="connsiteX1" fmla="*/ 717664 w 2036454"/>
                <a:gd name="connsiteY1" fmla="*/ 2094765 h 2246601"/>
                <a:gd name="connsiteX2" fmla="*/ 709915 w 2036454"/>
                <a:gd name="connsiteY2" fmla="*/ 2093208 h 2246601"/>
                <a:gd name="connsiteX3" fmla="*/ 1016176 w 2036454"/>
                <a:gd name="connsiteY3" fmla="*/ 69112 h 2246601"/>
                <a:gd name="connsiteX4" fmla="*/ 1972239 w 2036454"/>
                <a:gd name="connsiteY4" fmla="*/ 1025175 h 2246601"/>
                <a:gd name="connsiteX5" fmla="*/ 1016176 w 2036454"/>
                <a:gd name="connsiteY5" fmla="*/ 1981238 h 2246601"/>
                <a:gd name="connsiteX6" fmla="*/ 60113 w 2036454"/>
                <a:gd name="connsiteY6" fmla="*/ 1025175 h 2246601"/>
                <a:gd name="connsiteX7" fmla="*/ 1016176 w 2036454"/>
                <a:gd name="connsiteY7" fmla="*/ 69112 h 2246601"/>
                <a:gd name="connsiteX8" fmla="*/ 1020136 w 2036454"/>
                <a:gd name="connsiteY8" fmla="*/ 0 h 2246601"/>
                <a:gd name="connsiteX9" fmla="*/ 1018229 w 2036454"/>
                <a:gd name="connsiteY9" fmla="*/ 147 h 2246601"/>
                <a:gd name="connsiteX10" fmla="*/ 1016319 w 2036454"/>
                <a:gd name="connsiteY10" fmla="*/ 0 h 2246601"/>
                <a:gd name="connsiteX11" fmla="*/ 0 w 2036454"/>
                <a:gd name="connsiteY11" fmla="*/ 1016319 h 2246601"/>
                <a:gd name="connsiteX12" fmla="*/ 484581 w 2036454"/>
                <a:gd name="connsiteY12" fmla="*/ 1942131 h 2246601"/>
                <a:gd name="connsiteX13" fmla="*/ 533756 w 2036454"/>
                <a:gd name="connsiteY13" fmla="*/ 2149329 h 2246601"/>
                <a:gd name="connsiteX14" fmla="*/ 663812 w 2036454"/>
                <a:gd name="connsiteY14" fmla="*/ 2246601 h 2246601"/>
                <a:gd name="connsiteX15" fmla="*/ 1018229 w 2036454"/>
                <a:gd name="connsiteY15" fmla="*/ 2245332 h 2246601"/>
                <a:gd name="connsiteX16" fmla="*/ 1372641 w 2036454"/>
                <a:gd name="connsiteY16" fmla="*/ 2246601 h 2246601"/>
                <a:gd name="connsiteX17" fmla="*/ 1502697 w 2036454"/>
                <a:gd name="connsiteY17" fmla="*/ 2149329 h 2246601"/>
                <a:gd name="connsiteX18" fmla="*/ 1551873 w 2036454"/>
                <a:gd name="connsiteY18" fmla="*/ 1942131 h 2246601"/>
                <a:gd name="connsiteX19" fmla="*/ 2036454 w 2036454"/>
                <a:gd name="connsiteY19" fmla="*/ 1016319 h 2246601"/>
                <a:gd name="connsiteX20" fmla="*/ 1020136 w 2036454"/>
                <a:gd name="connsiteY20" fmla="*/ 0 h 2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36454" h="2246601">
                  <a:moveTo>
                    <a:pt x="696638" y="2081097"/>
                  </a:moveTo>
                  <a:lnTo>
                    <a:pt x="717664" y="2094765"/>
                  </a:lnTo>
                  <a:lnTo>
                    <a:pt x="709915" y="2093208"/>
                  </a:lnTo>
                  <a:close/>
                  <a:moveTo>
                    <a:pt x="1016176" y="69112"/>
                  </a:moveTo>
                  <a:cubicBezTo>
                    <a:pt x="1544195" y="69112"/>
                    <a:pt x="1972239" y="497156"/>
                    <a:pt x="1972239" y="1025175"/>
                  </a:cubicBezTo>
                  <a:cubicBezTo>
                    <a:pt x="1972239" y="1553194"/>
                    <a:pt x="1544195" y="1981238"/>
                    <a:pt x="1016176" y="1981238"/>
                  </a:cubicBezTo>
                  <a:cubicBezTo>
                    <a:pt x="488157" y="1981238"/>
                    <a:pt x="60113" y="1553194"/>
                    <a:pt x="60113" y="1025175"/>
                  </a:cubicBezTo>
                  <a:cubicBezTo>
                    <a:pt x="60113" y="497156"/>
                    <a:pt x="488157" y="69112"/>
                    <a:pt x="1016176" y="69112"/>
                  </a:cubicBezTo>
                  <a:close/>
                  <a:moveTo>
                    <a:pt x="1020136" y="0"/>
                  </a:moveTo>
                  <a:lnTo>
                    <a:pt x="1018229" y="147"/>
                  </a:lnTo>
                  <a:lnTo>
                    <a:pt x="1016319" y="0"/>
                  </a:lnTo>
                  <a:cubicBezTo>
                    <a:pt x="455022" y="0"/>
                    <a:pt x="0" y="455021"/>
                    <a:pt x="0" y="1016319"/>
                  </a:cubicBezTo>
                  <a:cubicBezTo>
                    <a:pt x="0" y="1396151"/>
                    <a:pt x="271200" y="1771022"/>
                    <a:pt x="484581" y="1942131"/>
                  </a:cubicBezTo>
                  <a:cubicBezTo>
                    <a:pt x="548151" y="2015370"/>
                    <a:pt x="520096" y="2053853"/>
                    <a:pt x="533756" y="2149329"/>
                  </a:cubicBezTo>
                  <a:cubicBezTo>
                    <a:pt x="569271" y="2223033"/>
                    <a:pt x="601038" y="2246601"/>
                    <a:pt x="663812" y="2246601"/>
                  </a:cubicBezTo>
                  <a:lnTo>
                    <a:pt x="1018229" y="2245332"/>
                  </a:lnTo>
                  <a:lnTo>
                    <a:pt x="1372641" y="2246601"/>
                  </a:lnTo>
                  <a:cubicBezTo>
                    <a:pt x="1435417" y="2246601"/>
                    <a:pt x="1467183" y="2223033"/>
                    <a:pt x="1502697" y="2149329"/>
                  </a:cubicBezTo>
                  <a:cubicBezTo>
                    <a:pt x="1516357" y="2053853"/>
                    <a:pt x="1488303" y="2015370"/>
                    <a:pt x="1551873" y="1942131"/>
                  </a:cubicBezTo>
                  <a:cubicBezTo>
                    <a:pt x="1765253" y="1771022"/>
                    <a:pt x="2036454" y="1396151"/>
                    <a:pt x="2036454" y="1016319"/>
                  </a:cubicBezTo>
                  <a:cubicBezTo>
                    <a:pt x="2036454" y="455021"/>
                    <a:pt x="1581432" y="0"/>
                    <a:pt x="102013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1E1607B5-64B5-47A5-8D74-932DFF0AB39F}"/>
              </a:ext>
            </a:extLst>
          </p:cNvPr>
          <p:cNvSpPr/>
          <p:nvPr/>
        </p:nvSpPr>
        <p:spPr>
          <a:xfrm flipH="1">
            <a:off x="9516898" y="2907256"/>
            <a:ext cx="1787797" cy="1972285"/>
          </a:xfrm>
          <a:custGeom>
            <a:avLst/>
            <a:gdLst>
              <a:gd name="connsiteX0" fmla="*/ 696638 w 2036454"/>
              <a:gd name="connsiteY0" fmla="*/ 2081097 h 2246601"/>
              <a:gd name="connsiteX1" fmla="*/ 717664 w 2036454"/>
              <a:gd name="connsiteY1" fmla="*/ 2094765 h 2246601"/>
              <a:gd name="connsiteX2" fmla="*/ 709915 w 2036454"/>
              <a:gd name="connsiteY2" fmla="*/ 2093208 h 2246601"/>
              <a:gd name="connsiteX3" fmla="*/ 1020136 w 2036454"/>
              <a:gd name="connsiteY3" fmla="*/ 0 h 2246601"/>
              <a:gd name="connsiteX4" fmla="*/ 1018229 w 2036454"/>
              <a:gd name="connsiteY4" fmla="*/ 147 h 2246601"/>
              <a:gd name="connsiteX5" fmla="*/ 1016319 w 2036454"/>
              <a:gd name="connsiteY5" fmla="*/ 0 h 2246601"/>
              <a:gd name="connsiteX6" fmla="*/ 0 w 2036454"/>
              <a:gd name="connsiteY6" fmla="*/ 1016319 h 2246601"/>
              <a:gd name="connsiteX7" fmla="*/ 484581 w 2036454"/>
              <a:gd name="connsiteY7" fmla="*/ 1942131 h 2246601"/>
              <a:gd name="connsiteX8" fmla="*/ 533756 w 2036454"/>
              <a:gd name="connsiteY8" fmla="*/ 2149329 h 2246601"/>
              <a:gd name="connsiteX9" fmla="*/ 663812 w 2036454"/>
              <a:gd name="connsiteY9" fmla="*/ 2246601 h 2246601"/>
              <a:gd name="connsiteX10" fmla="*/ 1018229 w 2036454"/>
              <a:gd name="connsiteY10" fmla="*/ 2245332 h 2246601"/>
              <a:gd name="connsiteX11" fmla="*/ 1372641 w 2036454"/>
              <a:gd name="connsiteY11" fmla="*/ 2246601 h 2246601"/>
              <a:gd name="connsiteX12" fmla="*/ 1502697 w 2036454"/>
              <a:gd name="connsiteY12" fmla="*/ 2149329 h 2246601"/>
              <a:gd name="connsiteX13" fmla="*/ 1551873 w 2036454"/>
              <a:gd name="connsiteY13" fmla="*/ 1942131 h 2246601"/>
              <a:gd name="connsiteX14" fmla="*/ 2036454 w 2036454"/>
              <a:gd name="connsiteY14" fmla="*/ 1016319 h 2246601"/>
              <a:gd name="connsiteX15" fmla="*/ 1020136 w 2036454"/>
              <a:gd name="connsiteY15" fmla="*/ 0 h 2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6454" h="2246601">
                <a:moveTo>
                  <a:pt x="696638" y="2081097"/>
                </a:moveTo>
                <a:lnTo>
                  <a:pt x="717664" y="2094765"/>
                </a:lnTo>
                <a:lnTo>
                  <a:pt x="709915" y="2093208"/>
                </a:lnTo>
                <a:close/>
                <a:moveTo>
                  <a:pt x="1020136" y="0"/>
                </a:moveTo>
                <a:lnTo>
                  <a:pt x="1018229" y="147"/>
                </a:lnTo>
                <a:lnTo>
                  <a:pt x="1016319" y="0"/>
                </a:lnTo>
                <a:cubicBezTo>
                  <a:pt x="455022" y="0"/>
                  <a:pt x="0" y="455021"/>
                  <a:pt x="0" y="1016319"/>
                </a:cubicBezTo>
                <a:cubicBezTo>
                  <a:pt x="0" y="1396151"/>
                  <a:pt x="271200" y="1771022"/>
                  <a:pt x="484581" y="1942131"/>
                </a:cubicBezTo>
                <a:cubicBezTo>
                  <a:pt x="548151" y="2015370"/>
                  <a:pt x="520096" y="2053853"/>
                  <a:pt x="533756" y="2149329"/>
                </a:cubicBezTo>
                <a:cubicBezTo>
                  <a:pt x="569271" y="2223033"/>
                  <a:pt x="601038" y="2246601"/>
                  <a:pt x="663812" y="2246601"/>
                </a:cubicBezTo>
                <a:lnTo>
                  <a:pt x="1018229" y="2245332"/>
                </a:lnTo>
                <a:lnTo>
                  <a:pt x="1372641" y="2246601"/>
                </a:lnTo>
                <a:cubicBezTo>
                  <a:pt x="1435417" y="2246601"/>
                  <a:pt x="1467183" y="2223033"/>
                  <a:pt x="1502697" y="2149329"/>
                </a:cubicBezTo>
                <a:cubicBezTo>
                  <a:pt x="1516357" y="2053853"/>
                  <a:pt x="1488303" y="2015370"/>
                  <a:pt x="1551873" y="1942131"/>
                </a:cubicBezTo>
                <a:cubicBezTo>
                  <a:pt x="1765253" y="1771022"/>
                  <a:pt x="2036454" y="1396151"/>
                  <a:pt x="2036454" y="1016319"/>
                </a:cubicBezTo>
                <a:cubicBezTo>
                  <a:pt x="2036454" y="455021"/>
                  <a:pt x="1581432" y="0"/>
                  <a:pt x="10201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B2A7E71-5738-44B8-8C95-AE69F852EEE2}"/>
              </a:ext>
            </a:extLst>
          </p:cNvPr>
          <p:cNvGrpSpPr/>
          <p:nvPr/>
        </p:nvGrpSpPr>
        <p:grpSpPr>
          <a:xfrm>
            <a:off x="9516898" y="2814396"/>
            <a:ext cx="1832724" cy="1832724"/>
            <a:chOff x="4547049" y="1897856"/>
            <a:chExt cx="3071634" cy="3071634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F22443-BC2E-481F-848C-C91988FF254D}"/>
                </a:ext>
              </a:extLst>
            </p:cNvPr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5F2A40E-4190-437D-AC60-CD4CDF3B31A4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DFE7297-5D2E-4A1E-AF36-A4B43D60EE20}"/>
              </a:ext>
            </a:extLst>
          </p:cNvPr>
          <p:cNvGrpSpPr/>
          <p:nvPr/>
        </p:nvGrpSpPr>
        <p:grpSpPr>
          <a:xfrm>
            <a:off x="1622668" y="4943210"/>
            <a:ext cx="2295222" cy="1166481"/>
            <a:chOff x="1786971" y="4942919"/>
            <a:chExt cx="2041538" cy="1037553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542EA2AA-46CA-4542-867B-4B1CB448291F}"/>
                </a:ext>
              </a:extLst>
            </p:cNvPr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rapezoid 170">
              <a:extLst>
                <a:ext uri="{FF2B5EF4-FFF2-40B4-BE49-F238E27FC236}">
                  <a16:creationId xmlns:a16="http://schemas.microsoft.com/office/drawing/2014/main" id="{D4CACEE3-B90F-4F91-BDC6-877A07B30437}"/>
                </a:ext>
              </a:extLst>
            </p:cNvPr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rapezoid 171">
              <a:extLst>
                <a:ext uri="{FF2B5EF4-FFF2-40B4-BE49-F238E27FC236}">
                  <a16:creationId xmlns:a16="http://schemas.microsoft.com/office/drawing/2014/main" id="{7A91969B-169B-4C9F-A000-5E82C767548C}"/>
                </a:ext>
              </a:extLst>
            </p:cNvPr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05ABD50-FAA4-4DC3-8D60-F356E81A32AF}"/>
                </a:ext>
              </a:extLst>
            </p:cNvPr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6FD9438-9622-4C4E-BFA8-0C05525FCFD4}"/>
                  </a:ext>
                </a:extLst>
              </p:cNvPr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F8AB41D-920E-42F9-ADC4-C5E4FA92A810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B6373E23-F5CD-4F0F-AA5B-23DBCE336F76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Trapezoid 237">
                  <a:extLst>
                    <a:ext uri="{FF2B5EF4-FFF2-40B4-BE49-F238E27FC236}">
                      <a16:creationId xmlns:a16="http://schemas.microsoft.com/office/drawing/2014/main" id="{F598B5F6-B0BA-4533-A3E1-814F76F6C2EA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B9895C98-0D69-4F95-ABCE-8B972769064A}"/>
                  </a:ext>
                </a:extLst>
              </p:cNvPr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96EBE5C6-DE8F-44F9-9B6B-8B5ECBD2BD9B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3D184445-6645-4A77-A9FB-EB687E422469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:a16="http://schemas.microsoft.com/office/drawing/2014/main" id="{5A94EBDF-19DB-4165-92F2-1E0F0718FC4C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AD918A8-175F-40E7-869A-7618A3014E59}"/>
                  </a:ext>
                </a:extLst>
              </p:cNvPr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93BFED72-A954-4796-9EA9-FD6A91263F48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6DB22848-DE6A-434F-96FF-E95C3CD906E1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:a16="http://schemas.microsoft.com/office/drawing/2014/main" id="{B5E54CE8-3008-4CB1-824B-F057EC1055BB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4" name="Trapezoid 173">
              <a:extLst>
                <a:ext uri="{FF2B5EF4-FFF2-40B4-BE49-F238E27FC236}">
                  <a16:creationId xmlns:a16="http://schemas.microsoft.com/office/drawing/2014/main" id="{D71F561F-BB5E-4E08-A62B-93F204E90C6F}"/>
                </a:ext>
              </a:extLst>
            </p:cNvPr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926B953F-E07E-4B44-A2F2-83C58280DC83}"/>
                </a:ext>
              </a:extLst>
            </p:cNvPr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rapezoid 175">
              <a:extLst>
                <a:ext uri="{FF2B5EF4-FFF2-40B4-BE49-F238E27FC236}">
                  <a16:creationId xmlns:a16="http://schemas.microsoft.com/office/drawing/2014/main" id="{D73A1ECF-C322-4F51-8A8A-056B6ECA0135}"/>
                </a:ext>
              </a:extLst>
            </p:cNvPr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rapezoid 176">
              <a:extLst>
                <a:ext uri="{FF2B5EF4-FFF2-40B4-BE49-F238E27FC236}">
                  <a16:creationId xmlns:a16="http://schemas.microsoft.com/office/drawing/2014/main" id="{EEDD94C3-C6F2-430C-83ED-9003CA2F314C}"/>
                </a:ext>
              </a:extLst>
            </p:cNvPr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0263849-62BA-451C-B197-C458827AF1E9}"/>
                </a:ext>
              </a:extLst>
            </p:cNvPr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1C3CCF86-B933-4353-9B3A-1DB36D4305ED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87141F13-5FAA-4FB3-BD57-65B1DCFB0C93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81DFD139-9103-43FD-996F-0C33D81607F8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29DD79B1-E490-4CE7-872E-5D99A26FB2E2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C0564815-BC6C-4565-A05B-816A9361D561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1E6B8734-96EA-42CE-9A25-027B730D03B3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07C30DC-29B8-49D1-815B-87EF8DAD90A6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DFFAE26A-2273-41E9-B826-3C556F16755D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F03B1CCC-644F-4515-AE4F-AEB9ED345D42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7BCF6C98-A966-462D-88A5-DAD346C3ADEB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DDB596CA-184F-40A2-9566-DF961E600637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739D00F-806A-4BB7-8A2F-1DFE0310997B}"/>
                </a:ext>
              </a:extLst>
            </p:cNvPr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1452CDC8-7256-4FF3-8FED-628116B53909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BC5E81AA-5663-4DA9-9089-741502B53958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8DC76A4B-48E7-498C-B613-19DA314AA69A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C74E88BB-2AD8-434B-B25A-206207DF1CCD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581F9D7B-C759-4535-A839-2ABC111149AB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99965AFF-E5B1-498B-85E2-5B4EEC535799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4708C725-A8B0-4EDB-8101-C8AEF888CA11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0014FCF2-64F3-4347-99CD-10D4874CB1C6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427272FB-D869-4B2F-BE88-D85A2175569F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1B17C44F-98D1-4AC8-8120-2C369056386F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10C4F26E-FC0C-4D71-A43D-DB65E27F3EC6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95CDE37-3FBD-418F-9733-EB19520F4D28}"/>
                </a:ext>
              </a:extLst>
            </p:cNvPr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B0B55251-2755-45E1-BF60-CED61EF0A96A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C4BD85E7-71FA-4639-ADC4-DEC534FBAE4E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734DBF5-03CF-4F1E-A840-2ED796BBEE13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819B77A2-DFA0-4E71-BCD0-881DF33D51A4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0129183D-51EB-4B5B-A106-2120213FDF06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1E4B72F1-462E-4E33-A05B-B2E233933E3B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4E4D23D5-B4A7-4958-8C67-5AD58C8D8ED0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347D933A-BDB5-4645-9BBC-CCC53170E1E6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1E91E59F-A2A6-4689-8835-8529250C6087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029F5D9-8869-4528-BA56-D6330F118906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E1D524B3-9CE4-4E06-BF06-EDFB751E86E3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2D0751E-48A5-4D26-8896-4EB7C15FEE9B}"/>
                </a:ext>
              </a:extLst>
            </p:cNvPr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0CE97A67-E510-43E1-9065-73B309F363B2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D05D845F-EC26-43B5-83C8-05AA7E02D077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716D805E-88CA-4423-9482-CAF413AA40A5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DBC13362-F944-4171-801C-366C3F5A5EEA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4F66B606-A82B-4BD3-A624-3B73E4B2FF55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3BEFD1C3-6970-4F5D-AC99-B87C07A11B1D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A9F7D3E2-7B87-4B44-864D-C1943A2E6A55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C25A9BF3-0A32-4742-BE9A-F77C9AFEFA3A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E77F2A87-AE22-481A-A853-243B8DA7D6C8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6FDC3D30-5BA1-4BE7-BFC0-A55999B69580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112E3405-B4AA-4531-BCBA-8323FCD79172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9F8183D3-839A-4097-B592-2553D36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60A7BAFE-4515-426B-B889-AB845EEA69F9}"/>
              </a:ext>
            </a:extLst>
          </p:cNvPr>
          <p:cNvSpPr/>
          <p:nvPr/>
        </p:nvSpPr>
        <p:spPr>
          <a:xfrm flipH="1">
            <a:off x="9955729" y="1432002"/>
            <a:ext cx="892078" cy="1332338"/>
          </a:xfrm>
          <a:custGeom>
            <a:avLst/>
            <a:gdLst>
              <a:gd name="connsiteX0" fmla="*/ 501893 w 892078"/>
              <a:gd name="connsiteY0" fmla="*/ 0 h 1332338"/>
              <a:gd name="connsiteX1" fmla="*/ 498205 w 892078"/>
              <a:gd name="connsiteY1" fmla="*/ 53000 h 1332338"/>
              <a:gd name="connsiteX2" fmla="*/ 456830 w 892078"/>
              <a:gd name="connsiteY2" fmla="*/ 120945 h 1332338"/>
              <a:gd name="connsiteX3" fmla="*/ 387912 w 892078"/>
              <a:gd name="connsiteY3" fmla="*/ 218109 h 1332338"/>
              <a:gd name="connsiteX4" fmla="*/ 391667 w 892078"/>
              <a:gd name="connsiteY4" fmla="*/ 334412 h 1332338"/>
              <a:gd name="connsiteX5" fmla="*/ 407219 w 892078"/>
              <a:gd name="connsiteY5" fmla="*/ 351214 h 1332338"/>
              <a:gd name="connsiteX6" fmla="*/ 413637 w 892078"/>
              <a:gd name="connsiteY6" fmla="*/ 474030 h 1332338"/>
              <a:gd name="connsiteX7" fmla="*/ 416812 w 892078"/>
              <a:gd name="connsiteY7" fmla="*/ 504492 h 1332338"/>
              <a:gd name="connsiteX8" fmla="*/ 402754 w 892078"/>
              <a:gd name="connsiteY8" fmla="*/ 505610 h 1332338"/>
              <a:gd name="connsiteX9" fmla="*/ 369924 w 892078"/>
              <a:gd name="connsiteY9" fmla="*/ 475906 h 1332338"/>
              <a:gd name="connsiteX10" fmla="*/ 126043 w 892078"/>
              <a:gd name="connsiteY10" fmla="*/ 282053 h 1332338"/>
              <a:gd name="connsiteX11" fmla="*/ 204209 w 892078"/>
              <a:gd name="connsiteY11" fmla="*/ 408681 h 1332338"/>
              <a:gd name="connsiteX12" fmla="*/ 344910 w 892078"/>
              <a:gd name="connsiteY12" fmla="*/ 500918 h 1332338"/>
              <a:gd name="connsiteX13" fmla="*/ 418387 w 892078"/>
              <a:gd name="connsiteY13" fmla="*/ 565015 h 1332338"/>
              <a:gd name="connsiteX14" fmla="*/ 404318 w 892078"/>
              <a:gd name="connsiteY14" fmla="*/ 841726 h 1332338"/>
              <a:gd name="connsiteX15" fmla="*/ 354290 w 892078"/>
              <a:gd name="connsiteY15" fmla="*/ 830783 h 1332338"/>
              <a:gd name="connsiteX16" fmla="*/ 353526 w 892078"/>
              <a:gd name="connsiteY16" fmla="*/ 831058 h 1332338"/>
              <a:gd name="connsiteX17" fmla="*/ 350580 w 892078"/>
              <a:gd name="connsiteY17" fmla="*/ 827584 h 1332338"/>
              <a:gd name="connsiteX18" fmla="*/ 347061 w 892078"/>
              <a:gd name="connsiteY18" fmla="*/ 800105 h 1332338"/>
              <a:gd name="connsiteX19" fmla="*/ 281402 w 892078"/>
              <a:gd name="connsiteY19" fmla="*/ 603126 h 1332338"/>
              <a:gd name="connsiteX20" fmla="*/ 0 w 892078"/>
              <a:gd name="connsiteY20" fmla="*/ 531211 h 1332338"/>
              <a:gd name="connsiteX21" fmla="*/ 87546 w 892078"/>
              <a:gd name="connsiteY21" fmla="*/ 639081 h 1332338"/>
              <a:gd name="connsiteX22" fmla="*/ 156335 w 892078"/>
              <a:gd name="connsiteY22" fmla="*/ 770401 h 1332338"/>
              <a:gd name="connsiteX23" fmla="*/ 309542 w 892078"/>
              <a:gd name="connsiteY23" fmla="*/ 829808 h 1332338"/>
              <a:gd name="connsiteX24" fmla="*/ 340979 w 892078"/>
              <a:gd name="connsiteY24" fmla="*/ 837942 h 1332338"/>
              <a:gd name="connsiteX25" fmla="*/ 348283 w 892078"/>
              <a:gd name="connsiteY25" fmla="*/ 838787 h 1332338"/>
              <a:gd name="connsiteX26" fmla="*/ 348036 w 892078"/>
              <a:gd name="connsiteY26" fmla="*/ 840162 h 1332338"/>
              <a:gd name="connsiteX27" fmla="*/ 405880 w 892078"/>
              <a:gd name="connsiteY27" fmla="*/ 949596 h 1332338"/>
              <a:gd name="connsiteX28" fmla="*/ 392717 w 892078"/>
              <a:gd name="connsiteY28" fmla="*/ 1332338 h 1332338"/>
              <a:gd name="connsiteX29" fmla="*/ 473368 w 892078"/>
              <a:gd name="connsiteY29" fmla="*/ 1332338 h 1332338"/>
              <a:gd name="connsiteX30" fmla="*/ 463724 w 892078"/>
              <a:gd name="connsiteY30" fmla="*/ 999622 h 1332338"/>
              <a:gd name="connsiteX31" fmla="*/ 476231 w 892078"/>
              <a:gd name="connsiteY31" fmla="*/ 908949 h 1332338"/>
              <a:gd name="connsiteX32" fmla="*/ 523131 w 892078"/>
              <a:gd name="connsiteY32" fmla="*/ 880809 h 1332338"/>
              <a:gd name="connsiteX33" fmla="*/ 827981 w 892078"/>
              <a:gd name="connsiteY33" fmla="*/ 722913 h 1332338"/>
              <a:gd name="connsiteX34" fmla="*/ 892078 w 892078"/>
              <a:gd name="connsiteY34" fmla="*/ 391486 h 1332338"/>
              <a:gd name="connsiteX35" fmla="*/ 671648 w 892078"/>
              <a:gd name="connsiteY35" fmla="*/ 560326 h 1332338"/>
              <a:gd name="connsiteX36" fmla="*/ 535636 w 892078"/>
              <a:gd name="connsiteY36" fmla="*/ 646309 h 1332338"/>
              <a:gd name="connsiteX37" fmla="*/ 480920 w 892078"/>
              <a:gd name="connsiteY37" fmla="*/ 830783 h 1332338"/>
              <a:gd name="connsiteX38" fmla="*/ 448091 w 892078"/>
              <a:gd name="connsiteY38" fmla="*/ 882373 h 1332338"/>
              <a:gd name="connsiteX39" fmla="*/ 448091 w 892078"/>
              <a:gd name="connsiteY39" fmla="*/ 608790 h 1332338"/>
              <a:gd name="connsiteX40" fmla="*/ 513752 w 892078"/>
              <a:gd name="connsiteY40" fmla="*/ 546257 h 1332338"/>
              <a:gd name="connsiteX41" fmla="*/ 582537 w 892078"/>
              <a:gd name="connsiteY41" fmla="*/ 540003 h 1332338"/>
              <a:gd name="connsiteX42" fmla="*/ 748253 w 892078"/>
              <a:gd name="connsiteY42" fmla="*/ 207012 h 1332338"/>
              <a:gd name="connsiteX43" fmla="*/ 596608 w 892078"/>
              <a:gd name="connsiteY43" fmla="*/ 313318 h 1332338"/>
              <a:gd name="connsiteX44" fmla="*/ 451217 w 892078"/>
              <a:gd name="connsiteY44" fmla="*/ 482159 h 1332338"/>
              <a:gd name="connsiteX45" fmla="*/ 445183 w 892078"/>
              <a:gd name="connsiteY45" fmla="*/ 497255 h 1332338"/>
              <a:gd name="connsiteX46" fmla="*/ 439086 w 892078"/>
              <a:gd name="connsiteY46" fmla="*/ 500090 h 1332338"/>
              <a:gd name="connsiteX47" fmla="*/ 435706 w 892078"/>
              <a:gd name="connsiteY47" fmla="*/ 482384 h 1332338"/>
              <a:gd name="connsiteX48" fmla="*/ 420305 w 892078"/>
              <a:gd name="connsiteY48" fmla="*/ 370688 h 1332338"/>
              <a:gd name="connsiteX49" fmla="*/ 426244 w 892078"/>
              <a:gd name="connsiteY49" fmla="*/ 360755 h 1332338"/>
              <a:gd name="connsiteX50" fmla="*/ 485748 w 892078"/>
              <a:gd name="connsiteY50" fmla="*/ 335852 h 1332338"/>
              <a:gd name="connsiteX51" fmla="*/ 556629 w 892078"/>
              <a:gd name="connsiteY51" fmla="*/ 224791 h 1332338"/>
              <a:gd name="connsiteX52" fmla="*/ 533558 w 892078"/>
              <a:gd name="connsiteY52" fmla="*/ 68029 h 1332338"/>
              <a:gd name="connsiteX53" fmla="*/ 501893 w 892078"/>
              <a:gd name="connsiteY53" fmla="*/ 0 h 1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92078" h="1332338">
                <a:moveTo>
                  <a:pt x="501893" y="0"/>
                </a:moveTo>
                <a:cubicBezTo>
                  <a:pt x="505496" y="20041"/>
                  <a:pt x="503339" y="36518"/>
                  <a:pt x="498205" y="53000"/>
                </a:cubicBezTo>
                <a:cubicBezTo>
                  <a:pt x="489909" y="79014"/>
                  <a:pt x="474662" y="101069"/>
                  <a:pt x="456830" y="120945"/>
                </a:cubicBezTo>
                <a:cubicBezTo>
                  <a:pt x="430082" y="150759"/>
                  <a:pt x="404129" y="181166"/>
                  <a:pt x="387912" y="218109"/>
                </a:cubicBezTo>
                <a:cubicBezTo>
                  <a:pt x="370904" y="257435"/>
                  <a:pt x="367592" y="296342"/>
                  <a:pt x="391667" y="334412"/>
                </a:cubicBezTo>
                <a:cubicBezTo>
                  <a:pt x="396044" y="341153"/>
                  <a:pt x="402085" y="346893"/>
                  <a:pt x="407219" y="351214"/>
                </a:cubicBezTo>
                <a:cubicBezTo>
                  <a:pt x="406074" y="380095"/>
                  <a:pt x="409823" y="433373"/>
                  <a:pt x="413637" y="474030"/>
                </a:cubicBezTo>
                <a:lnTo>
                  <a:pt x="416812" y="504492"/>
                </a:lnTo>
                <a:lnTo>
                  <a:pt x="402754" y="505610"/>
                </a:lnTo>
                <a:cubicBezTo>
                  <a:pt x="393375" y="507174"/>
                  <a:pt x="371487" y="502482"/>
                  <a:pt x="369924" y="475906"/>
                </a:cubicBezTo>
                <a:cubicBezTo>
                  <a:pt x="358979" y="328953"/>
                  <a:pt x="269870" y="258602"/>
                  <a:pt x="126043" y="282053"/>
                </a:cubicBezTo>
                <a:cubicBezTo>
                  <a:pt x="168253" y="316446"/>
                  <a:pt x="180759" y="364908"/>
                  <a:pt x="204209" y="408681"/>
                </a:cubicBezTo>
                <a:cubicBezTo>
                  <a:pt x="232351" y="463399"/>
                  <a:pt x="265180" y="511863"/>
                  <a:pt x="344910" y="500918"/>
                </a:cubicBezTo>
                <a:cubicBezTo>
                  <a:pt x="371487" y="496228"/>
                  <a:pt x="423077" y="507174"/>
                  <a:pt x="418387" y="565015"/>
                </a:cubicBezTo>
                <a:cubicBezTo>
                  <a:pt x="412133" y="655690"/>
                  <a:pt x="409008" y="747925"/>
                  <a:pt x="404318" y="841726"/>
                </a:cubicBezTo>
                <a:cubicBezTo>
                  <a:pt x="387119" y="838598"/>
                  <a:pt x="371487" y="833909"/>
                  <a:pt x="354290" y="830783"/>
                </a:cubicBezTo>
                <a:lnTo>
                  <a:pt x="353526" y="831058"/>
                </a:lnTo>
                <a:lnTo>
                  <a:pt x="350580" y="827584"/>
                </a:lnTo>
                <a:cubicBezTo>
                  <a:pt x="345889" y="820623"/>
                  <a:pt x="344717" y="813002"/>
                  <a:pt x="347061" y="800105"/>
                </a:cubicBezTo>
                <a:cubicBezTo>
                  <a:pt x="362694" y="723500"/>
                  <a:pt x="339244" y="656278"/>
                  <a:pt x="281402" y="603126"/>
                </a:cubicBezTo>
                <a:cubicBezTo>
                  <a:pt x="218869" y="545282"/>
                  <a:pt x="87546" y="512451"/>
                  <a:pt x="0" y="531211"/>
                </a:cubicBezTo>
                <a:cubicBezTo>
                  <a:pt x="43773" y="554661"/>
                  <a:pt x="68787" y="595308"/>
                  <a:pt x="87546" y="639081"/>
                </a:cubicBezTo>
                <a:cubicBezTo>
                  <a:pt x="106307" y="684418"/>
                  <a:pt x="123503" y="731318"/>
                  <a:pt x="156335" y="770401"/>
                </a:cubicBezTo>
                <a:cubicBezTo>
                  <a:pt x="196980" y="818865"/>
                  <a:pt x="240755" y="856384"/>
                  <a:pt x="309542" y="829808"/>
                </a:cubicBezTo>
                <a:cubicBezTo>
                  <a:pt x="322440" y="823945"/>
                  <a:pt x="330940" y="833912"/>
                  <a:pt x="340979" y="837942"/>
                </a:cubicBezTo>
                <a:lnTo>
                  <a:pt x="348283" y="838787"/>
                </a:lnTo>
                <a:lnTo>
                  <a:pt x="348036" y="840162"/>
                </a:lnTo>
                <a:cubicBezTo>
                  <a:pt x="404318" y="857359"/>
                  <a:pt x="409008" y="898006"/>
                  <a:pt x="405880" y="949596"/>
                </a:cubicBezTo>
                <a:lnTo>
                  <a:pt x="392717" y="1332338"/>
                </a:lnTo>
                <a:lnTo>
                  <a:pt x="473368" y="1332338"/>
                </a:lnTo>
                <a:lnTo>
                  <a:pt x="463724" y="999622"/>
                </a:lnTo>
                <a:cubicBezTo>
                  <a:pt x="463724" y="968357"/>
                  <a:pt x="463724" y="938653"/>
                  <a:pt x="476231" y="908949"/>
                </a:cubicBezTo>
                <a:cubicBezTo>
                  <a:pt x="485610" y="887063"/>
                  <a:pt x="490302" y="874556"/>
                  <a:pt x="523131" y="880809"/>
                </a:cubicBezTo>
                <a:cubicBezTo>
                  <a:pt x="652888" y="904260"/>
                  <a:pt x="767011" y="840162"/>
                  <a:pt x="827981" y="722913"/>
                </a:cubicBezTo>
                <a:cubicBezTo>
                  <a:pt x="878009" y="624423"/>
                  <a:pt x="884261" y="516553"/>
                  <a:pt x="892078" y="391486"/>
                </a:cubicBezTo>
                <a:cubicBezTo>
                  <a:pt x="840488" y="494664"/>
                  <a:pt x="756068" y="525932"/>
                  <a:pt x="671648" y="560326"/>
                </a:cubicBezTo>
                <a:cubicBezTo>
                  <a:pt x="621620" y="580648"/>
                  <a:pt x="573158" y="607226"/>
                  <a:pt x="535636" y="646309"/>
                </a:cubicBezTo>
                <a:cubicBezTo>
                  <a:pt x="485610" y="697899"/>
                  <a:pt x="448091" y="754179"/>
                  <a:pt x="480920" y="830783"/>
                </a:cubicBezTo>
                <a:cubicBezTo>
                  <a:pt x="488738" y="849542"/>
                  <a:pt x="477793" y="868302"/>
                  <a:pt x="448091" y="882373"/>
                </a:cubicBezTo>
                <a:cubicBezTo>
                  <a:pt x="448091" y="787008"/>
                  <a:pt x="448091" y="697899"/>
                  <a:pt x="448091" y="608790"/>
                </a:cubicBezTo>
                <a:cubicBezTo>
                  <a:pt x="448091" y="565015"/>
                  <a:pt x="455908" y="533749"/>
                  <a:pt x="513752" y="546257"/>
                </a:cubicBezTo>
                <a:cubicBezTo>
                  <a:pt x="535636" y="550946"/>
                  <a:pt x="559087" y="546257"/>
                  <a:pt x="582537" y="540003"/>
                </a:cubicBezTo>
                <a:cubicBezTo>
                  <a:pt x="701352" y="504046"/>
                  <a:pt x="779518" y="347712"/>
                  <a:pt x="748253" y="207012"/>
                </a:cubicBezTo>
                <a:cubicBezTo>
                  <a:pt x="716985" y="269546"/>
                  <a:pt x="652888" y="285178"/>
                  <a:pt x="596608" y="313318"/>
                </a:cubicBezTo>
                <a:cubicBezTo>
                  <a:pt x="524693" y="349275"/>
                  <a:pt x="454344" y="386797"/>
                  <a:pt x="451217" y="482159"/>
                </a:cubicBezTo>
                <a:cubicBezTo>
                  <a:pt x="450826" y="489194"/>
                  <a:pt x="448579" y="493982"/>
                  <a:pt x="445183" y="497255"/>
                </a:cubicBezTo>
                <a:lnTo>
                  <a:pt x="439086" y="500090"/>
                </a:lnTo>
                <a:lnTo>
                  <a:pt x="435706" y="482384"/>
                </a:lnTo>
                <a:cubicBezTo>
                  <a:pt x="429401" y="445321"/>
                  <a:pt x="420625" y="384681"/>
                  <a:pt x="420305" y="370688"/>
                </a:cubicBezTo>
                <a:cubicBezTo>
                  <a:pt x="420100" y="366322"/>
                  <a:pt x="417511" y="361166"/>
                  <a:pt x="426244" y="360755"/>
                </a:cubicBezTo>
                <a:cubicBezTo>
                  <a:pt x="449067" y="359727"/>
                  <a:pt x="467310" y="348584"/>
                  <a:pt x="485748" y="335852"/>
                </a:cubicBezTo>
                <a:cubicBezTo>
                  <a:pt x="524607" y="308401"/>
                  <a:pt x="549757" y="272437"/>
                  <a:pt x="556629" y="224791"/>
                </a:cubicBezTo>
                <a:cubicBezTo>
                  <a:pt x="564085" y="170396"/>
                  <a:pt x="553286" y="118213"/>
                  <a:pt x="533558" y="68029"/>
                </a:cubicBezTo>
                <a:cubicBezTo>
                  <a:pt x="524789" y="45615"/>
                  <a:pt x="518004" y="22205"/>
                  <a:pt x="501893" y="0"/>
                </a:cubicBezTo>
                <a:close/>
              </a:path>
            </a:pathLst>
          </a:custGeom>
          <a:solidFill>
            <a:schemeClr val="accent1"/>
          </a:solidFill>
          <a:ln w="80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3EC98CF-ADB8-46C2-A751-A9924231D3D1}"/>
              </a:ext>
            </a:extLst>
          </p:cNvPr>
          <p:cNvSpPr txBox="1"/>
          <p:nvPr/>
        </p:nvSpPr>
        <p:spPr>
          <a:xfrm>
            <a:off x="3656037" y="402477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PowerPoint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89A1C6A-414A-40A3-BBE2-CC68111D6B0E}"/>
              </a:ext>
            </a:extLst>
          </p:cNvPr>
          <p:cNvSpPr txBox="1"/>
          <p:nvPr/>
        </p:nvSpPr>
        <p:spPr>
          <a:xfrm>
            <a:off x="1223471" y="402477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Infographic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F6413CE-BA60-46C4-9524-4EC3EAAC8A39}"/>
              </a:ext>
            </a:extLst>
          </p:cNvPr>
          <p:cNvSpPr txBox="1"/>
          <p:nvPr/>
        </p:nvSpPr>
        <p:spPr>
          <a:xfrm>
            <a:off x="6088602" y="402477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21CA45B-3411-4FA4-9A51-00253F0273F3}"/>
              </a:ext>
            </a:extLst>
          </p:cNvPr>
          <p:cNvSpPr/>
          <p:nvPr/>
        </p:nvSpPr>
        <p:spPr>
          <a:xfrm>
            <a:off x="1441137" y="3469380"/>
            <a:ext cx="1210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$130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02B51F-1937-45D9-B6F0-7D835DB3808C}"/>
              </a:ext>
            </a:extLst>
          </p:cNvPr>
          <p:cNvSpPr/>
          <p:nvPr/>
        </p:nvSpPr>
        <p:spPr>
          <a:xfrm>
            <a:off x="3873703" y="3469380"/>
            <a:ext cx="1210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$200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8080B54-6A5E-43E3-ACBD-C2E8F5F4EE23}"/>
              </a:ext>
            </a:extLst>
          </p:cNvPr>
          <p:cNvSpPr/>
          <p:nvPr/>
        </p:nvSpPr>
        <p:spPr>
          <a:xfrm>
            <a:off x="6434509" y="3469380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$80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CBC96E6-0894-4594-BBF7-9DA20F996C45}"/>
              </a:ext>
            </a:extLst>
          </p:cNvPr>
          <p:cNvSpPr txBox="1"/>
          <p:nvPr/>
        </p:nvSpPr>
        <p:spPr>
          <a:xfrm>
            <a:off x="1064758" y="2085105"/>
            <a:ext cx="705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8B731B5-095D-4EAF-B770-C3B25DD31AEA}"/>
              </a:ext>
            </a:extLst>
          </p:cNvPr>
          <p:cNvSpPr txBox="1"/>
          <p:nvPr/>
        </p:nvSpPr>
        <p:spPr>
          <a:xfrm>
            <a:off x="1064758" y="2734164"/>
            <a:ext cx="705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72B55-3A59-4038-9590-8BF077C0F1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E42F44F-03B8-42D5-8585-5B65DF7BA732}"/>
              </a:ext>
            </a:extLst>
          </p:cNvPr>
          <p:cNvSpPr txBox="1">
            <a:spLocks/>
          </p:cNvSpPr>
          <p:nvPr/>
        </p:nvSpPr>
        <p:spPr>
          <a:xfrm>
            <a:off x="3368695" y="620405"/>
            <a:ext cx="2767540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latin typeface="+mj-lt"/>
                <a:cs typeface="Arial" pitchFamily="34" charset="0"/>
              </a:rPr>
              <a:t>Graphic Infographic Designed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08497-0028-41E1-9ADC-C46BD8D25318}"/>
              </a:ext>
            </a:extLst>
          </p:cNvPr>
          <p:cNvSpPr/>
          <p:nvPr/>
        </p:nvSpPr>
        <p:spPr>
          <a:xfrm>
            <a:off x="6312958" y="806844"/>
            <a:ext cx="5336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/>
              <a:t> I hope and I believe that this Template will your Time, Money and Reputation. Get a modern PowerPoint  Presentation that is beautifully designed.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BAA04-754A-4E4A-97F8-D45AF291497A}"/>
              </a:ext>
            </a:extLst>
          </p:cNvPr>
          <p:cNvSpPr txBox="1"/>
          <p:nvPr/>
        </p:nvSpPr>
        <p:spPr>
          <a:xfrm>
            <a:off x="9353585" y="6066041"/>
            <a:ext cx="272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9DDCE-AFE4-4356-A207-3FA3C6F56C6C}"/>
              </a:ext>
            </a:extLst>
          </p:cNvPr>
          <p:cNvSpPr txBox="1"/>
          <p:nvPr/>
        </p:nvSpPr>
        <p:spPr>
          <a:xfrm>
            <a:off x="4010024" y="4479724"/>
            <a:ext cx="19400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93E22-1DCA-4EAF-BC56-8F84C7EBB3E3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2041E4-891C-4F0B-B606-792617B8DFAC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390273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475B0B3-3526-42CC-A2BF-ADBC6685D98E}"/>
              </a:ext>
            </a:extLst>
          </p:cNvPr>
          <p:cNvGrpSpPr/>
          <p:nvPr/>
        </p:nvGrpSpPr>
        <p:grpSpPr>
          <a:xfrm>
            <a:off x="6507335" y="1364938"/>
            <a:ext cx="5069642" cy="3706314"/>
            <a:chOff x="6507335" y="1364938"/>
            <a:chExt cx="5069642" cy="370631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7E0989-05FD-46C4-830E-40894522883A}"/>
                </a:ext>
              </a:extLst>
            </p:cNvPr>
            <p:cNvSpPr/>
            <p:nvPr/>
          </p:nvSpPr>
          <p:spPr>
            <a:xfrm>
              <a:off x="6658029" y="3997592"/>
              <a:ext cx="1999877" cy="1264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B1590E-875E-41A8-9E9B-7D4F61CBF2A6}"/>
                </a:ext>
              </a:extLst>
            </p:cNvPr>
            <p:cNvSpPr/>
            <p:nvPr/>
          </p:nvSpPr>
          <p:spPr>
            <a:xfrm>
              <a:off x="6658029" y="4036079"/>
              <a:ext cx="1999877" cy="495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BA8B3A7-4987-4054-86B0-3163C4DA1269}"/>
                </a:ext>
              </a:extLst>
            </p:cNvPr>
            <p:cNvSpPr/>
            <p:nvPr/>
          </p:nvSpPr>
          <p:spPr>
            <a:xfrm>
              <a:off x="7496055" y="1364938"/>
              <a:ext cx="3229850" cy="1309780"/>
            </a:xfrm>
            <a:custGeom>
              <a:avLst/>
              <a:gdLst>
                <a:gd name="connsiteX0" fmla="*/ 1461689 w 1460861"/>
                <a:gd name="connsiteY0" fmla="*/ 525423 h 592413"/>
                <a:gd name="connsiteX1" fmla="*/ 1371659 w 1460861"/>
                <a:gd name="connsiteY1" fmla="*/ 591035 h 592413"/>
                <a:gd name="connsiteX2" fmla="*/ 1355947 w 1460861"/>
                <a:gd name="connsiteY2" fmla="*/ 588911 h 592413"/>
                <a:gd name="connsiteX3" fmla="*/ 1014513 w 1460861"/>
                <a:gd name="connsiteY3" fmla="*/ 342178 h 592413"/>
                <a:gd name="connsiteX4" fmla="*/ 742937 w 1460861"/>
                <a:gd name="connsiteY4" fmla="*/ 145557 h 592413"/>
                <a:gd name="connsiteX5" fmla="*/ 719368 w 1460861"/>
                <a:gd name="connsiteY5" fmla="*/ 145344 h 592413"/>
                <a:gd name="connsiteX6" fmla="*/ 107207 w 1460861"/>
                <a:gd name="connsiteY6" fmla="*/ 588487 h 592413"/>
                <a:gd name="connsiteX7" fmla="*/ 86186 w 1460861"/>
                <a:gd name="connsiteY7" fmla="*/ 588274 h 592413"/>
                <a:gd name="connsiteX8" fmla="*/ 4862 w 1460861"/>
                <a:gd name="connsiteY8" fmla="*/ 530519 h 592413"/>
                <a:gd name="connsiteX9" fmla="*/ 3588 w 1460861"/>
                <a:gd name="connsiteY9" fmla="*/ 521177 h 592413"/>
                <a:gd name="connsiteX10" fmla="*/ 174942 w 1460861"/>
                <a:gd name="connsiteY10" fmla="*/ 398022 h 592413"/>
                <a:gd name="connsiteX11" fmla="*/ 312959 w 1460861"/>
                <a:gd name="connsiteY11" fmla="*/ 298225 h 592413"/>
                <a:gd name="connsiteX12" fmla="*/ 488985 w 1460861"/>
                <a:gd name="connsiteY12" fmla="*/ 171037 h 592413"/>
                <a:gd name="connsiteX13" fmla="*/ 642078 w 1460861"/>
                <a:gd name="connsiteY13" fmla="*/ 60410 h 592413"/>
                <a:gd name="connsiteX14" fmla="*/ 718094 w 1460861"/>
                <a:gd name="connsiteY14" fmla="*/ 5203 h 592413"/>
                <a:gd name="connsiteX15" fmla="*/ 741450 w 1460861"/>
                <a:gd name="connsiteY15" fmla="*/ 4991 h 592413"/>
                <a:gd name="connsiteX16" fmla="*/ 945292 w 1460861"/>
                <a:gd name="connsiteY16" fmla="*/ 152351 h 592413"/>
                <a:gd name="connsiteX17" fmla="*/ 1157626 w 1460861"/>
                <a:gd name="connsiteY17" fmla="*/ 306082 h 592413"/>
                <a:gd name="connsiteX18" fmla="*/ 1461689 w 1460861"/>
                <a:gd name="connsiteY18" fmla="*/ 525423 h 59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0861" h="592413">
                  <a:moveTo>
                    <a:pt x="1461689" y="525423"/>
                  </a:moveTo>
                  <a:cubicBezTo>
                    <a:pt x="1430901" y="547718"/>
                    <a:pt x="1400962" y="568952"/>
                    <a:pt x="1371659" y="591035"/>
                  </a:cubicBezTo>
                  <a:cubicBezTo>
                    <a:pt x="1364652" y="596131"/>
                    <a:pt x="1360830" y="592521"/>
                    <a:pt x="1355947" y="588911"/>
                  </a:cubicBezTo>
                  <a:cubicBezTo>
                    <a:pt x="1242135" y="506525"/>
                    <a:pt x="1128324" y="424352"/>
                    <a:pt x="1014513" y="342178"/>
                  </a:cubicBezTo>
                  <a:cubicBezTo>
                    <a:pt x="923846" y="276779"/>
                    <a:pt x="833179" y="211380"/>
                    <a:pt x="742937" y="145557"/>
                  </a:cubicBezTo>
                  <a:cubicBezTo>
                    <a:pt x="734019" y="139187"/>
                    <a:pt x="728710" y="138762"/>
                    <a:pt x="719368" y="145344"/>
                  </a:cubicBezTo>
                  <a:cubicBezTo>
                    <a:pt x="515526" y="293129"/>
                    <a:pt x="311261" y="440702"/>
                    <a:pt x="107207" y="588487"/>
                  </a:cubicBezTo>
                  <a:cubicBezTo>
                    <a:pt x="98926" y="594432"/>
                    <a:pt x="94042" y="594007"/>
                    <a:pt x="86186" y="588274"/>
                  </a:cubicBezTo>
                  <a:cubicBezTo>
                    <a:pt x="59432" y="568527"/>
                    <a:pt x="32041" y="549629"/>
                    <a:pt x="4862" y="530519"/>
                  </a:cubicBezTo>
                  <a:cubicBezTo>
                    <a:pt x="403" y="527334"/>
                    <a:pt x="-2782" y="525636"/>
                    <a:pt x="3588" y="521177"/>
                  </a:cubicBezTo>
                  <a:cubicBezTo>
                    <a:pt x="60706" y="480196"/>
                    <a:pt x="117824" y="439215"/>
                    <a:pt x="174942" y="398022"/>
                  </a:cubicBezTo>
                  <a:cubicBezTo>
                    <a:pt x="221019" y="364898"/>
                    <a:pt x="266883" y="331562"/>
                    <a:pt x="312959" y="298225"/>
                  </a:cubicBezTo>
                  <a:cubicBezTo>
                    <a:pt x="371564" y="255758"/>
                    <a:pt x="430380" y="213504"/>
                    <a:pt x="488985" y="171037"/>
                  </a:cubicBezTo>
                  <a:cubicBezTo>
                    <a:pt x="539945" y="134091"/>
                    <a:pt x="591118" y="97357"/>
                    <a:pt x="642078" y="60410"/>
                  </a:cubicBezTo>
                  <a:cubicBezTo>
                    <a:pt x="667558" y="42150"/>
                    <a:pt x="693463" y="24314"/>
                    <a:pt x="718094" y="5203"/>
                  </a:cubicBezTo>
                  <a:cubicBezTo>
                    <a:pt x="727224" y="-2016"/>
                    <a:pt x="732745" y="-1379"/>
                    <a:pt x="741450" y="4991"/>
                  </a:cubicBezTo>
                  <a:cubicBezTo>
                    <a:pt x="809185" y="54465"/>
                    <a:pt x="877345" y="103302"/>
                    <a:pt x="945292" y="152351"/>
                  </a:cubicBezTo>
                  <a:cubicBezTo>
                    <a:pt x="1016211" y="203524"/>
                    <a:pt x="1086919" y="254909"/>
                    <a:pt x="1157626" y="306082"/>
                  </a:cubicBezTo>
                  <a:cubicBezTo>
                    <a:pt x="1258697" y="378700"/>
                    <a:pt x="1359556" y="451531"/>
                    <a:pt x="1461689" y="525423"/>
                  </a:cubicBezTo>
                  <a:close/>
                </a:path>
              </a:pathLst>
            </a:custGeom>
            <a:solidFill>
              <a:schemeClr val="accent2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14D46D5-B532-4C6E-8F8C-3C98F741F83B}"/>
                </a:ext>
              </a:extLst>
            </p:cNvPr>
            <p:cNvSpPr/>
            <p:nvPr/>
          </p:nvSpPr>
          <p:spPr>
            <a:xfrm>
              <a:off x="6679931" y="4229641"/>
              <a:ext cx="981160" cy="248810"/>
            </a:xfrm>
            <a:custGeom>
              <a:avLst/>
              <a:gdLst>
                <a:gd name="connsiteX0" fmla="*/ 42753 w 443779"/>
                <a:gd name="connsiteY0" fmla="*/ 1978 h 112537"/>
                <a:gd name="connsiteX1" fmla="*/ 104967 w 443779"/>
                <a:gd name="connsiteY1" fmla="*/ 71411 h 112537"/>
                <a:gd name="connsiteX2" fmla="*/ 179496 w 443779"/>
                <a:gd name="connsiteY2" fmla="*/ 16841 h 112537"/>
                <a:gd name="connsiteX3" fmla="*/ 183106 w 443779"/>
                <a:gd name="connsiteY3" fmla="*/ 1129 h 112537"/>
                <a:gd name="connsiteX4" fmla="*/ 262094 w 443779"/>
                <a:gd name="connsiteY4" fmla="*/ 704 h 112537"/>
                <a:gd name="connsiteX5" fmla="*/ 263580 w 443779"/>
                <a:gd name="connsiteY5" fmla="*/ 1978 h 112537"/>
                <a:gd name="connsiteX6" fmla="*/ 313691 w 443779"/>
                <a:gd name="connsiteY6" fmla="*/ 69076 h 112537"/>
                <a:gd name="connsiteX7" fmla="*/ 392680 w 443779"/>
                <a:gd name="connsiteY7" fmla="*/ 36588 h 112537"/>
                <a:gd name="connsiteX8" fmla="*/ 403934 w 443779"/>
                <a:gd name="connsiteY8" fmla="*/ 1129 h 112537"/>
                <a:gd name="connsiteX9" fmla="*/ 444065 w 443779"/>
                <a:gd name="connsiteY9" fmla="*/ 2403 h 112537"/>
                <a:gd name="connsiteX10" fmla="*/ 375481 w 443779"/>
                <a:gd name="connsiteY10" fmla="*/ 103474 h 112537"/>
                <a:gd name="connsiteX11" fmla="*/ 236402 w 443779"/>
                <a:gd name="connsiteY11" fmla="*/ 56336 h 112537"/>
                <a:gd name="connsiteX12" fmla="*/ 222388 w 443779"/>
                <a:gd name="connsiteY12" fmla="*/ 22362 h 112537"/>
                <a:gd name="connsiteX13" fmla="*/ 218990 w 443779"/>
                <a:gd name="connsiteY13" fmla="*/ 29369 h 112537"/>
                <a:gd name="connsiteX14" fmla="*/ 124289 w 443779"/>
                <a:gd name="connsiteY14" fmla="*/ 111330 h 112537"/>
                <a:gd name="connsiteX15" fmla="*/ 7717 w 443779"/>
                <a:gd name="connsiteY15" fmla="*/ 39136 h 112537"/>
                <a:gd name="connsiteX16" fmla="*/ 498 w 443779"/>
                <a:gd name="connsiteY16" fmla="*/ 8773 h 112537"/>
                <a:gd name="connsiteX17" fmla="*/ 2409 w 443779"/>
                <a:gd name="connsiteY17" fmla="*/ 1129 h 112537"/>
                <a:gd name="connsiteX18" fmla="*/ 42753 w 443779"/>
                <a:gd name="connsiteY18" fmla="*/ 1978 h 11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3779" h="112537">
                  <a:moveTo>
                    <a:pt x="42753" y="1978"/>
                  </a:moveTo>
                  <a:cubicBezTo>
                    <a:pt x="43177" y="38075"/>
                    <a:pt x="69294" y="67165"/>
                    <a:pt x="104967" y="71411"/>
                  </a:cubicBezTo>
                  <a:cubicBezTo>
                    <a:pt x="132995" y="74809"/>
                    <a:pt x="173763" y="52089"/>
                    <a:pt x="179496" y="16841"/>
                  </a:cubicBezTo>
                  <a:cubicBezTo>
                    <a:pt x="180345" y="11745"/>
                    <a:pt x="179496" y="5800"/>
                    <a:pt x="183106" y="1129"/>
                  </a:cubicBezTo>
                  <a:cubicBezTo>
                    <a:pt x="209435" y="-570"/>
                    <a:pt x="235765" y="704"/>
                    <a:pt x="262094" y="704"/>
                  </a:cubicBezTo>
                  <a:cubicBezTo>
                    <a:pt x="262519" y="704"/>
                    <a:pt x="263156" y="1553"/>
                    <a:pt x="263580" y="1978"/>
                  </a:cubicBezTo>
                  <a:cubicBezTo>
                    <a:pt x="264005" y="33191"/>
                    <a:pt x="285239" y="61432"/>
                    <a:pt x="313691" y="69076"/>
                  </a:cubicBezTo>
                  <a:cubicBezTo>
                    <a:pt x="343843" y="76932"/>
                    <a:pt x="376967" y="63555"/>
                    <a:pt x="392680" y="36588"/>
                  </a:cubicBezTo>
                  <a:cubicBezTo>
                    <a:pt x="399050" y="25759"/>
                    <a:pt x="401386" y="13444"/>
                    <a:pt x="403934" y="1129"/>
                  </a:cubicBezTo>
                  <a:cubicBezTo>
                    <a:pt x="417311" y="492"/>
                    <a:pt x="430900" y="-1632"/>
                    <a:pt x="444065" y="2403"/>
                  </a:cubicBezTo>
                  <a:cubicBezTo>
                    <a:pt x="440455" y="49116"/>
                    <a:pt x="419009" y="83727"/>
                    <a:pt x="375481" y="103474"/>
                  </a:cubicBezTo>
                  <a:cubicBezTo>
                    <a:pt x="324096" y="126831"/>
                    <a:pt x="262306" y="104323"/>
                    <a:pt x="236402" y="56336"/>
                  </a:cubicBezTo>
                  <a:cubicBezTo>
                    <a:pt x="230456" y="45507"/>
                    <a:pt x="227696" y="33616"/>
                    <a:pt x="222388" y="22362"/>
                  </a:cubicBezTo>
                  <a:cubicBezTo>
                    <a:pt x="220052" y="24273"/>
                    <a:pt x="219840" y="27033"/>
                    <a:pt x="218990" y="29369"/>
                  </a:cubicBezTo>
                  <a:cubicBezTo>
                    <a:pt x="204764" y="76720"/>
                    <a:pt x="172914" y="104111"/>
                    <a:pt x="124289" y="111330"/>
                  </a:cubicBezTo>
                  <a:cubicBezTo>
                    <a:pt x="70356" y="119399"/>
                    <a:pt x="23430" y="84364"/>
                    <a:pt x="7717" y="39136"/>
                  </a:cubicBezTo>
                  <a:cubicBezTo>
                    <a:pt x="4320" y="29157"/>
                    <a:pt x="3683" y="18752"/>
                    <a:pt x="498" y="8773"/>
                  </a:cubicBezTo>
                  <a:cubicBezTo>
                    <a:pt x="-351" y="6437"/>
                    <a:pt x="-351" y="3040"/>
                    <a:pt x="2409" y="1129"/>
                  </a:cubicBezTo>
                  <a:cubicBezTo>
                    <a:pt x="15998" y="279"/>
                    <a:pt x="29375" y="-995"/>
                    <a:pt x="42753" y="1978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07A8BB5-3F43-4D9D-A000-EF281035B817}"/>
                </a:ext>
              </a:extLst>
            </p:cNvPr>
            <p:cNvSpPr/>
            <p:nvPr/>
          </p:nvSpPr>
          <p:spPr>
            <a:xfrm>
              <a:off x="7671113" y="4229665"/>
              <a:ext cx="976466" cy="244117"/>
            </a:xfrm>
            <a:custGeom>
              <a:avLst/>
              <a:gdLst>
                <a:gd name="connsiteX0" fmla="*/ 441656 w 441655"/>
                <a:gd name="connsiteY0" fmla="*/ 1755 h 110413"/>
                <a:gd name="connsiteX1" fmla="*/ 346318 w 441655"/>
                <a:gd name="connsiteY1" fmla="*/ 111319 h 110413"/>
                <a:gd name="connsiteX2" fmla="*/ 221677 w 441655"/>
                <a:gd name="connsiteY2" fmla="*/ 20865 h 110413"/>
                <a:gd name="connsiteX3" fmla="*/ 81961 w 441655"/>
                <a:gd name="connsiteY3" fmla="*/ 108347 h 110413"/>
                <a:gd name="connsiteX4" fmla="*/ 0 w 441655"/>
                <a:gd name="connsiteY4" fmla="*/ 4303 h 110413"/>
                <a:gd name="connsiteX5" fmla="*/ 5521 w 441655"/>
                <a:gd name="connsiteY5" fmla="*/ 481 h 110413"/>
                <a:gd name="connsiteX6" fmla="*/ 40131 w 441655"/>
                <a:gd name="connsiteY6" fmla="*/ 1330 h 110413"/>
                <a:gd name="connsiteX7" fmla="*/ 56481 w 441655"/>
                <a:gd name="connsiteY7" fmla="*/ 45071 h 110413"/>
                <a:gd name="connsiteX8" fmla="*/ 151395 w 441655"/>
                <a:gd name="connsiteY8" fmla="*/ 57599 h 110413"/>
                <a:gd name="connsiteX9" fmla="*/ 180484 w 441655"/>
                <a:gd name="connsiteY9" fmla="*/ 2392 h 110413"/>
                <a:gd name="connsiteX10" fmla="*/ 181758 w 441655"/>
                <a:gd name="connsiteY10" fmla="*/ 693 h 110413"/>
                <a:gd name="connsiteX11" fmla="*/ 260959 w 441655"/>
                <a:gd name="connsiteY11" fmla="*/ 1330 h 110413"/>
                <a:gd name="connsiteX12" fmla="*/ 277097 w 441655"/>
                <a:gd name="connsiteY12" fmla="*/ 45071 h 110413"/>
                <a:gd name="connsiteX13" fmla="*/ 372010 w 441655"/>
                <a:gd name="connsiteY13" fmla="*/ 57387 h 110413"/>
                <a:gd name="connsiteX14" fmla="*/ 401100 w 441655"/>
                <a:gd name="connsiteY14" fmla="*/ 2392 h 110413"/>
                <a:gd name="connsiteX15" fmla="*/ 441656 w 441655"/>
                <a:gd name="connsiteY15" fmla="*/ 1755 h 11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1655" h="110413">
                  <a:moveTo>
                    <a:pt x="441656" y="1755"/>
                  </a:moveTo>
                  <a:cubicBezTo>
                    <a:pt x="444416" y="54414"/>
                    <a:pt x="399401" y="103888"/>
                    <a:pt x="346318" y="111319"/>
                  </a:cubicBezTo>
                  <a:cubicBezTo>
                    <a:pt x="292385" y="118964"/>
                    <a:pt x="236753" y="84990"/>
                    <a:pt x="221677" y="20865"/>
                  </a:cubicBezTo>
                  <a:cubicBezTo>
                    <a:pt x="198533" y="88175"/>
                    <a:pt x="154367" y="123635"/>
                    <a:pt x="81961" y="108347"/>
                  </a:cubicBezTo>
                  <a:cubicBezTo>
                    <a:pt x="33337" y="97942"/>
                    <a:pt x="849" y="52078"/>
                    <a:pt x="0" y="4303"/>
                  </a:cubicBezTo>
                  <a:cubicBezTo>
                    <a:pt x="849" y="1542"/>
                    <a:pt x="2760" y="268"/>
                    <a:pt x="5521" y="481"/>
                  </a:cubicBezTo>
                  <a:cubicBezTo>
                    <a:pt x="16987" y="905"/>
                    <a:pt x="28665" y="-793"/>
                    <a:pt x="40131" y="1330"/>
                  </a:cubicBezTo>
                  <a:cubicBezTo>
                    <a:pt x="43104" y="16831"/>
                    <a:pt x="45864" y="31906"/>
                    <a:pt x="56481" y="45071"/>
                  </a:cubicBezTo>
                  <a:cubicBezTo>
                    <a:pt x="78776" y="72462"/>
                    <a:pt x="118695" y="81380"/>
                    <a:pt x="151395" y="57599"/>
                  </a:cubicBezTo>
                  <a:cubicBezTo>
                    <a:pt x="170505" y="43585"/>
                    <a:pt x="178149" y="24687"/>
                    <a:pt x="180484" y="2392"/>
                  </a:cubicBezTo>
                  <a:cubicBezTo>
                    <a:pt x="180909" y="1755"/>
                    <a:pt x="181334" y="693"/>
                    <a:pt x="181758" y="693"/>
                  </a:cubicBezTo>
                  <a:cubicBezTo>
                    <a:pt x="208088" y="905"/>
                    <a:pt x="234630" y="-793"/>
                    <a:pt x="260959" y="1330"/>
                  </a:cubicBezTo>
                  <a:cubicBezTo>
                    <a:pt x="263720" y="16831"/>
                    <a:pt x="266692" y="31906"/>
                    <a:pt x="277097" y="45071"/>
                  </a:cubicBezTo>
                  <a:cubicBezTo>
                    <a:pt x="300453" y="74373"/>
                    <a:pt x="341646" y="79682"/>
                    <a:pt x="372010" y="57387"/>
                  </a:cubicBezTo>
                  <a:cubicBezTo>
                    <a:pt x="390908" y="43372"/>
                    <a:pt x="399401" y="24899"/>
                    <a:pt x="401100" y="2392"/>
                  </a:cubicBezTo>
                  <a:cubicBezTo>
                    <a:pt x="414902" y="-1218"/>
                    <a:pt x="428279" y="-156"/>
                    <a:pt x="441656" y="1755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50D9ED-1C95-4B07-BD5A-9323275CCD24}"/>
                </a:ext>
              </a:extLst>
            </p:cNvPr>
            <p:cNvSpPr/>
            <p:nvPr/>
          </p:nvSpPr>
          <p:spPr>
            <a:xfrm>
              <a:off x="6651927" y="3190418"/>
              <a:ext cx="1436532" cy="699489"/>
            </a:xfrm>
            <a:custGeom>
              <a:avLst/>
              <a:gdLst>
                <a:gd name="connsiteX0" fmla="*/ 526590 w 649743"/>
                <a:gd name="connsiteY0" fmla="*/ 212 h 316378"/>
                <a:gd name="connsiteX1" fmla="*/ 511089 w 649743"/>
                <a:gd name="connsiteY1" fmla="*/ 2123 h 316378"/>
                <a:gd name="connsiteX2" fmla="*/ 19747 w 649743"/>
                <a:gd name="connsiteY2" fmla="*/ 2123 h 316378"/>
                <a:gd name="connsiteX3" fmla="*/ 2336 w 649743"/>
                <a:gd name="connsiteY3" fmla="*/ 19535 h 316378"/>
                <a:gd name="connsiteX4" fmla="*/ 2336 w 649743"/>
                <a:gd name="connsiteY4" fmla="*/ 299816 h 316378"/>
                <a:gd name="connsiteX5" fmla="*/ 16987 w 649743"/>
                <a:gd name="connsiteY5" fmla="*/ 314680 h 316378"/>
                <a:gd name="connsiteX6" fmla="*/ 633606 w 649743"/>
                <a:gd name="connsiteY6" fmla="*/ 314680 h 316378"/>
                <a:gd name="connsiteX7" fmla="*/ 648682 w 649743"/>
                <a:gd name="connsiteY7" fmla="*/ 299180 h 316378"/>
                <a:gd name="connsiteX8" fmla="*/ 648682 w 649743"/>
                <a:gd name="connsiteY8" fmla="*/ 19959 h 316378"/>
                <a:gd name="connsiteX9" fmla="*/ 649956 w 649743"/>
                <a:gd name="connsiteY9" fmla="*/ 4247 h 316378"/>
                <a:gd name="connsiteX10" fmla="*/ 650168 w 649743"/>
                <a:gd name="connsiteY10" fmla="*/ 303638 h 316378"/>
                <a:gd name="connsiteX11" fmla="*/ 636367 w 649743"/>
                <a:gd name="connsiteY11" fmla="*/ 316803 h 316378"/>
                <a:gd name="connsiteX12" fmla="*/ 13377 w 649743"/>
                <a:gd name="connsiteY12" fmla="*/ 316803 h 316378"/>
                <a:gd name="connsiteX13" fmla="*/ 0 w 649743"/>
                <a:gd name="connsiteY13" fmla="*/ 303002 h 316378"/>
                <a:gd name="connsiteX14" fmla="*/ 212 w 649743"/>
                <a:gd name="connsiteY14" fmla="*/ 14226 h 316378"/>
                <a:gd name="connsiteX15" fmla="*/ 14863 w 649743"/>
                <a:gd name="connsiteY15" fmla="*/ 0 h 316378"/>
                <a:gd name="connsiteX16" fmla="*/ 526590 w 649743"/>
                <a:gd name="connsiteY16" fmla="*/ 212 h 3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9743" h="316378">
                  <a:moveTo>
                    <a:pt x="526590" y="212"/>
                  </a:moveTo>
                  <a:cubicBezTo>
                    <a:pt x="521706" y="3397"/>
                    <a:pt x="516185" y="2123"/>
                    <a:pt x="511089" y="2123"/>
                  </a:cubicBezTo>
                  <a:cubicBezTo>
                    <a:pt x="347379" y="2123"/>
                    <a:pt x="183457" y="2123"/>
                    <a:pt x="19747" y="2123"/>
                  </a:cubicBezTo>
                  <a:cubicBezTo>
                    <a:pt x="2336" y="2123"/>
                    <a:pt x="2336" y="2123"/>
                    <a:pt x="2336" y="19535"/>
                  </a:cubicBezTo>
                  <a:cubicBezTo>
                    <a:pt x="2336" y="112962"/>
                    <a:pt x="2336" y="206389"/>
                    <a:pt x="2336" y="299816"/>
                  </a:cubicBezTo>
                  <a:cubicBezTo>
                    <a:pt x="2336" y="314680"/>
                    <a:pt x="2336" y="314680"/>
                    <a:pt x="16987" y="314680"/>
                  </a:cubicBezTo>
                  <a:cubicBezTo>
                    <a:pt x="222527" y="314680"/>
                    <a:pt x="428066" y="314680"/>
                    <a:pt x="633606" y="314680"/>
                  </a:cubicBezTo>
                  <a:cubicBezTo>
                    <a:pt x="648682" y="314680"/>
                    <a:pt x="648682" y="314680"/>
                    <a:pt x="648682" y="299180"/>
                  </a:cubicBezTo>
                  <a:cubicBezTo>
                    <a:pt x="648682" y="206177"/>
                    <a:pt x="648682" y="113174"/>
                    <a:pt x="648682" y="19959"/>
                  </a:cubicBezTo>
                  <a:cubicBezTo>
                    <a:pt x="648682" y="14651"/>
                    <a:pt x="648045" y="9343"/>
                    <a:pt x="649956" y="4247"/>
                  </a:cubicBezTo>
                  <a:cubicBezTo>
                    <a:pt x="649956" y="104044"/>
                    <a:pt x="649956" y="203841"/>
                    <a:pt x="650168" y="303638"/>
                  </a:cubicBezTo>
                  <a:cubicBezTo>
                    <a:pt x="650168" y="314043"/>
                    <a:pt x="646346" y="316803"/>
                    <a:pt x="636367" y="316803"/>
                  </a:cubicBezTo>
                  <a:cubicBezTo>
                    <a:pt x="428703" y="316591"/>
                    <a:pt x="221040" y="316591"/>
                    <a:pt x="13377" y="316803"/>
                  </a:cubicBezTo>
                  <a:cubicBezTo>
                    <a:pt x="2973" y="316803"/>
                    <a:pt x="0" y="312981"/>
                    <a:pt x="0" y="303002"/>
                  </a:cubicBezTo>
                  <a:cubicBezTo>
                    <a:pt x="212" y="206814"/>
                    <a:pt x="212" y="110626"/>
                    <a:pt x="212" y="14226"/>
                  </a:cubicBezTo>
                  <a:cubicBezTo>
                    <a:pt x="212" y="637"/>
                    <a:pt x="849" y="0"/>
                    <a:pt x="14863" y="0"/>
                  </a:cubicBezTo>
                  <a:cubicBezTo>
                    <a:pt x="185580" y="0"/>
                    <a:pt x="356085" y="0"/>
                    <a:pt x="526590" y="212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380EEE-AA00-443A-869A-76E32E6E6226}"/>
                </a:ext>
              </a:extLst>
            </p:cNvPr>
            <p:cNvSpPr/>
            <p:nvPr/>
          </p:nvSpPr>
          <p:spPr>
            <a:xfrm>
              <a:off x="7827381" y="4232679"/>
              <a:ext cx="173699" cy="89197"/>
            </a:xfrm>
            <a:custGeom>
              <a:avLst/>
              <a:gdLst>
                <a:gd name="connsiteX0" fmla="*/ 80077 w 78563"/>
                <a:gd name="connsiteY0" fmla="*/ 8036 h 40343"/>
                <a:gd name="connsiteX1" fmla="*/ 71159 w 78563"/>
                <a:gd name="connsiteY1" fmla="*/ 26722 h 40343"/>
                <a:gd name="connsiteX2" fmla="*/ 36549 w 78563"/>
                <a:gd name="connsiteY2" fmla="*/ 41373 h 40343"/>
                <a:gd name="connsiteX3" fmla="*/ 1513 w 78563"/>
                <a:gd name="connsiteY3" fmla="*/ 11858 h 40343"/>
                <a:gd name="connsiteX4" fmla="*/ 3425 w 78563"/>
                <a:gd name="connsiteY4" fmla="*/ 1029 h 40343"/>
                <a:gd name="connsiteX5" fmla="*/ 16165 w 78563"/>
                <a:gd name="connsiteY5" fmla="*/ 6550 h 40343"/>
                <a:gd name="connsiteX6" fmla="*/ 39946 w 78563"/>
                <a:gd name="connsiteY6" fmla="*/ 25448 h 40343"/>
                <a:gd name="connsiteX7" fmla="*/ 65002 w 78563"/>
                <a:gd name="connsiteY7" fmla="*/ 6125 h 40343"/>
                <a:gd name="connsiteX8" fmla="*/ 76043 w 78563"/>
                <a:gd name="connsiteY8" fmla="*/ 604 h 40343"/>
                <a:gd name="connsiteX9" fmla="*/ 80077 w 78563"/>
                <a:gd name="connsiteY9" fmla="*/ 8036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63" h="40343">
                  <a:moveTo>
                    <a:pt x="80077" y="8036"/>
                  </a:moveTo>
                  <a:cubicBezTo>
                    <a:pt x="79016" y="15043"/>
                    <a:pt x="76255" y="21838"/>
                    <a:pt x="71159" y="26722"/>
                  </a:cubicBezTo>
                  <a:cubicBezTo>
                    <a:pt x="61604" y="36064"/>
                    <a:pt x="50350" y="43496"/>
                    <a:pt x="36549" y="41373"/>
                  </a:cubicBezTo>
                  <a:cubicBezTo>
                    <a:pt x="19350" y="38825"/>
                    <a:pt x="6822" y="29270"/>
                    <a:pt x="1513" y="11858"/>
                  </a:cubicBezTo>
                  <a:cubicBezTo>
                    <a:pt x="240" y="7824"/>
                    <a:pt x="-1884" y="3152"/>
                    <a:pt x="3425" y="1029"/>
                  </a:cubicBezTo>
                  <a:cubicBezTo>
                    <a:pt x="8733" y="-1094"/>
                    <a:pt x="14041" y="-245"/>
                    <a:pt x="16165" y="6550"/>
                  </a:cubicBezTo>
                  <a:cubicBezTo>
                    <a:pt x="19987" y="18016"/>
                    <a:pt x="27206" y="25872"/>
                    <a:pt x="39946" y="25448"/>
                  </a:cubicBezTo>
                  <a:cubicBezTo>
                    <a:pt x="52474" y="25235"/>
                    <a:pt x="60755" y="17804"/>
                    <a:pt x="65002" y="6125"/>
                  </a:cubicBezTo>
                  <a:cubicBezTo>
                    <a:pt x="66913" y="817"/>
                    <a:pt x="70947" y="-457"/>
                    <a:pt x="76043" y="604"/>
                  </a:cubicBezTo>
                  <a:cubicBezTo>
                    <a:pt x="79865" y="1241"/>
                    <a:pt x="79865" y="4639"/>
                    <a:pt x="80077" y="803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2A33BB-B0BB-4BAF-AA28-A345AD93677E}"/>
                </a:ext>
              </a:extLst>
            </p:cNvPr>
            <p:cNvSpPr/>
            <p:nvPr/>
          </p:nvSpPr>
          <p:spPr>
            <a:xfrm>
              <a:off x="6837691" y="4232126"/>
              <a:ext cx="178393" cy="89197"/>
            </a:xfrm>
            <a:custGeom>
              <a:avLst/>
              <a:gdLst>
                <a:gd name="connsiteX0" fmla="*/ 40407 w 80687"/>
                <a:gd name="connsiteY0" fmla="*/ 42260 h 40343"/>
                <a:gd name="connsiteX1" fmla="*/ 1337 w 80687"/>
                <a:gd name="connsiteY1" fmla="*/ 9348 h 40343"/>
                <a:gd name="connsiteX2" fmla="*/ 3461 w 80687"/>
                <a:gd name="connsiteY2" fmla="*/ 854 h 40343"/>
                <a:gd name="connsiteX3" fmla="*/ 15988 w 80687"/>
                <a:gd name="connsiteY3" fmla="*/ 4889 h 40343"/>
                <a:gd name="connsiteX4" fmla="*/ 17687 w 80687"/>
                <a:gd name="connsiteY4" fmla="*/ 9772 h 40343"/>
                <a:gd name="connsiteX5" fmla="*/ 40407 w 80687"/>
                <a:gd name="connsiteY5" fmla="*/ 25485 h 40343"/>
                <a:gd name="connsiteX6" fmla="*/ 64188 w 80687"/>
                <a:gd name="connsiteY6" fmla="*/ 9135 h 40343"/>
                <a:gd name="connsiteX7" fmla="*/ 67373 w 80687"/>
                <a:gd name="connsiteY7" fmla="*/ 1491 h 40343"/>
                <a:gd name="connsiteX8" fmla="*/ 78627 w 80687"/>
                <a:gd name="connsiteY8" fmla="*/ 1067 h 40343"/>
                <a:gd name="connsiteX9" fmla="*/ 79901 w 80687"/>
                <a:gd name="connsiteY9" fmla="*/ 9348 h 40343"/>
                <a:gd name="connsiteX10" fmla="*/ 40407 w 80687"/>
                <a:gd name="connsiteY10" fmla="*/ 4226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87" h="40343">
                  <a:moveTo>
                    <a:pt x="40407" y="42260"/>
                  </a:moveTo>
                  <a:cubicBezTo>
                    <a:pt x="21084" y="40136"/>
                    <a:pt x="5159" y="27609"/>
                    <a:pt x="1337" y="9348"/>
                  </a:cubicBezTo>
                  <a:cubicBezTo>
                    <a:pt x="700" y="6163"/>
                    <a:pt x="-2272" y="1916"/>
                    <a:pt x="3461" y="854"/>
                  </a:cubicBezTo>
                  <a:cubicBezTo>
                    <a:pt x="7920" y="5"/>
                    <a:pt x="13653" y="-1694"/>
                    <a:pt x="15988" y="4889"/>
                  </a:cubicBezTo>
                  <a:cubicBezTo>
                    <a:pt x="16625" y="6587"/>
                    <a:pt x="17050" y="8286"/>
                    <a:pt x="17687" y="9772"/>
                  </a:cubicBezTo>
                  <a:cubicBezTo>
                    <a:pt x="21721" y="20177"/>
                    <a:pt x="29365" y="25697"/>
                    <a:pt x="40407" y="25485"/>
                  </a:cubicBezTo>
                  <a:cubicBezTo>
                    <a:pt x="51448" y="25060"/>
                    <a:pt x="59729" y="19752"/>
                    <a:pt x="64188" y="9135"/>
                  </a:cubicBezTo>
                  <a:cubicBezTo>
                    <a:pt x="65250" y="6587"/>
                    <a:pt x="64401" y="2978"/>
                    <a:pt x="67373" y="1491"/>
                  </a:cubicBezTo>
                  <a:cubicBezTo>
                    <a:pt x="70983" y="-420"/>
                    <a:pt x="75017" y="-420"/>
                    <a:pt x="78627" y="1067"/>
                  </a:cubicBezTo>
                  <a:cubicBezTo>
                    <a:pt x="82874" y="2765"/>
                    <a:pt x="80538" y="6587"/>
                    <a:pt x="79901" y="9348"/>
                  </a:cubicBezTo>
                  <a:cubicBezTo>
                    <a:pt x="76079" y="28882"/>
                    <a:pt x="58455" y="39711"/>
                    <a:pt x="40407" y="4226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2E413B-55CE-47F5-9D44-54D1DA701746}"/>
                </a:ext>
              </a:extLst>
            </p:cNvPr>
            <p:cNvSpPr/>
            <p:nvPr/>
          </p:nvSpPr>
          <p:spPr>
            <a:xfrm>
              <a:off x="7325217" y="4232745"/>
              <a:ext cx="178393" cy="89197"/>
            </a:xfrm>
            <a:custGeom>
              <a:avLst/>
              <a:gdLst>
                <a:gd name="connsiteX0" fmla="*/ 8239 w 80687"/>
                <a:gd name="connsiteY0" fmla="*/ 150 h 40343"/>
                <a:gd name="connsiteX1" fmla="*/ 16733 w 80687"/>
                <a:gd name="connsiteY1" fmla="*/ 6733 h 40343"/>
                <a:gd name="connsiteX2" fmla="*/ 40514 w 80687"/>
                <a:gd name="connsiteY2" fmla="*/ 25418 h 40343"/>
                <a:gd name="connsiteX3" fmla="*/ 64933 w 80687"/>
                <a:gd name="connsiteY3" fmla="*/ 5883 h 40343"/>
                <a:gd name="connsiteX4" fmla="*/ 76611 w 80687"/>
                <a:gd name="connsiteY4" fmla="*/ 363 h 40343"/>
                <a:gd name="connsiteX5" fmla="*/ 79796 w 80687"/>
                <a:gd name="connsiteY5" fmla="*/ 10342 h 40343"/>
                <a:gd name="connsiteX6" fmla="*/ 40514 w 80687"/>
                <a:gd name="connsiteY6" fmla="*/ 41768 h 40343"/>
                <a:gd name="connsiteX7" fmla="*/ 171 w 80687"/>
                <a:gd name="connsiteY7" fmla="*/ 7157 h 40343"/>
                <a:gd name="connsiteX8" fmla="*/ 8239 w 80687"/>
                <a:gd name="connsiteY8" fmla="*/ 15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687" h="40343">
                  <a:moveTo>
                    <a:pt x="8239" y="150"/>
                  </a:moveTo>
                  <a:cubicBezTo>
                    <a:pt x="12699" y="-274"/>
                    <a:pt x="15247" y="1636"/>
                    <a:pt x="16733" y="6733"/>
                  </a:cubicBezTo>
                  <a:cubicBezTo>
                    <a:pt x="20130" y="18411"/>
                    <a:pt x="27987" y="25206"/>
                    <a:pt x="40514" y="25418"/>
                  </a:cubicBezTo>
                  <a:cubicBezTo>
                    <a:pt x="51343" y="25630"/>
                    <a:pt x="60686" y="18623"/>
                    <a:pt x="64933" y="5883"/>
                  </a:cubicBezTo>
                  <a:cubicBezTo>
                    <a:pt x="67268" y="-1336"/>
                    <a:pt x="71940" y="-62"/>
                    <a:pt x="76611" y="363"/>
                  </a:cubicBezTo>
                  <a:cubicBezTo>
                    <a:pt x="83831" y="1212"/>
                    <a:pt x="80646" y="6733"/>
                    <a:pt x="79796" y="10342"/>
                  </a:cubicBezTo>
                  <a:cubicBezTo>
                    <a:pt x="75125" y="30089"/>
                    <a:pt x="57713" y="40706"/>
                    <a:pt x="40514" y="41768"/>
                  </a:cubicBezTo>
                  <a:cubicBezTo>
                    <a:pt x="23103" y="42829"/>
                    <a:pt x="2719" y="23932"/>
                    <a:pt x="171" y="7157"/>
                  </a:cubicBezTo>
                  <a:cubicBezTo>
                    <a:pt x="-891" y="575"/>
                    <a:pt x="3143" y="150"/>
                    <a:pt x="8239" y="1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693752-3730-4D59-AAAC-7A3DC495E131}"/>
                </a:ext>
              </a:extLst>
            </p:cNvPr>
            <p:cNvSpPr/>
            <p:nvPr/>
          </p:nvSpPr>
          <p:spPr>
            <a:xfrm>
              <a:off x="8315853" y="4232745"/>
              <a:ext cx="173699" cy="89197"/>
            </a:xfrm>
            <a:custGeom>
              <a:avLst/>
              <a:gdLst>
                <a:gd name="connsiteX0" fmla="*/ 38777 w 78563"/>
                <a:gd name="connsiteY0" fmla="*/ 41980 h 40343"/>
                <a:gd name="connsiteX1" fmla="*/ 344 w 78563"/>
                <a:gd name="connsiteY1" fmla="*/ 9281 h 40343"/>
                <a:gd name="connsiteX2" fmla="*/ 3954 w 78563"/>
                <a:gd name="connsiteY2" fmla="*/ 575 h 40343"/>
                <a:gd name="connsiteX3" fmla="*/ 14995 w 78563"/>
                <a:gd name="connsiteY3" fmla="*/ 4185 h 40343"/>
                <a:gd name="connsiteX4" fmla="*/ 65318 w 78563"/>
                <a:gd name="connsiteY4" fmla="*/ 4397 h 40343"/>
                <a:gd name="connsiteX5" fmla="*/ 76147 w 78563"/>
                <a:gd name="connsiteY5" fmla="*/ 787 h 40343"/>
                <a:gd name="connsiteX6" fmla="*/ 79332 w 78563"/>
                <a:gd name="connsiteY6" fmla="*/ 10555 h 40343"/>
                <a:gd name="connsiteX7" fmla="*/ 38777 w 78563"/>
                <a:gd name="connsiteY7" fmla="*/ 4198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563" h="40343">
                  <a:moveTo>
                    <a:pt x="38777" y="41980"/>
                  </a:moveTo>
                  <a:cubicBezTo>
                    <a:pt x="23064" y="41768"/>
                    <a:pt x="3104" y="24781"/>
                    <a:pt x="344" y="9281"/>
                  </a:cubicBezTo>
                  <a:cubicBezTo>
                    <a:pt x="-293" y="5671"/>
                    <a:pt x="-505" y="1637"/>
                    <a:pt x="3954" y="575"/>
                  </a:cubicBezTo>
                  <a:cubicBezTo>
                    <a:pt x="7988" y="-487"/>
                    <a:pt x="12022" y="-487"/>
                    <a:pt x="14995" y="4185"/>
                  </a:cubicBezTo>
                  <a:cubicBezTo>
                    <a:pt x="33256" y="33487"/>
                    <a:pt x="47058" y="33487"/>
                    <a:pt x="65318" y="4397"/>
                  </a:cubicBezTo>
                  <a:cubicBezTo>
                    <a:pt x="68291" y="-274"/>
                    <a:pt x="72113" y="-487"/>
                    <a:pt x="76147" y="787"/>
                  </a:cubicBezTo>
                  <a:cubicBezTo>
                    <a:pt x="81243" y="2273"/>
                    <a:pt x="80182" y="6733"/>
                    <a:pt x="79332" y="10555"/>
                  </a:cubicBezTo>
                  <a:cubicBezTo>
                    <a:pt x="75935" y="26480"/>
                    <a:pt x="55551" y="42192"/>
                    <a:pt x="38777" y="419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28F955-FFD4-44EC-930C-9B25BC43B0DA}"/>
                </a:ext>
              </a:extLst>
            </p:cNvPr>
            <p:cNvSpPr/>
            <p:nvPr/>
          </p:nvSpPr>
          <p:spPr>
            <a:xfrm>
              <a:off x="7084764" y="4226966"/>
              <a:ext cx="173699" cy="4694"/>
            </a:xfrm>
            <a:custGeom>
              <a:avLst/>
              <a:gdLst>
                <a:gd name="connsiteX0" fmla="*/ 80475 w 78563"/>
                <a:gd name="connsiteY0" fmla="*/ 3188 h 2123"/>
                <a:gd name="connsiteX1" fmla="*/ 0 w 78563"/>
                <a:gd name="connsiteY1" fmla="*/ 2339 h 2123"/>
                <a:gd name="connsiteX2" fmla="*/ 56693 w 78563"/>
                <a:gd name="connsiteY2" fmla="*/ 640 h 2123"/>
                <a:gd name="connsiteX3" fmla="*/ 80475 w 78563"/>
                <a:gd name="connsiteY3" fmla="*/ 3188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63" h="2123">
                  <a:moveTo>
                    <a:pt x="80475" y="3188"/>
                  </a:moveTo>
                  <a:cubicBezTo>
                    <a:pt x="53721" y="2976"/>
                    <a:pt x="26754" y="2551"/>
                    <a:pt x="0" y="2339"/>
                  </a:cubicBezTo>
                  <a:cubicBezTo>
                    <a:pt x="18898" y="-1483"/>
                    <a:pt x="37796" y="1065"/>
                    <a:pt x="56693" y="640"/>
                  </a:cubicBezTo>
                  <a:cubicBezTo>
                    <a:pt x="64550" y="428"/>
                    <a:pt x="73043" y="-1695"/>
                    <a:pt x="80475" y="3188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D23AF8-999D-46DA-87A2-468A61DC5A28}"/>
                </a:ext>
              </a:extLst>
            </p:cNvPr>
            <p:cNvSpPr/>
            <p:nvPr/>
          </p:nvSpPr>
          <p:spPr>
            <a:xfrm>
              <a:off x="8070620" y="4227251"/>
              <a:ext cx="173699" cy="4694"/>
            </a:xfrm>
            <a:custGeom>
              <a:avLst/>
              <a:gdLst>
                <a:gd name="connsiteX0" fmla="*/ 80475 w 78563"/>
                <a:gd name="connsiteY0" fmla="*/ 2422 h 2123"/>
                <a:gd name="connsiteX1" fmla="*/ 0 w 78563"/>
                <a:gd name="connsiteY1" fmla="*/ 3272 h 2123"/>
                <a:gd name="connsiteX2" fmla="*/ 2548 w 78563"/>
                <a:gd name="connsiteY2" fmla="*/ 1573 h 2123"/>
                <a:gd name="connsiteX3" fmla="*/ 80475 w 78563"/>
                <a:gd name="connsiteY3" fmla="*/ 2422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63" h="2123">
                  <a:moveTo>
                    <a:pt x="80475" y="2422"/>
                  </a:moveTo>
                  <a:cubicBezTo>
                    <a:pt x="53721" y="2635"/>
                    <a:pt x="26754" y="3059"/>
                    <a:pt x="0" y="3272"/>
                  </a:cubicBezTo>
                  <a:cubicBezTo>
                    <a:pt x="849" y="2635"/>
                    <a:pt x="1699" y="1573"/>
                    <a:pt x="2548" y="1573"/>
                  </a:cubicBezTo>
                  <a:cubicBezTo>
                    <a:pt x="28665" y="87"/>
                    <a:pt x="54570" y="-1400"/>
                    <a:pt x="80475" y="2422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C91249E-B874-49AD-981B-88F112F40AB8}"/>
                </a:ext>
              </a:extLst>
            </p:cNvPr>
            <p:cNvSpPr/>
            <p:nvPr/>
          </p:nvSpPr>
          <p:spPr>
            <a:xfrm>
              <a:off x="7671582" y="4227598"/>
              <a:ext cx="84501" cy="9390"/>
            </a:xfrm>
            <a:custGeom>
              <a:avLst/>
              <a:gdLst>
                <a:gd name="connsiteX0" fmla="*/ 40131 w 38220"/>
                <a:gd name="connsiteY0" fmla="*/ 2265 h 4246"/>
                <a:gd name="connsiteX1" fmla="*/ 10617 w 38220"/>
                <a:gd name="connsiteY1" fmla="*/ 2477 h 4246"/>
                <a:gd name="connsiteX2" fmla="*/ 0 w 38220"/>
                <a:gd name="connsiteY2" fmla="*/ 5238 h 4246"/>
                <a:gd name="connsiteX3" fmla="*/ 5096 w 38220"/>
                <a:gd name="connsiteY3" fmla="*/ 779 h 4246"/>
                <a:gd name="connsiteX4" fmla="*/ 40131 w 38220"/>
                <a:gd name="connsiteY4" fmla="*/ 2265 h 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20" h="4246">
                  <a:moveTo>
                    <a:pt x="40131" y="2265"/>
                  </a:moveTo>
                  <a:cubicBezTo>
                    <a:pt x="30364" y="2265"/>
                    <a:pt x="20596" y="2265"/>
                    <a:pt x="10617" y="2477"/>
                  </a:cubicBezTo>
                  <a:cubicBezTo>
                    <a:pt x="6795" y="2477"/>
                    <a:pt x="2760" y="1628"/>
                    <a:pt x="0" y="5238"/>
                  </a:cubicBezTo>
                  <a:cubicBezTo>
                    <a:pt x="849" y="2902"/>
                    <a:pt x="2548" y="779"/>
                    <a:pt x="5096" y="779"/>
                  </a:cubicBezTo>
                  <a:cubicBezTo>
                    <a:pt x="16987" y="566"/>
                    <a:pt x="28665" y="-1557"/>
                    <a:pt x="40131" y="2265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8B1EAC-3EDC-42D7-A6AE-C567B8EE3D02}"/>
                </a:ext>
              </a:extLst>
            </p:cNvPr>
            <p:cNvSpPr/>
            <p:nvPr/>
          </p:nvSpPr>
          <p:spPr>
            <a:xfrm>
              <a:off x="6685728" y="4227264"/>
              <a:ext cx="84501" cy="4694"/>
            </a:xfrm>
            <a:custGeom>
              <a:avLst/>
              <a:gdLst>
                <a:gd name="connsiteX0" fmla="*/ 40131 w 38220"/>
                <a:gd name="connsiteY0" fmla="*/ 3053 h 2123"/>
                <a:gd name="connsiteX1" fmla="*/ 0 w 38220"/>
                <a:gd name="connsiteY1" fmla="*/ 2204 h 2123"/>
                <a:gd name="connsiteX2" fmla="*/ 40131 w 38220"/>
                <a:gd name="connsiteY2" fmla="*/ 3053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3053"/>
                  </a:moveTo>
                  <a:cubicBezTo>
                    <a:pt x="26754" y="2841"/>
                    <a:pt x="13377" y="2628"/>
                    <a:pt x="0" y="2204"/>
                  </a:cubicBezTo>
                  <a:cubicBezTo>
                    <a:pt x="13377" y="-344"/>
                    <a:pt x="26754" y="-1406"/>
                    <a:pt x="40131" y="3053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5B69A8-6937-45CC-A23F-C092DD1E5348}"/>
                </a:ext>
              </a:extLst>
            </p:cNvPr>
            <p:cNvSpPr/>
            <p:nvPr/>
          </p:nvSpPr>
          <p:spPr>
            <a:xfrm>
              <a:off x="7572997" y="4227021"/>
              <a:ext cx="84501" cy="4694"/>
            </a:xfrm>
            <a:custGeom>
              <a:avLst/>
              <a:gdLst>
                <a:gd name="connsiteX0" fmla="*/ 40131 w 38220"/>
                <a:gd name="connsiteY0" fmla="*/ 3588 h 2123"/>
                <a:gd name="connsiteX1" fmla="*/ 0 w 38220"/>
                <a:gd name="connsiteY1" fmla="*/ 2314 h 2123"/>
                <a:gd name="connsiteX2" fmla="*/ 40131 w 38220"/>
                <a:gd name="connsiteY2" fmla="*/ 3588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3588"/>
                  </a:moveTo>
                  <a:cubicBezTo>
                    <a:pt x="26754" y="3163"/>
                    <a:pt x="13377" y="2739"/>
                    <a:pt x="0" y="2314"/>
                  </a:cubicBezTo>
                  <a:cubicBezTo>
                    <a:pt x="13377" y="-22"/>
                    <a:pt x="26967" y="-1933"/>
                    <a:pt x="40131" y="3588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C2E11A-5899-432A-AD1D-4255E89965BD}"/>
                </a:ext>
              </a:extLst>
            </p:cNvPr>
            <p:cNvSpPr/>
            <p:nvPr/>
          </p:nvSpPr>
          <p:spPr>
            <a:xfrm>
              <a:off x="8558853" y="4226972"/>
              <a:ext cx="84501" cy="4694"/>
            </a:xfrm>
            <a:custGeom>
              <a:avLst/>
              <a:gdLst>
                <a:gd name="connsiteX0" fmla="*/ 40131 w 38220"/>
                <a:gd name="connsiteY0" fmla="*/ 2973 h 2123"/>
                <a:gd name="connsiteX1" fmla="*/ 0 w 38220"/>
                <a:gd name="connsiteY1" fmla="*/ 3397 h 2123"/>
                <a:gd name="connsiteX2" fmla="*/ 40131 w 38220"/>
                <a:gd name="connsiteY2" fmla="*/ 2973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2973"/>
                  </a:moveTo>
                  <a:cubicBezTo>
                    <a:pt x="26754" y="2760"/>
                    <a:pt x="13377" y="1911"/>
                    <a:pt x="0" y="3397"/>
                  </a:cubicBezTo>
                  <a:cubicBezTo>
                    <a:pt x="13377" y="-1274"/>
                    <a:pt x="26754" y="-849"/>
                    <a:pt x="40131" y="2973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3658C0-6492-415D-B62E-1EDF9E30FE6F}"/>
                </a:ext>
              </a:extLst>
            </p:cNvPr>
            <p:cNvSpPr/>
            <p:nvPr/>
          </p:nvSpPr>
          <p:spPr>
            <a:xfrm>
              <a:off x="8577162" y="3885210"/>
              <a:ext cx="75114" cy="4694"/>
            </a:xfrm>
            <a:custGeom>
              <a:avLst/>
              <a:gdLst>
                <a:gd name="connsiteX0" fmla="*/ 0 w 33973"/>
                <a:gd name="connsiteY0" fmla="*/ 0 h 2123"/>
                <a:gd name="connsiteX1" fmla="*/ 33974 w 33973"/>
                <a:gd name="connsiteY1" fmla="*/ 212 h 2123"/>
                <a:gd name="connsiteX2" fmla="*/ 0 w 33973"/>
                <a:gd name="connsiteY2" fmla="*/ 0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73" h="2123">
                  <a:moveTo>
                    <a:pt x="0" y="0"/>
                  </a:moveTo>
                  <a:cubicBezTo>
                    <a:pt x="11254" y="0"/>
                    <a:pt x="22720" y="212"/>
                    <a:pt x="33974" y="212"/>
                  </a:cubicBezTo>
                  <a:cubicBezTo>
                    <a:pt x="22720" y="3397"/>
                    <a:pt x="11466" y="3610"/>
                    <a:pt x="0" y="0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1904E5-EA7A-420F-BE6D-71C4ABCE901C}"/>
                </a:ext>
              </a:extLst>
            </p:cNvPr>
            <p:cNvSpPr/>
            <p:nvPr/>
          </p:nvSpPr>
          <p:spPr>
            <a:xfrm>
              <a:off x="8802499" y="2899823"/>
              <a:ext cx="192476" cy="4694"/>
            </a:xfrm>
            <a:custGeom>
              <a:avLst/>
              <a:gdLst>
                <a:gd name="connsiteX0" fmla="*/ 0 w 87057"/>
                <a:gd name="connsiteY0" fmla="*/ 0 h 2123"/>
                <a:gd name="connsiteX1" fmla="*/ 87270 w 87057"/>
                <a:gd name="connsiteY1" fmla="*/ 212 h 2123"/>
                <a:gd name="connsiteX2" fmla="*/ 34611 w 87057"/>
                <a:gd name="connsiteY2" fmla="*/ 1699 h 2123"/>
                <a:gd name="connsiteX3" fmla="*/ 0 w 87057"/>
                <a:gd name="connsiteY3" fmla="*/ 0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57" h="2123">
                  <a:moveTo>
                    <a:pt x="0" y="0"/>
                  </a:moveTo>
                  <a:cubicBezTo>
                    <a:pt x="29090" y="0"/>
                    <a:pt x="58180" y="212"/>
                    <a:pt x="87270" y="212"/>
                  </a:cubicBezTo>
                  <a:cubicBezTo>
                    <a:pt x="69858" y="4034"/>
                    <a:pt x="52234" y="1486"/>
                    <a:pt x="34611" y="1699"/>
                  </a:cubicBezTo>
                  <a:cubicBezTo>
                    <a:pt x="23145" y="1911"/>
                    <a:pt x="11466" y="4034"/>
                    <a:pt x="0" y="0"/>
                  </a:cubicBezTo>
                  <a:close/>
                </a:path>
              </a:pathLst>
            </a:custGeom>
            <a:solidFill>
              <a:srgbClr val="B6B6B6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756BF6-3D8B-4222-93B6-1981C37F1C25}"/>
                </a:ext>
              </a:extLst>
            </p:cNvPr>
            <p:cNvSpPr/>
            <p:nvPr/>
          </p:nvSpPr>
          <p:spPr>
            <a:xfrm>
              <a:off x="8802499" y="2448990"/>
              <a:ext cx="192476" cy="4694"/>
            </a:xfrm>
            <a:custGeom>
              <a:avLst/>
              <a:gdLst>
                <a:gd name="connsiteX0" fmla="*/ 87270 w 87057"/>
                <a:gd name="connsiteY0" fmla="*/ 1769 h 0"/>
                <a:gd name="connsiteX1" fmla="*/ 0 w 87057"/>
                <a:gd name="connsiteY1" fmla="*/ 1982 h 0"/>
                <a:gd name="connsiteX2" fmla="*/ 13377 w 87057"/>
                <a:gd name="connsiteY2" fmla="*/ 71 h 0"/>
                <a:gd name="connsiteX3" fmla="*/ 75803 w 87057"/>
                <a:gd name="connsiteY3" fmla="*/ 71 h 0"/>
                <a:gd name="connsiteX4" fmla="*/ 87270 w 87057"/>
                <a:gd name="connsiteY4" fmla="*/ 176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57">
                  <a:moveTo>
                    <a:pt x="87270" y="1769"/>
                  </a:moveTo>
                  <a:cubicBezTo>
                    <a:pt x="58180" y="1769"/>
                    <a:pt x="29090" y="1982"/>
                    <a:pt x="0" y="1982"/>
                  </a:cubicBezTo>
                  <a:cubicBezTo>
                    <a:pt x="4247" y="-566"/>
                    <a:pt x="8918" y="71"/>
                    <a:pt x="13377" y="71"/>
                  </a:cubicBezTo>
                  <a:cubicBezTo>
                    <a:pt x="34186" y="71"/>
                    <a:pt x="54995" y="71"/>
                    <a:pt x="75803" y="71"/>
                  </a:cubicBezTo>
                  <a:cubicBezTo>
                    <a:pt x="79838" y="71"/>
                    <a:pt x="83660" y="-142"/>
                    <a:pt x="87270" y="1769"/>
                  </a:cubicBezTo>
                  <a:close/>
                </a:path>
              </a:pathLst>
            </a:custGeom>
            <a:solidFill>
              <a:srgbClr val="B8B8B8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D75386-85A0-4092-869D-502C559415FA}"/>
                </a:ext>
              </a:extLst>
            </p:cNvPr>
            <p:cNvSpPr/>
            <p:nvPr/>
          </p:nvSpPr>
          <p:spPr>
            <a:xfrm>
              <a:off x="10544176" y="2999073"/>
              <a:ext cx="1032801" cy="647848"/>
            </a:xfrm>
            <a:custGeom>
              <a:avLst/>
              <a:gdLst>
                <a:gd name="connsiteX0" fmla="*/ 328482 w 467135"/>
                <a:gd name="connsiteY0" fmla="*/ 5220 h 293021"/>
                <a:gd name="connsiteX1" fmla="*/ 210211 w 467135"/>
                <a:gd name="connsiteY1" fmla="*/ 7131 h 293021"/>
                <a:gd name="connsiteX2" fmla="*/ 1062 w 467135"/>
                <a:gd name="connsiteY2" fmla="*/ 110963 h 293021"/>
                <a:gd name="connsiteX3" fmla="*/ 0 w 467135"/>
                <a:gd name="connsiteY3" fmla="*/ 113936 h 293021"/>
                <a:gd name="connsiteX4" fmla="*/ 68796 w 467135"/>
                <a:gd name="connsiteY4" fmla="*/ 109477 h 293021"/>
                <a:gd name="connsiteX5" fmla="*/ 131010 w 467135"/>
                <a:gd name="connsiteY5" fmla="*/ 135806 h 293021"/>
                <a:gd name="connsiteX6" fmla="*/ 186430 w 467135"/>
                <a:gd name="connsiteY6" fmla="*/ 215644 h 293021"/>
                <a:gd name="connsiteX7" fmla="*/ 351201 w 467135"/>
                <a:gd name="connsiteY7" fmla="*/ 291872 h 293021"/>
                <a:gd name="connsiteX8" fmla="*/ 420635 w 467135"/>
                <a:gd name="connsiteY8" fmla="*/ 260234 h 293021"/>
                <a:gd name="connsiteX9" fmla="*/ 467348 w 467135"/>
                <a:gd name="connsiteY9" fmla="*/ 169567 h 293021"/>
                <a:gd name="connsiteX10" fmla="*/ 328482 w 467135"/>
                <a:gd name="connsiteY10" fmla="*/ 5220 h 293021"/>
                <a:gd name="connsiteX11" fmla="*/ 447813 w 467135"/>
                <a:gd name="connsiteY11" fmla="*/ 178061 h 293021"/>
                <a:gd name="connsiteX12" fmla="*/ 425094 w 467135"/>
                <a:gd name="connsiteY12" fmla="*/ 206089 h 293021"/>
                <a:gd name="connsiteX13" fmla="*/ 365428 w 467135"/>
                <a:gd name="connsiteY13" fmla="*/ 165533 h 293021"/>
                <a:gd name="connsiteX14" fmla="*/ 365216 w 467135"/>
                <a:gd name="connsiteY14" fmla="*/ 145361 h 293021"/>
                <a:gd name="connsiteX15" fmla="*/ 343345 w 467135"/>
                <a:gd name="connsiteY15" fmla="*/ 86545 h 293021"/>
                <a:gd name="connsiteX16" fmla="*/ 447813 w 467135"/>
                <a:gd name="connsiteY16" fmla="*/ 178061 h 2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7135" h="293021">
                  <a:moveTo>
                    <a:pt x="328482" y="5220"/>
                  </a:moveTo>
                  <a:cubicBezTo>
                    <a:pt x="294296" y="-3273"/>
                    <a:pt x="244185" y="-513"/>
                    <a:pt x="210211" y="7131"/>
                  </a:cubicBezTo>
                  <a:cubicBezTo>
                    <a:pt x="132072" y="24543"/>
                    <a:pt x="64974" y="64462"/>
                    <a:pt x="1062" y="110963"/>
                  </a:cubicBezTo>
                  <a:cubicBezTo>
                    <a:pt x="425" y="111388"/>
                    <a:pt x="425" y="112449"/>
                    <a:pt x="0" y="113936"/>
                  </a:cubicBezTo>
                  <a:cubicBezTo>
                    <a:pt x="23145" y="109477"/>
                    <a:pt x="45440" y="106292"/>
                    <a:pt x="68796" y="109477"/>
                  </a:cubicBezTo>
                  <a:cubicBezTo>
                    <a:pt x="92366" y="112662"/>
                    <a:pt x="112962" y="120518"/>
                    <a:pt x="131010" y="135806"/>
                  </a:cubicBezTo>
                  <a:cubicBezTo>
                    <a:pt x="156703" y="157464"/>
                    <a:pt x="171354" y="186767"/>
                    <a:pt x="186430" y="215644"/>
                  </a:cubicBezTo>
                  <a:cubicBezTo>
                    <a:pt x="215732" y="257686"/>
                    <a:pt x="275398" y="308222"/>
                    <a:pt x="351201" y="291872"/>
                  </a:cubicBezTo>
                  <a:cubicBezTo>
                    <a:pt x="379017" y="287413"/>
                    <a:pt x="398340" y="278495"/>
                    <a:pt x="420635" y="260234"/>
                  </a:cubicBezTo>
                  <a:cubicBezTo>
                    <a:pt x="442081" y="242611"/>
                    <a:pt x="464376" y="204178"/>
                    <a:pt x="467348" y="169567"/>
                  </a:cubicBezTo>
                  <a:cubicBezTo>
                    <a:pt x="472232" y="61914"/>
                    <a:pt x="396429" y="20084"/>
                    <a:pt x="328482" y="5220"/>
                  </a:cubicBezTo>
                  <a:close/>
                  <a:moveTo>
                    <a:pt x="447813" y="178061"/>
                  </a:moveTo>
                  <a:cubicBezTo>
                    <a:pt x="446540" y="186767"/>
                    <a:pt x="432738" y="203116"/>
                    <a:pt x="425094" y="206089"/>
                  </a:cubicBezTo>
                  <a:cubicBezTo>
                    <a:pt x="396853" y="216493"/>
                    <a:pt x="366065" y="195685"/>
                    <a:pt x="365428" y="165533"/>
                  </a:cubicBezTo>
                  <a:cubicBezTo>
                    <a:pt x="365216" y="158738"/>
                    <a:pt x="365428" y="152156"/>
                    <a:pt x="365216" y="145361"/>
                  </a:cubicBezTo>
                  <a:cubicBezTo>
                    <a:pt x="363941" y="123703"/>
                    <a:pt x="361818" y="102257"/>
                    <a:pt x="343345" y="86545"/>
                  </a:cubicBezTo>
                  <a:cubicBezTo>
                    <a:pt x="408532" y="83360"/>
                    <a:pt x="461615" y="117970"/>
                    <a:pt x="447813" y="178061"/>
                  </a:cubicBezTo>
                  <a:close/>
                </a:path>
              </a:pathLst>
            </a:custGeom>
            <a:solidFill>
              <a:schemeClr val="accent4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9E9046-098D-420C-91A3-679B98F8E168}"/>
                </a:ext>
              </a:extLst>
            </p:cNvPr>
            <p:cNvSpPr/>
            <p:nvPr/>
          </p:nvSpPr>
          <p:spPr>
            <a:xfrm>
              <a:off x="8726586" y="3071375"/>
              <a:ext cx="1967016" cy="1999877"/>
            </a:xfrm>
            <a:custGeom>
              <a:avLst/>
              <a:gdLst>
                <a:gd name="connsiteX0" fmla="*/ 855720 w 889681"/>
                <a:gd name="connsiteY0" fmla="*/ 515995 h 904545"/>
                <a:gd name="connsiteX1" fmla="*/ 708360 w 889681"/>
                <a:gd name="connsiteY1" fmla="*/ 476076 h 904545"/>
                <a:gd name="connsiteX2" fmla="*/ 694771 w 889681"/>
                <a:gd name="connsiteY2" fmla="*/ 470343 h 904545"/>
                <a:gd name="connsiteX3" fmla="*/ 688188 w 889681"/>
                <a:gd name="connsiteY3" fmla="*/ 458452 h 904545"/>
                <a:gd name="connsiteX4" fmla="*/ 686914 w 889681"/>
                <a:gd name="connsiteY4" fmla="*/ 427876 h 904545"/>
                <a:gd name="connsiteX5" fmla="*/ 697531 w 889681"/>
                <a:gd name="connsiteY5" fmla="*/ 410464 h 904545"/>
                <a:gd name="connsiteX6" fmla="*/ 846165 w 889681"/>
                <a:gd name="connsiteY6" fmla="*/ 356744 h 904545"/>
                <a:gd name="connsiteX7" fmla="*/ 878228 w 889681"/>
                <a:gd name="connsiteY7" fmla="*/ 309818 h 904545"/>
                <a:gd name="connsiteX8" fmla="*/ 815802 w 889681"/>
                <a:gd name="connsiteY8" fmla="*/ 272234 h 904545"/>
                <a:gd name="connsiteX9" fmla="*/ 664407 w 889681"/>
                <a:gd name="connsiteY9" fmla="*/ 327441 h 904545"/>
                <a:gd name="connsiteX10" fmla="*/ 649544 w 889681"/>
                <a:gd name="connsiteY10" fmla="*/ 322982 h 904545"/>
                <a:gd name="connsiteX11" fmla="*/ 631071 w 889681"/>
                <a:gd name="connsiteY11" fmla="*/ 298564 h 904545"/>
                <a:gd name="connsiteX12" fmla="*/ 630433 w 889681"/>
                <a:gd name="connsiteY12" fmla="*/ 273508 h 904545"/>
                <a:gd name="connsiteX13" fmla="*/ 719826 w 889681"/>
                <a:gd name="connsiteY13" fmla="*/ 145683 h 904545"/>
                <a:gd name="connsiteX14" fmla="*/ 721737 w 889681"/>
                <a:gd name="connsiteY14" fmla="*/ 94935 h 904545"/>
                <a:gd name="connsiteX15" fmla="*/ 677147 w 889681"/>
                <a:gd name="connsiteY15" fmla="*/ 74763 h 904545"/>
                <a:gd name="connsiteX16" fmla="*/ 645085 w 889681"/>
                <a:gd name="connsiteY16" fmla="*/ 95147 h 904545"/>
                <a:gd name="connsiteX17" fmla="*/ 553356 w 889681"/>
                <a:gd name="connsiteY17" fmla="*/ 226583 h 904545"/>
                <a:gd name="connsiteX18" fmla="*/ 537006 w 889681"/>
                <a:gd name="connsiteY18" fmla="*/ 231466 h 904545"/>
                <a:gd name="connsiteX19" fmla="*/ 504731 w 889681"/>
                <a:gd name="connsiteY19" fmla="*/ 221274 h 904545"/>
                <a:gd name="connsiteX20" fmla="*/ 494327 w 889681"/>
                <a:gd name="connsiteY20" fmla="*/ 207685 h 904545"/>
                <a:gd name="connsiteX21" fmla="*/ 494539 w 889681"/>
                <a:gd name="connsiteY21" fmla="*/ 53742 h 904545"/>
                <a:gd name="connsiteX22" fmla="*/ 493265 w 889681"/>
                <a:gd name="connsiteY22" fmla="*/ 40153 h 904545"/>
                <a:gd name="connsiteX23" fmla="*/ 491567 w 889681"/>
                <a:gd name="connsiteY23" fmla="*/ 43975 h 904545"/>
                <a:gd name="connsiteX24" fmla="*/ 492416 w 889681"/>
                <a:gd name="connsiteY24" fmla="*/ 34632 h 904545"/>
                <a:gd name="connsiteX25" fmla="*/ 447826 w 889681"/>
                <a:gd name="connsiteY25" fmla="*/ 21 h 904545"/>
                <a:gd name="connsiteX26" fmla="*/ 403873 w 889681"/>
                <a:gd name="connsiteY26" fmla="*/ 47584 h 904545"/>
                <a:gd name="connsiteX27" fmla="*/ 403873 w 889681"/>
                <a:gd name="connsiteY27" fmla="*/ 208959 h 904545"/>
                <a:gd name="connsiteX28" fmla="*/ 394742 w 889681"/>
                <a:gd name="connsiteY28" fmla="*/ 221274 h 904545"/>
                <a:gd name="connsiteX29" fmla="*/ 322761 w 889681"/>
                <a:gd name="connsiteY29" fmla="*/ 251213 h 904545"/>
                <a:gd name="connsiteX30" fmla="*/ 307897 w 889681"/>
                <a:gd name="connsiteY30" fmla="*/ 248878 h 904545"/>
                <a:gd name="connsiteX31" fmla="*/ 249293 w 889681"/>
                <a:gd name="connsiteY31" fmla="*/ 190273 h 904545"/>
                <a:gd name="connsiteX32" fmla="*/ 191326 w 889681"/>
                <a:gd name="connsiteY32" fmla="*/ 132518 h 904545"/>
                <a:gd name="connsiteX33" fmla="*/ 128899 w 889681"/>
                <a:gd name="connsiteY33" fmla="*/ 131032 h 904545"/>
                <a:gd name="connsiteX34" fmla="*/ 121680 w 889681"/>
                <a:gd name="connsiteY34" fmla="*/ 188787 h 904545"/>
                <a:gd name="connsiteX35" fmla="*/ 131447 w 889681"/>
                <a:gd name="connsiteY35" fmla="*/ 201102 h 904545"/>
                <a:gd name="connsiteX36" fmla="*/ 244622 w 889681"/>
                <a:gd name="connsiteY36" fmla="*/ 314489 h 904545"/>
                <a:gd name="connsiteX37" fmla="*/ 248019 w 889681"/>
                <a:gd name="connsiteY37" fmla="*/ 323407 h 904545"/>
                <a:gd name="connsiteX38" fmla="*/ 227635 w 889681"/>
                <a:gd name="connsiteY38" fmla="*/ 362477 h 904545"/>
                <a:gd name="connsiteX39" fmla="*/ 217655 w 889681"/>
                <a:gd name="connsiteY39" fmla="*/ 367360 h 904545"/>
                <a:gd name="connsiteX40" fmla="*/ 69233 w 889681"/>
                <a:gd name="connsiteY40" fmla="*/ 340819 h 904545"/>
                <a:gd name="connsiteX41" fmla="*/ 12115 w 889681"/>
                <a:gd name="connsiteY41" fmla="*/ 353134 h 904545"/>
                <a:gd name="connsiteX42" fmla="*/ 1074 w 889681"/>
                <a:gd name="connsiteY42" fmla="*/ 389868 h 904545"/>
                <a:gd name="connsiteX43" fmla="*/ 35684 w 889681"/>
                <a:gd name="connsiteY43" fmla="*/ 426814 h 904545"/>
                <a:gd name="connsiteX44" fmla="*/ 194935 w 889681"/>
                <a:gd name="connsiteY44" fmla="*/ 454418 h 904545"/>
                <a:gd name="connsiteX45" fmla="*/ 211073 w 889681"/>
                <a:gd name="connsiteY45" fmla="*/ 471617 h 904545"/>
                <a:gd name="connsiteX46" fmla="*/ 213408 w 889681"/>
                <a:gd name="connsiteY46" fmla="*/ 494124 h 904545"/>
                <a:gd name="connsiteX47" fmla="*/ 198545 w 889681"/>
                <a:gd name="connsiteY47" fmla="*/ 519604 h 904545"/>
                <a:gd name="connsiteX48" fmla="*/ 189202 w 889681"/>
                <a:gd name="connsiteY48" fmla="*/ 524063 h 904545"/>
                <a:gd name="connsiteX49" fmla="*/ 69021 w 889681"/>
                <a:gd name="connsiteY49" fmla="*/ 580120 h 904545"/>
                <a:gd name="connsiteX50" fmla="*/ 42904 w 889681"/>
                <a:gd name="connsiteY50" fmla="*/ 598593 h 904545"/>
                <a:gd name="connsiteX51" fmla="*/ 49911 w 889681"/>
                <a:gd name="connsiteY51" fmla="*/ 661019 h 904545"/>
                <a:gd name="connsiteX52" fmla="*/ 104268 w 889681"/>
                <a:gd name="connsiteY52" fmla="*/ 663992 h 904545"/>
                <a:gd name="connsiteX53" fmla="*/ 245896 w 889681"/>
                <a:gd name="connsiteY53" fmla="*/ 597319 h 904545"/>
                <a:gd name="connsiteX54" fmla="*/ 259485 w 889681"/>
                <a:gd name="connsiteY54" fmla="*/ 599867 h 904545"/>
                <a:gd name="connsiteX55" fmla="*/ 288150 w 889681"/>
                <a:gd name="connsiteY55" fmla="*/ 630655 h 904545"/>
                <a:gd name="connsiteX56" fmla="*/ 289212 w 889681"/>
                <a:gd name="connsiteY56" fmla="*/ 640847 h 904545"/>
                <a:gd name="connsiteX57" fmla="*/ 254814 w 889681"/>
                <a:gd name="connsiteY57" fmla="*/ 699664 h 904545"/>
                <a:gd name="connsiteX58" fmla="*/ 206614 w 889681"/>
                <a:gd name="connsiteY58" fmla="*/ 783324 h 904545"/>
                <a:gd name="connsiteX59" fmla="*/ 214682 w 889681"/>
                <a:gd name="connsiteY59" fmla="*/ 841716 h 904545"/>
                <a:gd name="connsiteX60" fmla="*/ 284965 w 889681"/>
                <a:gd name="connsiteY60" fmla="*/ 828976 h 904545"/>
                <a:gd name="connsiteX61" fmla="*/ 365652 w 889681"/>
                <a:gd name="connsiteY61" fmla="*/ 688835 h 904545"/>
                <a:gd name="connsiteX62" fmla="*/ 380516 w 889681"/>
                <a:gd name="connsiteY62" fmla="*/ 682677 h 904545"/>
                <a:gd name="connsiteX63" fmla="*/ 416188 w 889681"/>
                <a:gd name="connsiteY63" fmla="*/ 690321 h 904545"/>
                <a:gd name="connsiteX64" fmla="*/ 426168 w 889681"/>
                <a:gd name="connsiteY64" fmla="*/ 701150 h 904545"/>
                <a:gd name="connsiteX65" fmla="*/ 427866 w 889681"/>
                <a:gd name="connsiteY65" fmla="*/ 721534 h 904545"/>
                <a:gd name="connsiteX66" fmla="*/ 434661 w 889681"/>
                <a:gd name="connsiteY66" fmla="*/ 797126 h 904545"/>
                <a:gd name="connsiteX67" fmla="*/ 440819 w 889681"/>
                <a:gd name="connsiteY67" fmla="*/ 867196 h 904545"/>
                <a:gd name="connsiteX68" fmla="*/ 478827 w 889681"/>
                <a:gd name="connsiteY68" fmla="*/ 906053 h 904545"/>
                <a:gd name="connsiteX69" fmla="*/ 521294 w 889681"/>
                <a:gd name="connsiteY69" fmla="*/ 888005 h 904545"/>
                <a:gd name="connsiteX70" fmla="*/ 529150 w 889681"/>
                <a:gd name="connsiteY70" fmla="*/ 842353 h 904545"/>
                <a:gd name="connsiteX71" fmla="*/ 515136 w 889681"/>
                <a:gd name="connsiteY71" fmla="*/ 689684 h 904545"/>
                <a:gd name="connsiteX72" fmla="*/ 521506 w 889681"/>
                <a:gd name="connsiteY72" fmla="*/ 681828 h 904545"/>
                <a:gd name="connsiteX73" fmla="*/ 559514 w 889681"/>
                <a:gd name="connsiteY73" fmla="*/ 665903 h 904545"/>
                <a:gd name="connsiteX74" fmla="*/ 570555 w 889681"/>
                <a:gd name="connsiteY74" fmla="*/ 668451 h 904545"/>
                <a:gd name="connsiteX75" fmla="*/ 582446 w 889681"/>
                <a:gd name="connsiteY75" fmla="*/ 683102 h 904545"/>
                <a:gd name="connsiteX76" fmla="*/ 632769 w 889681"/>
                <a:gd name="connsiteY76" fmla="*/ 741919 h 904545"/>
                <a:gd name="connsiteX77" fmla="*/ 680120 w 889681"/>
                <a:gd name="connsiteY77" fmla="*/ 797763 h 904545"/>
                <a:gd name="connsiteX78" fmla="*/ 741060 w 889681"/>
                <a:gd name="connsiteY78" fmla="*/ 801585 h 904545"/>
                <a:gd name="connsiteX79" fmla="*/ 747217 w 889681"/>
                <a:gd name="connsiteY79" fmla="*/ 738097 h 904545"/>
                <a:gd name="connsiteX80" fmla="*/ 719826 w 889681"/>
                <a:gd name="connsiteY80" fmla="*/ 705822 h 904545"/>
                <a:gd name="connsiteX81" fmla="*/ 640838 w 889681"/>
                <a:gd name="connsiteY81" fmla="*/ 611757 h 904545"/>
                <a:gd name="connsiteX82" fmla="*/ 640201 w 889681"/>
                <a:gd name="connsiteY82" fmla="*/ 598168 h 904545"/>
                <a:gd name="connsiteX83" fmla="*/ 661859 w 889681"/>
                <a:gd name="connsiteY83" fmla="*/ 564407 h 904545"/>
                <a:gd name="connsiteX84" fmla="*/ 671626 w 889681"/>
                <a:gd name="connsiteY84" fmla="*/ 560797 h 904545"/>
                <a:gd name="connsiteX85" fmla="*/ 828966 w 889681"/>
                <a:gd name="connsiteY85" fmla="*/ 602839 h 904545"/>
                <a:gd name="connsiteX86" fmla="*/ 849138 w 889681"/>
                <a:gd name="connsiteY86" fmla="*/ 604326 h 904545"/>
                <a:gd name="connsiteX87" fmla="*/ 889694 w 889681"/>
                <a:gd name="connsiteY87" fmla="*/ 562071 h 904545"/>
                <a:gd name="connsiteX88" fmla="*/ 855720 w 889681"/>
                <a:gd name="connsiteY88" fmla="*/ 515995 h 904545"/>
                <a:gd name="connsiteX89" fmla="*/ 491991 w 889681"/>
                <a:gd name="connsiteY89" fmla="*/ 51194 h 904545"/>
                <a:gd name="connsiteX90" fmla="*/ 491991 w 889681"/>
                <a:gd name="connsiteY90" fmla="*/ 201739 h 904545"/>
                <a:gd name="connsiteX91" fmla="*/ 491991 w 889681"/>
                <a:gd name="connsiteY91" fmla="*/ 51194 h 904545"/>
                <a:gd name="connsiteX92" fmla="*/ 491991 w 889681"/>
                <a:gd name="connsiteY92" fmla="*/ 49920 h 904545"/>
                <a:gd name="connsiteX93" fmla="*/ 491991 w 889681"/>
                <a:gd name="connsiteY93" fmla="*/ 51194 h 904545"/>
                <a:gd name="connsiteX94" fmla="*/ 449737 w 889681"/>
                <a:gd name="connsiteY94" fmla="*/ 638087 h 904545"/>
                <a:gd name="connsiteX95" fmla="*/ 263944 w 889681"/>
                <a:gd name="connsiteY95" fmla="*/ 453780 h 904545"/>
                <a:gd name="connsiteX96" fmla="*/ 447613 w 889681"/>
                <a:gd name="connsiteY96" fmla="*/ 268200 h 904545"/>
                <a:gd name="connsiteX97" fmla="*/ 634468 w 889681"/>
                <a:gd name="connsiteY97" fmla="*/ 452719 h 904545"/>
                <a:gd name="connsiteX98" fmla="*/ 449737 w 889681"/>
                <a:gd name="connsiteY98" fmla="*/ 638087 h 90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889681" h="904545">
                  <a:moveTo>
                    <a:pt x="855720" y="515995"/>
                  </a:moveTo>
                  <a:cubicBezTo>
                    <a:pt x="806459" y="503042"/>
                    <a:pt x="757622" y="489453"/>
                    <a:pt x="708360" y="476076"/>
                  </a:cubicBezTo>
                  <a:cubicBezTo>
                    <a:pt x="703477" y="474802"/>
                    <a:pt x="699230" y="472678"/>
                    <a:pt x="694771" y="470343"/>
                  </a:cubicBezTo>
                  <a:cubicBezTo>
                    <a:pt x="689675" y="467795"/>
                    <a:pt x="688188" y="463973"/>
                    <a:pt x="688188" y="458452"/>
                  </a:cubicBezTo>
                  <a:cubicBezTo>
                    <a:pt x="688401" y="448260"/>
                    <a:pt x="688613" y="437855"/>
                    <a:pt x="686914" y="427876"/>
                  </a:cubicBezTo>
                  <a:cubicBezTo>
                    <a:pt x="685216" y="417896"/>
                    <a:pt x="688188" y="413862"/>
                    <a:pt x="697531" y="410464"/>
                  </a:cubicBezTo>
                  <a:cubicBezTo>
                    <a:pt x="747217" y="393053"/>
                    <a:pt x="796691" y="374792"/>
                    <a:pt x="846165" y="356744"/>
                  </a:cubicBezTo>
                  <a:cubicBezTo>
                    <a:pt x="867611" y="348887"/>
                    <a:pt x="880988" y="328928"/>
                    <a:pt x="878228" y="309818"/>
                  </a:cubicBezTo>
                  <a:cubicBezTo>
                    <a:pt x="873769" y="278392"/>
                    <a:pt x="845953" y="261405"/>
                    <a:pt x="815802" y="272234"/>
                  </a:cubicBezTo>
                  <a:cubicBezTo>
                    <a:pt x="765266" y="290283"/>
                    <a:pt x="714730" y="308756"/>
                    <a:pt x="664407" y="327441"/>
                  </a:cubicBezTo>
                  <a:cubicBezTo>
                    <a:pt x="657825" y="329989"/>
                    <a:pt x="653790" y="329565"/>
                    <a:pt x="649544" y="322982"/>
                  </a:cubicBezTo>
                  <a:cubicBezTo>
                    <a:pt x="644235" y="314277"/>
                    <a:pt x="637441" y="306420"/>
                    <a:pt x="631071" y="298564"/>
                  </a:cubicBezTo>
                  <a:cubicBezTo>
                    <a:pt x="621303" y="286461"/>
                    <a:pt x="621091" y="286673"/>
                    <a:pt x="630433" y="273508"/>
                  </a:cubicBezTo>
                  <a:cubicBezTo>
                    <a:pt x="660373" y="230829"/>
                    <a:pt x="690100" y="188362"/>
                    <a:pt x="719826" y="145683"/>
                  </a:cubicBezTo>
                  <a:cubicBezTo>
                    <a:pt x="731292" y="129333"/>
                    <a:pt x="732354" y="111922"/>
                    <a:pt x="721737" y="94935"/>
                  </a:cubicBezTo>
                  <a:cubicBezTo>
                    <a:pt x="711545" y="78373"/>
                    <a:pt x="696045" y="72428"/>
                    <a:pt x="677147" y="74763"/>
                  </a:cubicBezTo>
                  <a:cubicBezTo>
                    <a:pt x="663345" y="76462"/>
                    <a:pt x="653153" y="83894"/>
                    <a:pt x="645085" y="95147"/>
                  </a:cubicBezTo>
                  <a:cubicBezTo>
                    <a:pt x="614508" y="138888"/>
                    <a:pt x="583720" y="182629"/>
                    <a:pt x="553356" y="226583"/>
                  </a:cubicBezTo>
                  <a:cubicBezTo>
                    <a:pt x="548472" y="233590"/>
                    <a:pt x="544226" y="234864"/>
                    <a:pt x="537006" y="231466"/>
                  </a:cubicBezTo>
                  <a:cubicBezTo>
                    <a:pt x="526814" y="226583"/>
                    <a:pt x="515773" y="223397"/>
                    <a:pt x="504731" y="221274"/>
                  </a:cubicBezTo>
                  <a:cubicBezTo>
                    <a:pt x="496450" y="219788"/>
                    <a:pt x="494327" y="215966"/>
                    <a:pt x="494327" y="207685"/>
                  </a:cubicBezTo>
                  <a:cubicBezTo>
                    <a:pt x="494752" y="156300"/>
                    <a:pt x="494539" y="105127"/>
                    <a:pt x="494539" y="53742"/>
                  </a:cubicBezTo>
                  <a:cubicBezTo>
                    <a:pt x="494539" y="49283"/>
                    <a:pt x="495176" y="44612"/>
                    <a:pt x="493265" y="40153"/>
                  </a:cubicBezTo>
                  <a:cubicBezTo>
                    <a:pt x="492204" y="41427"/>
                    <a:pt x="491779" y="42701"/>
                    <a:pt x="491567" y="43975"/>
                  </a:cubicBezTo>
                  <a:cubicBezTo>
                    <a:pt x="491567" y="40790"/>
                    <a:pt x="491567" y="37605"/>
                    <a:pt x="492416" y="34632"/>
                  </a:cubicBezTo>
                  <a:cubicBezTo>
                    <a:pt x="486895" y="12974"/>
                    <a:pt x="469696" y="-616"/>
                    <a:pt x="447826" y="21"/>
                  </a:cubicBezTo>
                  <a:cubicBezTo>
                    <a:pt x="422558" y="659"/>
                    <a:pt x="403873" y="20406"/>
                    <a:pt x="403873" y="47584"/>
                  </a:cubicBezTo>
                  <a:cubicBezTo>
                    <a:pt x="403660" y="101305"/>
                    <a:pt x="403660" y="155238"/>
                    <a:pt x="403873" y="208959"/>
                  </a:cubicBezTo>
                  <a:cubicBezTo>
                    <a:pt x="403873" y="216178"/>
                    <a:pt x="401961" y="219575"/>
                    <a:pt x="394742" y="221274"/>
                  </a:cubicBezTo>
                  <a:cubicBezTo>
                    <a:pt x="368837" y="226795"/>
                    <a:pt x="344843" y="236987"/>
                    <a:pt x="322761" y="251213"/>
                  </a:cubicBezTo>
                  <a:cubicBezTo>
                    <a:pt x="316178" y="255460"/>
                    <a:pt x="312781" y="253974"/>
                    <a:pt x="307897" y="248878"/>
                  </a:cubicBezTo>
                  <a:cubicBezTo>
                    <a:pt x="288575" y="229130"/>
                    <a:pt x="268828" y="209808"/>
                    <a:pt x="249293" y="190273"/>
                  </a:cubicBezTo>
                  <a:cubicBezTo>
                    <a:pt x="229971" y="170951"/>
                    <a:pt x="211073" y="151416"/>
                    <a:pt x="191326" y="132518"/>
                  </a:cubicBezTo>
                  <a:cubicBezTo>
                    <a:pt x="174339" y="115956"/>
                    <a:pt x="146311" y="114894"/>
                    <a:pt x="128899" y="131032"/>
                  </a:cubicBezTo>
                  <a:cubicBezTo>
                    <a:pt x="114673" y="144197"/>
                    <a:pt x="108728" y="167766"/>
                    <a:pt x="121680" y="188787"/>
                  </a:cubicBezTo>
                  <a:cubicBezTo>
                    <a:pt x="124440" y="193458"/>
                    <a:pt x="127838" y="197280"/>
                    <a:pt x="131447" y="201102"/>
                  </a:cubicBezTo>
                  <a:cubicBezTo>
                    <a:pt x="169243" y="238898"/>
                    <a:pt x="207038" y="276693"/>
                    <a:pt x="244622" y="314489"/>
                  </a:cubicBezTo>
                  <a:cubicBezTo>
                    <a:pt x="246745" y="316612"/>
                    <a:pt x="252053" y="317886"/>
                    <a:pt x="248019" y="323407"/>
                  </a:cubicBezTo>
                  <a:cubicBezTo>
                    <a:pt x="239526" y="335510"/>
                    <a:pt x="233368" y="348887"/>
                    <a:pt x="227635" y="362477"/>
                  </a:cubicBezTo>
                  <a:cubicBezTo>
                    <a:pt x="225512" y="367360"/>
                    <a:pt x="222327" y="368210"/>
                    <a:pt x="217655" y="367360"/>
                  </a:cubicBezTo>
                  <a:cubicBezTo>
                    <a:pt x="168181" y="358442"/>
                    <a:pt x="118707" y="349312"/>
                    <a:pt x="69233" y="340819"/>
                  </a:cubicBezTo>
                  <a:cubicBezTo>
                    <a:pt x="48637" y="337209"/>
                    <a:pt x="28040" y="333174"/>
                    <a:pt x="12115" y="353134"/>
                  </a:cubicBezTo>
                  <a:cubicBezTo>
                    <a:pt x="3410" y="364175"/>
                    <a:pt x="-2536" y="376066"/>
                    <a:pt x="1074" y="389868"/>
                  </a:cubicBezTo>
                  <a:cubicBezTo>
                    <a:pt x="5958" y="407704"/>
                    <a:pt x="15725" y="423204"/>
                    <a:pt x="35684" y="426814"/>
                  </a:cubicBezTo>
                  <a:cubicBezTo>
                    <a:pt x="88768" y="436581"/>
                    <a:pt x="141852" y="445712"/>
                    <a:pt x="194935" y="454418"/>
                  </a:cubicBezTo>
                  <a:cubicBezTo>
                    <a:pt x="205552" y="456116"/>
                    <a:pt x="210860" y="460575"/>
                    <a:pt x="211073" y="471617"/>
                  </a:cubicBezTo>
                  <a:cubicBezTo>
                    <a:pt x="211285" y="479048"/>
                    <a:pt x="211710" y="486480"/>
                    <a:pt x="213408" y="494124"/>
                  </a:cubicBezTo>
                  <a:cubicBezTo>
                    <a:pt x="217230" y="512172"/>
                    <a:pt x="216593" y="512385"/>
                    <a:pt x="198545" y="519604"/>
                  </a:cubicBezTo>
                  <a:cubicBezTo>
                    <a:pt x="195360" y="520878"/>
                    <a:pt x="192387" y="522577"/>
                    <a:pt x="189202" y="524063"/>
                  </a:cubicBezTo>
                  <a:cubicBezTo>
                    <a:pt x="149071" y="542749"/>
                    <a:pt x="109152" y="561647"/>
                    <a:pt x="69021" y="580120"/>
                  </a:cubicBezTo>
                  <a:cubicBezTo>
                    <a:pt x="59041" y="584791"/>
                    <a:pt x="50123" y="590524"/>
                    <a:pt x="42904" y="598593"/>
                  </a:cubicBezTo>
                  <a:cubicBezTo>
                    <a:pt x="27828" y="615155"/>
                    <a:pt x="32075" y="648067"/>
                    <a:pt x="49911" y="661019"/>
                  </a:cubicBezTo>
                  <a:cubicBezTo>
                    <a:pt x="67747" y="673971"/>
                    <a:pt x="85371" y="672910"/>
                    <a:pt x="104268" y="663992"/>
                  </a:cubicBezTo>
                  <a:cubicBezTo>
                    <a:pt x="151407" y="641697"/>
                    <a:pt x="198757" y="619826"/>
                    <a:pt x="245896" y="597319"/>
                  </a:cubicBezTo>
                  <a:cubicBezTo>
                    <a:pt x="251416" y="594558"/>
                    <a:pt x="255026" y="594558"/>
                    <a:pt x="259485" y="599867"/>
                  </a:cubicBezTo>
                  <a:cubicBezTo>
                    <a:pt x="268615" y="610484"/>
                    <a:pt x="278170" y="620888"/>
                    <a:pt x="288150" y="630655"/>
                  </a:cubicBezTo>
                  <a:cubicBezTo>
                    <a:pt x="291760" y="634265"/>
                    <a:pt x="291335" y="637238"/>
                    <a:pt x="289212" y="640847"/>
                  </a:cubicBezTo>
                  <a:cubicBezTo>
                    <a:pt x="277746" y="660382"/>
                    <a:pt x="266067" y="680129"/>
                    <a:pt x="254814" y="699664"/>
                  </a:cubicBezTo>
                  <a:cubicBezTo>
                    <a:pt x="238676" y="727480"/>
                    <a:pt x="222751" y="755508"/>
                    <a:pt x="206614" y="783324"/>
                  </a:cubicBezTo>
                  <a:cubicBezTo>
                    <a:pt x="194723" y="803708"/>
                    <a:pt x="200881" y="829825"/>
                    <a:pt x="214682" y="841716"/>
                  </a:cubicBezTo>
                  <a:cubicBezTo>
                    <a:pt x="238676" y="862100"/>
                    <a:pt x="272013" y="851271"/>
                    <a:pt x="284965" y="828976"/>
                  </a:cubicBezTo>
                  <a:cubicBezTo>
                    <a:pt x="311932" y="782262"/>
                    <a:pt x="339111" y="735761"/>
                    <a:pt x="365652" y="688835"/>
                  </a:cubicBezTo>
                  <a:cubicBezTo>
                    <a:pt x="369687" y="681616"/>
                    <a:pt x="373933" y="680342"/>
                    <a:pt x="380516" y="682677"/>
                  </a:cubicBezTo>
                  <a:cubicBezTo>
                    <a:pt x="392194" y="686712"/>
                    <a:pt x="404085" y="689047"/>
                    <a:pt x="416188" y="690321"/>
                  </a:cubicBezTo>
                  <a:cubicBezTo>
                    <a:pt x="422558" y="690958"/>
                    <a:pt x="427229" y="694143"/>
                    <a:pt x="426168" y="701150"/>
                  </a:cubicBezTo>
                  <a:cubicBezTo>
                    <a:pt x="425318" y="708157"/>
                    <a:pt x="427229" y="714740"/>
                    <a:pt x="427866" y="721534"/>
                  </a:cubicBezTo>
                  <a:cubicBezTo>
                    <a:pt x="430202" y="746802"/>
                    <a:pt x="432325" y="771858"/>
                    <a:pt x="434661" y="797126"/>
                  </a:cubicBezTo>
                  <a:cubicBezTo>
                    <a:pt x="436784" y="820482"/>
                    <a:pt x="438483" y="843839"/>
                    <a:pt x="440819" y="867196"/>
                  </a:cubicBezTo>
                  <a:cubicBezTo>
                    <a:pt x="442730" y="887155"/>
                    <a:pt x="456107" y="901382"/>
                    <a:pt x="478827" y="906053"/>
                  </a:cubicBezTo>
                  <a:cubicBezTo>
                    <a:pt x="489868" y="908389"/>
                    <a:pt x="510464" y="902656"/>
                    <a:pt x="521294" y="888005"/>
                  </a:cubicBezTo>
                  <a:cubicBezTo>
                    <a:pt x="531910" y="873778"/>
                    <a:pt x="530636" y="858066"/>
                    <a:pt x="529150" y="842353"/>
                  </a:cubicBezTo>
                  <a:cubicBezTo>
                    <a:pt x="524691" y="791392"/>
                    <a:pt x="519807" y="740645"/>
                    <a:pt x="515136" y="689684"/>
                  </a:cubicBezTo>
                  <a:cubicBezTo>
                    <a:pt x="514711" y="684588"/>
                    <a:pt x="517047" y="683102"/>
                    <a:pt x="521506" y="681828"/>
                  </a:cubicBezTo>
                  <a:cubicBezTo>
                    <a:pt x="534671" y="677793"/>
                    <a:pt x="547411" y="672485"/>
                    <a:pt x="559514" y="665903"/>
                  </a:cubicBezTo>
                  <a:cubicBezTo>
                    <a:pt x="564397" y="663355"/>
                    <a:pt x="566733" y="663992"/>
                    <a:pt x="570555" y="668451"/>
                  </a:cubicBezTo>
                  <a:cubicBezTo>
                    <a:pt x="574589" y="673122"/>
                    <a:pt x="578411" y="678218"/>
                    <a:pt x="582446" y="683102"/>
                  </a:cubicBezTo>
                  <a:cubicBezTo>
                    <a:pt x="599220" y="702637"/>
                    <a:pt x="616419" y="721959"/>
                    <a:pt x="632769" y="741919"/>
                  </a:cubicBezTo>
                  <a:cubicBezTo>
                    <a:pt x="648270" y="760816"/>
                    <a:pt x="663345" y="780139"/>
                    <a:pt x="680120" y="797763"/>
                  </a:cubicBezTo>
                  <a:cubicBezTo>
                    <a:pt x="696682" y="814962"/>
                    <a:pt x="724073" y="816448"/>
                    <a:pt x="741060" y="801585"/>
                  </a:cubicBezTo>
                  <a:cubicBezTo>
                    <a:pt x="760382" y="784385"/>
                    <a:pt x="763143" y="757419"/>
                    <a:pt x="747217" y="738097"/>
                  </a:cubicBezTo>
                  <a:cubicBezTo>
                    <a:pt x="738299" y="727268"/>
                    <a:pt x="728744" y="716651"/>
                    <a:pt x="719826" y="705822"/>
                  </a:cubicBezTo>
                  <a:cubicBezTo>
                    <a:pt x="693497" y="674608"/>
                    <a:pt x="667167" y="643183"/>
                    <a:pt x="640838" y="611757"/>
                  </a:cubicBezTo>
                  <a:cubicBezTo>
                    <a:pt x="637016" y="607299"/>
                    <a:pt x="635954" y="603689"/>
                    <a:pt x="640201" y="598168"/>
                  </a:cubicBezTo>
                  <a:cubicBezTo>
                    <a:pt x="648694" y="587764"/>
                    <a:pt x="655914" y="576510"/>
                    <a:pt x="661859" y="564407"/>
                  </a:cubicBezTo>
                  <a:cubicBezTo>
                    <a:pt x="664195" y="559523"/>
                    <a:pt x="666530" y="559523"/>
                    <a:pt x="671626" y="560797"/>
                  </a:cubicBezTo>
                  <a:cubicBezTo>
                    <a:pt x="724073" y="575236"/>
                    <a:pt x="776520" y="589038"/>
                    <a:pt x="828966" y="602839"/>
                  </a:cubicBezTo>
                  <a:cubicBezTo>
                    <a:pt x="835549" y="604538"/>
                    <a:pt x="841919" y="605600"/>
                    <a:pt x="849138" y="604326"/>
                  </a:cubicBezTo>
                  <a:cubicBezTo>
                    <a:pt x="872070" y="600291"/>
                    <a:pt x="888420" y="585003"/>
                    <a:pt x="889694" y="562071"/>
                  </a:cubicBezTo>
                  <a:cubicBezTo>
                    <a:pt x="890119" y="542536"/>
                    <a:pt x="878440" y="521940"/>
                    <a:pt x="855720" y="515995"/>
                  </a:cubicBezTo>
                  <a:close/>
                  <a:moveTo>
                    <a:pt x="491991" y="51194"/>
                  </a:moveTo>
                  <a:cubicBezTo>
                    <a:pt x="491779" y="101305"/>
                    <a:pt x="491991" y="151628"/>
                    <a:pt x="491991" y="201739"/>
                  </a:cubicBezTo>
                  <a:cubicBezTo>
                    <a:pt x="491991" y="151628"/>
                    <a:pt x="491779" y="101517"/>
                    <a:pt x="491991" y="51194"/>
                  </a:cubicBezTo>
                  <a:cubicBezTo>
                    <a:pt x="491991" y="50769"/>
                    <a:pt x="491991" y="50345"/>
                    <a:pt x="491991" y="49920"/>
                  </a:cubicBezTo>
                  <a:cubicBezTo>
                    <a:pt x="491991" y="50345"/>
                    <a:pt x="491991" y="50769"/>
                    <a:pt x="491991" y="51194"/>
                  </a:cubicBezTo>
                  <a:close/>
                  <a:moveTo>
                    <a:pt x="449737" y="638087"/>
                  </a:moveTo>
                  <a:cubicBezTo>
                    <a:pt x="347816" y="638512"/>
                    <a:pt x="264369" y="555914"/>
                    <a:pt x="263944" y="453780"/>
                  </a:cubicBezTo>
                  <a:cubicBezTo>
                    <a:pt x="263519" y="352497"/>
                    <a:pt x="346542" y="268625"/>
                    <a:pt x="447613" y="268200"/>
                  </a:cubicBezTo>
                  <a:cubicBezTo>
                    <a:pt x="550383" y="267775"/>
                    <a:pt x="633831" y="350161"/>
                    <a:pt x="634468" y="452719"/>
                  </a:cubicBezTo>
                  <a:cubicBezTo>
                    <a:pt x="635105" y="554427"/>
                    <a:pt x="552294" y="637662"/>
                    <a:pt x="449737" y="638087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B4058D-A918-4832-B750-33DCF1AEE8D2}"/>
                </a:ext>
              </a:extLst>
            </p:cNvPr>
            <p:cNvSpPr/>
            <p:nvPr/>
          </p:nvSpPr>
          <p:spPr>
            <a:xfrm>
              <a:off x="9449407" y="3813851"/>
              <a:ext cx="530484" cy="530484"/>
            </a:xfrm>
            <a:custGeom>
              <a:avLst/>
              <a:gdLst>
                <a:gd name="connsiteX0" fmla="*/ 121031 w 239938"/>
                <a:gd name="connsiteY0" fmla="*/ 1 h 239938"/>
                <a:gd name="connsiteX1" fmla="*/ 1 w 239938"/>
                <a:gd name="connsiteY1" fmla="*/ 119757 h 239938"/>
                <a:gd name="connsiteX2" fmla="*/ 119120 w 239938"/>
                <a:gd name="connsiteY2" fmla="*/ 240576 h 239938"/>
                <a:gd name="connsiteX3" fmla="*/ 240576 w 239938"/>
                <a:gd name="connsiteY3" fmla="*/ 121031 h 239938"/>
                <a:gd name="connsiteX4" fmla="*/ 121031 w 239938"/>
                <a:gd name="connsiteY4" fmla="*/ 1 h 239938"/>
                <a:gd name="connsiteX5" fmla="*/ 120182 w 239938"/>
                <a:gd name="connsiteY5" fmla="*/ 167957 h 239938"/>
                <a:gd name="connsiteX6" fmla="*/ 72619 w 239938"/>
                <a:gd name="connsiteY6" fmla="*/ 120607 h 239938"/>
                <a:gd name="connsiteX7" fmla="*/ 120394 w 239938"/>
                <a:gd name="connsiteY7" fmla="*/ 72831 h 239938"/>
                <a:gd name="connsiteX8" fmla="*/ 167957 w 239938"/>
                <a:gd name="connsiteY8" fmla="*/ 121031 h 239938"/>
                <a:gd name="connsiteX9" fmla="*/ 120182 w 239938"/>
                <a:gd name="connsiteY9" fmla="*/ 167957 h 2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938" h="239938">
                  <a:moveTo>
                    <a:pt x="121031" y="1"/>
                  </a:moveTo>
                  <a:cubicBezTo>
                    <a:pt x="53297" y="-212"/>
                    <a:pt x="213" y="52447"/>
                    <a:pt x="1" y="119757"/>
                  </a:cubicBezTo>
                  <a:cubicBezTo>
                    <a:pt x="-212" y="186855"/>
                    <a:pt x="52660" y="240363"/>
                    <a:pt x="119120" y="240576"/>
                  </a:cubicBezTo>
                  <a:cubicBezTo>
                    <a:pt x="186855" y="240788"/>
                    <a:pt x="240363" y="188129"/>
                    <a:pt x="240576" y="121031"/>
                  </a:cubicBezTo>
                  <a:cubicBezTo>
                    <a:pt x="241000" y="53297"/>
                    <a:pt x="188341" y="213"/>
                    <a:pt x="121031" y="1"/>
                  </a:cubicBezTo>
                  <a:close/>
                  <a:moveTo>
                    <a:pt x="120182" y="167957"/>
                  </a:moveTo>
                  <a:cubicBezTo>
                    <a:pt x="94277" y="167957"/>
                    <a:pt x="72831" y="146299"/>
                    <a:pt x="72619" y="120607"/>
                  </a:cubicBezTo>
                  <a:cubicBezTo>
                    <a:pt x="72407" y="94065"/>
                    <a:pt x="93640" y="72619"/>
                    <a:pt x="120394" y="72831"/>
                  </a:cubicBezTo>
                  <a:cubicBezTo>
                    <a:pt x="146936" y="72831"/>
                    <a:pt x="168382" y="94490"/>
                    <a:pt x="167957" y="121031"/>
                  </a:cubicBezTo>
                  <a:cubicBezTo>
                    <a:pt x="167745" y="146299"/>
                    <a:pt x="145874" y="167957"/>
                    <a:pt x="120182" y="167957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CC7ADD-186B-4ABA-BDB9-AAB2F154462D}"/>
                </a:ext>
              </a:extLst>
            </p:cNvPr>
            <p:cNvSpPr/>
            <p:nvPr/>
          </p:nvSpPr>
          <p:spPr>
            <a:xfrm>
              <a:off x="6507335" y="3040192"/>
              <a:ext cx="1309778" cy="122058"/>
            </a:xfrm>
            <a:custGeom>
              <a:avLst/>
              <a:gdLst>
                <a:gd name="connsiteX0" fmla="*/ 105955 w 592413"/>
                <a:gd name="connsiteY0" fmla="*/ 0 h 55206"/>
                <a:gd name="connsiteX1" fmla="*/ 573728 w 592413"/>
                <a:gd name="connsiteY1" fmla="*/ 0 h 55206"/>
                <a:gd name="connsiteX2" fmla="*/ 592413 w 592413"/>
                <a:gd name="connsiteY2" fmla="*/ 19322 h 55206"/>
                <a:gd name="connsiteX3" fmla="*/ 592413 w 592413"/>
                <a:gd name="connsiteY3" fmla="*/ 45864 h 55206"/>
                <a:gd name="connsiteX4" fmla="*/ 583071 w 592413"/>
                <a:gd name="connsiteY4" fmla="*/ 55419 h 55206"/>
                <a:gd name="connsiteX5" fmla="*/ 15500 w 592413"/>
                <a:gd name="connsiteY5" fmla="*/ 55419 h 55206"/>
                <a:gd name="connsiteX6" fmla="*/ 0 w 592413"/>
                <a:gd name="connsiteY6" fmla="*/ 53508 h 55206"/>
                <a:gd name="connsiteX7" fmla="*/ 105955 w 592413"/>
                <a:gd name="connsiteY7" fmla="*/ 0 h 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413" h="55206">
                  <a:moveTo>
                    <a:pt x="105955" y="0"/>
                  </a:moveTo>
                  <a:cubicBezTo>
                    <a:pt x="261808" y="0"/>
                    <a:pt x="417874" y="0"/>
                    <a:pt x="573728" y="0"/>
                  </a:cubicBezTo>
                  <a:cubicBezTo>
                    <a:pt x="592413" y="0"/>
                    <a:pt x="592413" y="0"/>
                    <a:pt x="592413" y="19322"/>
                  </a:cubicBezTo>
                  <a:cubicBezTo>
                    <a:pt x="592413" y="28240"/>
                    <a:pt x="592201" y="36946"/>
                    <a:pt x="592413" y="45864"/>
                  </a:cubicBezTo>
                  <a:cubicBezTo>
                    <a:pt x="592626" y="52447"/>
                    <a:pt x="589865" y="55844"/>
                    <a:pt x="583071" y="55419"/>
                  </a:cubicBezTo>
                  <a:cubicBezTo>
                    <a:pt x="580523" y="55207"/>
                    <a:pt x="202355" y="55419"/>
                    <a:pt x="15500" y="55419"/>
                  </a:cubicBezTo>
                  <a:cubicBezTo>
                    <a:pt x="10192" y="55419"/>
                    <a:pt x="4884" y="56481"/>
                    <a:pt x="0" y="53508"/>
                  </a:cubicBezTo>
                  <a:cubicBezTo>
                    <a:pt x="35035" y="35035"/>
                    <a:pt x="70070" y="16562"/>
                    <a:pt x="105955" y="0"/>
                  </a:cubicBezTo>
                  <a:close/>
                </a:path>
              </a:pathLst>
            </a:custGeom>
            <a:solidFill>
              <a:schemeClr val="accent2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263310-70B1-4E8B-9BFB-F48058B312A4}"/>
                </a:ext>
              </a:extLst>
            </p:cNvPr>
            <p:cNvGrpSpPr/>
            <p:nvPr/>
          </p:nvGrpSpPr>
          <p:grpSpPr>
            <a:xfrm>
              <a:off x="6655213" y="1745066"/>
              <a:ext cx="3741015" cy="2140715"/>
              <a:chOff x="6655213" y="1745066"/>
              <a:chExt cx="3741015" cy="2140715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4B9E2C2-3E58-4785-960C-A37E047999C9}"/>
                  </a:ext>
                </a:extLst>
              </p:cNvPr>
              <p:cNvSpPr/>
              <p:nvPr/>
            </p:nvSpPr>
            <p:spPr>
              <a:xfrm>
                <a:off x="10194362" y="3412469"/>
                <a:ext cx="201866" cy="300451"/>
              </a:xfrm>
              <a:custGeom>
                <a:avLst/>
                <a:gdLst>
                  <a:gd name="connsiteX0" fmla="*/ 91336 w 91303"/>
                  <a:gd name="connsiteY0" fmla="*/ 0 h 135894"/>
                  <a:gd name="connsiteX1" fmla="*/ 91548 w 91303"/>
                  <a:gd name="connsiteY1" fmla="*/ 97249 h 135894"/>
                  <a:gd name="connsiteX2" fmla="*/ 84541 w 91303"/>
                  <a:gd name="connsiteY2" fmla="*/ 107441 h 135894"/>
                  <a:gd name="connsiteX3" fmla="*/ 8950 w 91303"/>
                  <a:gd name="connsiteY3" fmla="*/ 135045 h 135894"/>
                  <a:gd name="connsiteX4" fmla="*/ 1094 w 91303"/>
                  <a:gd name="connsiteY4" fmla="*/ 134832 h 135894"/>
                  <a:gd name="connsiteX5" fmla="*/ 3854 w 91303"/>
                  <a:gd name="connsiteY5" fmla="*/ 125702 h 135894"/>
                  <a:gd name="connsiteX6" fmla="*/ 78596 w 91303"/>
                  <a:gd name="connsiteY6" fmla="*/ 18898 h 135894"/>
                  <a:gd name="connsiteX7" fmla="*/ 91336 w 91303"/>
                  <a:gd name="connsiteY7" fmla="*/ 0 h 13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03" h="135894">
                    <a:moveTo>
                      <a:pt x="91336" y="0"/>
                    </a:moveTo>
                    <a:cubicBezTo>
                      <a:pt x="91336" y="34398"/>
                      <a:pt x="91124" y="65824"/>
                      <a:pt x="91548" y="97249"/>
                    </a:cubicBezTo>
                    <a:cubicBezTo>
                      <a:pt x="91548" y="102982"/>
                      <a:pt x="89425" y="105743"/>
                      <a:pt x="84541" y="107441"/>
                    </a:cubicBezTo>
                    <a:cubicBezTo>
                      <a:pt x="59274" y="116572"/>
                      <a:pt x="34218" y="125914"/>
                      <a:pt x="8950" y="135045"/>
                    </a:cubicBezTo>
                    <a:cubicBezTo>
                      <a:pt x="6402" y="135894"/>
                      <a:pt x="3430" y="137805"/>
                      <a:pt x="1094" y="134832"/>
                    </a:cubicBezTo>
                    <a:cubicBezTo>
                      <a:pt x="-1879" y="130798"/>
                      <a:pt x="1943" y="128250"/>
                      <a:pt x="3854" y="125702"/>
                    </a:cubicBezTo>
                    <a:cubicBezTo>
                      <a:pt x="28697" y="90030"/>
                      <a:pt x="53540" y="54570"/>
                      <a:pt x="78596" y="18898"/>
                    </a:cubicBezTo>
                    <a:cubicBezTo>
                      <a:pt x="82206" y="13589"/>
                      <a:pt x="86028" y="8069"/>
                      <a:pt x="9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5C12654-140B-4AD9-8F66-8E483A8DF8A9}"/>
                  </a:ext>
                </a:extLst>
              </p:cNvPr>
              <p:cNvSpPr/>
              <p:nvPr/>
            </p:nvSpPr>
            <p:spPr>
              <a:xfrm>
                <a:off x="6655213" y="1745066"/>
                <a:ext cx="3736861" cy="2140715"/>
              </a:xfrm>
              <a:custGeom>
                <a:avLst/>
                <a:gdLst>
                  <a:gd name="connsiteX0" fmla="*/ 1691882 w 1690182"/>
                  <a:gd name="connsiteY0" fmla="*/ 429932 h 968245"/>
                  <a:gd name="connsiteX1" fmla="*/ 1680840 w 1690182"/>
                  <a:gd name="connsiteY1" fmla="*/ 409123 h 968245"/>
                  <a:gd name="connsiteX2" fmla="*/ 1553440 w 1690182"/>
                  <a:gd name="connsiteY2" fmla="*/ 317182 h 968245"/>
                  <a:gd name="connsiteX3" fmla="*/ 1119852 w 1690182"/>
                  <a:gd name="connsiteY3" fmla="*/ 3564 h 968245"/>
                  <a:gd name="connsiteX4" fmla="*/ 1103290 w 1690182"/>
                  <a:gd name="connsiteY4" fmla="*/ 3140 h 968245"/>
                  <a:gd name="connsiteX5" fmla="*/ 535295 w 1690182"/>
                  <a:gd name="connsiteY5" fmla="*/ 413795 h 968245"/>
                  <a:gd name="connsiteX6" fmla="*/ 525740 w 1690182"/>
                  <a:gd name="connsiteY6" fmla="*/ 433329 h 968245"/>
                  <a:gd name="connsiteX7" fmla="*/ 525740 w 1690182"/>
                  <a:gd name="connsiteY7" fmla="*/ 651185 h 968245"/>
                  <a:gd name="connsiteX8" fmla="*/ 525740 w 1690182"/>
                  <a:gd name="connsiteY8" fmla="*/ 651397 h 968245"/>
                  <a:gd name="connsiteX9" fmla="*/ 525316 w 1690182"/>
                  <a:gd name="connsiteY9" fmla="*/ 653945 h 968245"/>
                  <a:gd name="connsiteX10" fmla="*/ 11891 w 1690182"/>
                  <a:gd name="connsiteY10" fmla="*/ 655007 h 968245"/>
                  <a:gd name="connsiteX11" fmla="*/ 212 w 1690182"/>
                  <a:gd name="connsiteY11" fmla="*/ 666260 h 968245"/>
                  <a:gd name="connsiteX12" fmla="*/ 0 w 1690182"/>
                  <a:gd name="connsiteY12" fmla="*/ 958221 h 968245"/>
                  <a:gd name="connsiteX13" fmla="*/ 10829 w 1690182"/>
                  <a:gd name="connsiteY13" fmla="*/ 969687 h 968245"/>
                  <a:gd name="connsiteX14" fmla="*/ 637004 w 1690182"/>
                  <a:gd name="connsiteY14" fmla="*/ 969687 h 968245"/>
                  <a:gd name="connsiteX15" fmla="*/ 647833 w 1690182"/>
                  <a:gd name="connsiteY15" fmla="*/ 958433 h 968245"/>
                  <a:gd name="connsiteX16" fmla="*/ 647620 w 1690182"/>
                  <a:gd name="connsiteY16" fmla="*/ 669658 h 968245"/>
                  <a:gd name="connsiteX17" fmla="*/ 648470 w 1690182"/>
                  <a:gd name="connsiteY17" fmla="*/ 658192 h 968245"/>
                  <a:gd name="connsiteX18" fmla="*/ 649531 w 1690182"/>
                  <a:gd name="connsiteY18" fmla="*/ 643541 h 968245"/>
                  <a:gd name="connsiteX19" fmla="*/ 819187 w 1690182"/>
                  <a:gd name="connsiteY19" fmla="*/ 573683 h 968245"/>
                  <a:gd name="connsiteX20" fmla="*/ 869298 w 1690182"/>
                  <a:gd name="connsiteY20" fmla="*/ 670295 h 968245"/>
                  <a:gd name="connsiteX21" fmla="*/ 869298 w 1690182"/>
                  <a:gd name="connsiteY21" fmla="*/ 968200 h 968245"/>
                  <a:gd name="connsiteX22" fmla="*/ 903271 w 1690182"/>
                  <a:gd name="connsiteY22" fmla="*/ 968413 h 968245"/>
                  <a:gd name="connsiteX23" fmla="*/ 993089 w 1690182"/>
                  <a:gd name="connsiteY23" fmla="*/ 907260 h 968245"/>
                  <a:gd name="connsiteX24" fmla="*/ 1128133 w 1690182"/>
                  <a:gd name="connsiteY24" fmla="*/ 931042 h 968245"/>
                  <a:gd name="connsiteX25" fmla="*/ 1140661 w 1690182"/>
                  <a:gd name="connsiteY25" fmla="*/ 929343 h 968245"/>
                  <a:gd name="connsiteX26" fmla="*/ 1134928 w 1690182"/>
                  <a:gd name="connsiteY26" fmla="*/ 919151 h 968245"/>
                  <a:gd name="connsiteX27" fmla="*/ 1038104 w 1690182"/>
                  <a:gd name="connsiteY27" fmla="*/ 822114 h 968245"/>
                  <a:gd name="connsiteX28" fmla="*/ 1017082 w 1690182"/>
                  <a:gd name="connsiteY28" fmla="*/ 750982 h 968245"/>
                  <a:gd name="connsiteX29" fmla="*/ 1068467 w 1690182"/>
                  <a:gd name="connsiteY29" fmla="*/ 693015 h 968245"/>
                  <a:gd name="connsiteX30" fmla="*/ 1152127 w 1690182"/>
                  <a:gd name="connsiteY30" fmla="*/ 711912 h 968245"/>
                  <a:gd name="connsiteX31" fmla="*/ 1247678 w 1690182"/>
                  <a:gd name="connsiteY31" fmla="*/ 807038 h 968245"/>
                  <a:gd name="connsiteX32" fmla="*/ 1265089 w 1690182"/>
                  <a:gd name="connsiteY32" fmla="*/ 810011 h 968245"/>
                  <a:gd name="connsiteX33" fmla="*/ 1293542 w 1690182"/>
                  <a:gd name="connsiteY33" fmla="*/ 798333 h 968245"/>
                  <a:gd name="connsiteX34" fmla="*/ 1305008 w 1690182"/>
                  <a:gd name="connsiteY34" fmla="*/ 782408 h 968245"/>
                  <a:gd name="connsiteX35" fmla="*/ 1305008 w 1690182"/>
                  <a:gd name="connsiteY35" fmla="*/ 645452 h 968245"/>
                  <a:gd name="connsiteX36" fmla="*/ 1393764 w 1690182"/>
                  <a:gd name="connsiteY36" fmla="*/ 568374 h 968245"/>
                  <a:gd name="connsiteX37" fmla="*/ 1463834 w 1690182"/>
                  <a:gd name="connsiteY37" fmla="*/ 647363 h 968245"/>
                  <a:gd name="connsiteX38" fmla="*/ 1464047 w 1690182"/>
                  <a:gd name="connsiteY38" fmla="*/ 780072 h 968245"/>
                  <a:gd name="connsiteX39" fmla="*/ 1464259 w 1690182"/>
                  <a:gd name="connsiteY39" fmla="*/ 789627 h 968245"/>
                  <a:gd name="connsiteX40" fmla="*/ 1467444 w 1690182"/>
                  <a:gd name="connsiteY40" fmla="*/ 794511 h 968245"/>
                  <a:gd name="connsiteX41" fmla="*/ 1471903 w 1690182"/>
                  <a:gd name="connsiteY41" fmla="*/ 792175 h 968245"/>
                  <a:gd name="connsiteX42" fmla="*/ 1479335 w 1690182"/>
                  <a:gd name="connsiteY42" fmla="*/ 781770 h 968245"/>
                  <a:gd name="connsiteX43" fmla="*/ 1554289 w 1690182"/>
                  <a:gd name="connsiteY43" fmla="*/ 674966 h 968245"/>
                  <a:gd name="connsiteX44" fmla="*/ 1668525 w 1690182"/>
                  <a:gd name="connsiteY44" fmla="*/ 659041 h 968245"/>
                  <a:gd name="connsiteX45" fmla="*/ 1691669 w 1690182"/>
                  <a:gd name="connsiteY45" fmla="*/ 686645 h 968245"/>
                  <a:gd name="connsiteX46" fmla="*/ 1691882 w 1690182"/>
                  <a:gd name="connsiteY46" fmla="*/ 429932 h 968245"/>
                  <a:gd name="connsiteX47" fmla="*/ 1059762 w 1690182"/>
                  <a:gd name="connsiteY47" fmla="*/ 519537 h 968245"/>
                  <a:gd name="connsiteX48" fmla="*/ 1058488 w 1690182"/>
                  <a:gd name="connsiteY48" fmla="*/ 522510 h 968245"/>
                  <a:gd name="connsiteX49" fmla="*/ 971218 w 1690182"/>
                  <a:gd name="connsiteY49" fmla="*/ 522298 h 968245"/>
                  <a:gd name="connsiteX50" fmla="*/ 970794 w 1690182"/>
                  <a:gd name="connsiteY50" fmla="*/ 446070 h 968245"/>
                  <a:gd name="connsiteX51" fmla="*/ 981835 w 1690182"/>
                  <a:gd name="connsiteY51" fmla="*/ 434816 h 968245"/>
                  <a:gd name="connsiteX52" fmla="*/ 1049570 w 1690182"/>
                  <a:gd name="connsiteY52" fmla="*/ 435028 h 968245"/>
                  <a:gd name="connsiteX53" fmla="*/ 1059974 w 1690182"/>
                  <a:gd name="connsiteY53" fmla="*/ 442460 h 968245"/>
                  <a:gd name="connsiteX54" fmla="*/ 1059762 w 1690182"/>
                  <a:gd name="connsiteY54" fmla="*/ 519537 h 968245"/>
                  <a:gd name="connsiteX55" fmla="*/ 1060399 w 1690182"/>
                  <a:gd name="connsiteY55" fmla="*/ 354766 h 968245"/>
                  <a:gd name="connsiteX56" fmla="*/ 1060399 w 1690182"/>
                  <a:gd name="connsiteY56" fmla="*/ 398294 h 968245"/>
                  <a:gd name="connsiteX57" fmla="*/ 1050844 w 1690182"/>
                  <a:gd name="connsiteY57" fmla="*/ 407849 h 968245"/>
                  <a:gd name="connsiteX58" fmla="*/ 980986 w 1690182"/>
                  <a:gd name="connsiteY58" fmla="*/ 407849 h 968245"/>
                  <a:gd name="connsiteX59" fmla="*/ 971006 w 1690182"/>
                  <a:gd name="connsiteY59" fmla="*/ 396596 h 968245"/>
                  <a:gd name="connsiteX60" fmla="*/ 971218 w 1690182"/>
                  <a:gd name="connsiteY60" fmla="*/ 320367 h 968245"/>
                  <a:gd name="connsiteX61" fmla="*/ 1021754 w 1690182"/>
                  <a:gd name="connsiteY61" fmla="*/ 319518 h 968245"/>
                  <a:gd name="connsiteX62" fmla="*/ 1058488 w 1690182"/>
                  <a:gd name="connsiteY62" fmla="*/ 320155 h 968245"/>
                  <a:gd name="connsiteX63" fmla="*/ 1060399 w 1690182"/>
                  <a:gd name="connsiteY63" fmla="*/ 354766 h 968245"/>
                  <a:gd name="connsiteX64" fmla="*/ 1113907 w 1690182"/>
                  <a:gd name="connsiteY64" fmla="*/ 362834 h 968245"/>
                  <a:gd name="connsiteX65" fmla="*/ 1113907 w 1690182"/>
                  <a:gd name="connsiteY65" fmla="*/ 328861 h 968245"/>
                  <a:gd name="connsiteX66" fmla="*/ 1122613 w 1690182"/>
                  <a:gd name="connsiteY66" fmla="*/ 319943 h 968245"/>
                  <a:gd name="connsiteX67" fmla="*/ 1193532 w 1690182"/>
                  <a:gd name="connsiteY67" fmla="*/ 319943 h 968245"/>
                  <a:gd name="connsiteX68" fmla="*/ 1202451 w 1690182"/>
                  <a:gd name="connsiteY68" fmla="*/ 328648 h 968245"/>
                  <a:gd name="connsiteX69" fmla="*/ 1202451 w 1690182"/>
                  <a:gd name="connsiteY69" fmla="*/ 398507 h 968245"/>
                  <a:gd name="connsiteX70" fmla="*/ 1193745 w 1690182"/>
                  <a:gd name="connsiteY70" fmla="*/ 407425 h 968245"/>
                  <a:gd name="connsiteX71" fmla="*/ 1122825 w 1690182"/>
                  <a:gd name="connsiteY71" fmla="*/ 407425 h 968245"/>
                  <a:gd name="connsiteX72" fmla="*/ 1113907 w 1690182"/>
                  <a:gd name="connsiteY72" fmla="*/ 398719 h 968245"/>
                  <a:gd name="connsiteX73" fmla="*/ 1113907 w 1690182"/>
                  <a:gd name="connsiteY73" fmla="*/ 362834 h 968245"/>
                  <a:gd name="connsiteX74" fmla="*/ 1202238 w 1690182"/>
                  <a:gd name="connsiteY74" fmla="*/ 514017 h 968245"/>
                  <a:gd name="connsiteX75" fmla="*/ 1193108 w 1690182"/>
                  <a:gd name="connsiteY75" fmla="*/ 522510 h 968245"/>
                  <a:gd name="connsiteX76" fmla="*/ 1123037 w 1690182"/>
                  <a:gd name="connsiteY76" fmla="*/ 522510 h 968245"/>
                  <a:gd name="connsiteX77" fmla="*/ 1113695 w 1690182"/>
                  <a:gd name="connsiteY77" fmla="*/ 512955 h 968245"/>
                  <a:gd name="connsiteX78" fmla="*/ 1113695 w 1690182"/>
                  <a:gd name="connsiteY78" fmla="*/ 443946 h 968245"/>
                  <a:gd name="connsiteX79" fmla="*/ 1123462 w 1690182"/>
                  <a:gd name="connsiteY79" fmla="*/ 435028 h 968245"/>
                  <a:gd name="connsiteX80" fmla="*/ 1158497 w 1690182"/>
                  <a:gd name="connsiteY80" fmla="*/ 435028 h 968245"/>
                  <a:gd name="connsiteX81" fmla="*/ 1193532 w 1690182"/>
                  <a:gd name="connsiteY81" fmla="*/ 435028 h 968245"/>
                  <a:gd name="connsiteX82" fmla="*/ 1202238 w 1690182"/>
                  <a:gd name="connsiteY82" fmla="*/ 443734 h 968245"/>
                  <a:gd name="connsiteX83" fmla="*/ 1202238 w 1690182"/>
                  <a:gd name="connsiteY83" fmla="*/ 514017 h 96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690182" h="968245">
                    <a:moveTo>
                      <a:pt x="1691882" y="429932"/>
                    </a:moveTo>
                    <a:cubicBezTo>
                      <a:pt x="1691882" y="420165"/>
                      <a:pt x="1688484" y="414432"/>
                      <a:pt x="1680840" y="409123"/>
                    </a:cubicBezTo>
                    <a:cubicBezTo>
                      <a:pt x="1638161" y="378759"/>
                      <a:pt x="1595906" y="347971"/>
                      <a:pt x="1553440" y="317182"/>
                    </a:cubicBezTo>
                    <a:cubicBezTo>
                      <a:pt x="1408840" y="212714"/>
                      <a:pt x="1264240" y="108245"/>
                      <a:pt x="1119852" y="3564"/>
                    </a:cubicBezTo>
                    <a:cubicBezTo>
                      <a:pt x="1113695" y="-895"/>
                      <a:pt x="1109660" y="-1320"/>
                      <a:pt x="1103290" y="3140"/>
                    </a:cubicBezTo>
                    <a:cubicBezTo>
                      <a:pt x="913888" y="140308"/>
                      <a:pt x="724698" y="277263"/>
                      <a:pt x="535295" y="413795"/>
                    </a:cubicBezTo>
                    <a:cubicBezTo>
                      <a:pt x="528076" y="418891"/>
                      <a:pt x="525528" y="424624"/>
                      <a:pt x="525740" y="433329"/>
                    </a:cubicBezTo>
                    <a:cubicBezTo>
                      <a:pt x="526165" y="478344"/>
                      <a:pt x="525740" y="650335"/>
                      <a:pt x="525740" y="651185"/>
                    </a:cubicBezTo>
                    <a:lnTo>
                      <a:pt x="525740" y="651397"/>
                    </a:lnTo>
                    <a:cubicBezTo>
                      <a:pt x="525740" y="651397"/>
                      <a:pt x="525528" y="653096"/>
                      <a:pt x="525316" y="653945"/>
                    </a:cubicBezTo>
                    <a:cubicBezTo>
                      <a:pt x="521281" y="656068"/>
                      <a:pt x="178786" y="655007"/>
                      <a:pt x="11891" y="655007"/>
                    </a:cubicBezTo>
                    <a:cubicBezTo>
                      <a:pt x="212" y="655007"/>
                      <a:pt x="212" y="655007"/>
                      <a:pt x="212" y="666260"/>
                    </a:cubicBezTo>
                    <a:cubicBezTo>
                      <a:pt x="212" y="763510"/>
                      <a:pt x="212" y="860759"/>
                      <a:pt x="0" y="958221"/>
                    </a:cubicBezTo>
                    <a:cubicBezTo>
                      <a:pt x="0" y="966714"/>
                      <a:pt x="1699" y="969687"/>
                      <a:pt x="10829" y="969687"/>
                    </a:cubicBezTo>
                    <a:cubicBezTo>
                      <a:pt x="219554" y="969474"/>
                      <a:pt x="428279" y="969474"/>
                      <a:pt x="637004" y="969687"/>
                    </a:cubicBezTo>
                    <a:cubicBezTo>
                      <a:pt x="646134" y="969687"/>
                      <a:pt x="647833" y="966926"/>
                      <a:pt x="647833" y="958433"/>
                    </a:cubicBezTo>
                    <a:cubicBezTo>
                      <a:pt x="647620" y="862245"/>
                      <a:pt x="647620" y="766058"/>
                      <a:pt x="647620" y="669658"/>
                    </a:cubicBezTo>
                    <a:cubicBezTo>
                      <a:pt x="647620" y="665836"/>
                      <a:pt x="646771" y="661801"/>
                      <a:pt x="648470" y="658192"/>
                    </a:cubicBezTo>
                    <a:cubicBezTo>
                      <a:pt x="648894" y="653308"/>
                      <a:pt x="648470" y="648212"/>
                      <a:pt x="649531" y="643541"/>
                    </a:cubicBezTo>
                    <a:cubicBezTo>
                      <a:pt x="666093" y="567525"/>
                      <a:pt x="749116" y="528880"/>
                      <a:pt x="819187" y="573683"/>
                    </a:cubicBezTo>
                    <a:cubicBezTo>
                      <a:pt x="853373" y="595553"/>
                      <a:pt x="869510" y="629314"/>
                      <a:pt x="869298" y="670295"/>
                    </a:cubicBezTo>
                    <a:cubicBezTo>
                      <a:pt x="869298" y="769667"/>
                      <a:pt x="869298" y="869040"/>
                      <a:pt x="869298" y="968200"/>
                    </a:cubicBezTo>
                    <a:cubicBezTo>
                      <a:pt x="880551" y="970536"/>
                      <a:pt x="892017" y="969899"/>
                      <a:pt x="903271" y="968413"/>
                    </a:cubicBezTo>
                    <a:cubicBezTo>
                      <a:pt x="915587" y="922336"/>
                      <a:pt x="952320" y="901315"/>
                      <a:pt x="993089" y="907260"/>
                    </a:cubicBezTo>
                    <a:cubicBezTo>
                      <a:pt x="1038316" y="914055"/>
                      <a:pt x="1083119" y="923185"/>
                      <a:pt x="1128133" y="931042"/>
                    </a:cubicBezTo>
                    <a:cubicBezTo>
                      <a:pt x="1132380" y="931679"/>
                      <a:pt x="1137901" y="934439"/>
                      <a:pt x="1140661" y="929343"/>
                    </a:cubicBezTo>
                    <a:cubicBezTo>
                      <a:pt x="1143422" y="924459"/>
                      <a:pt x="1137689" y="921911"/>
                      <a:pt x="1134928" y="919151"/>
                    </a:cubicBezTo>
                    <a:cubicBezTo>
                      <a:pt x="1102653" y="886664"/>
                      <a:pt x="1070378" y="854601"/>
                      <a:pt x="1038104" y="822114"/>
                    </a:cubicBezTo>
                    <a:cubicBezTo>
                      <a:pt x="1018356" y="802155"/>
                      <a:pt x="1011774" y="777736"/>
                      <a:pt x="1017082" y="750982"/>
                    </a:cubicBezTo>
                    <a:cubicBezTo>
                      <a:pt x="1022815" y="722105"/>
                      <a:pt x="1039590" y="700446"/>
                      <a:pt x="1068467" y="693015"/>
                    </a:cubicBezTo>
                    <a:cubicBezTo>
                      <a:pt x="1098619" y="685371"/>
                      <a:pt x="1127921" y="687282"/>
                      <a:pt x="1152127" y="711912"/>
                    </a:cubicBezTo>
                    <a:cubicBezTo>
                      <a:pt x="1183553" y="743975"/>
                      <a:pt x="1216040" y="775188"/>
                      <a:pt x="1247678" y="807038"/>
                    </a:cubicBezTo>
                    <a:cubicBezTo>
                      <a:pt x="1253411" y="812771"/>
                      <a:pt x="1257870" y="813833"/>
                      <a:pt x="1265089" y="810011"/>
                    </a:cubicBezTo>
                    <a:cubicBezTo>
                      <a:pt x="1274220" y="805340"/>
                      <a:pt x="1283775" y="801305"/>
                      <a:pt x="1293542" y="798333"/>
                    </a:cubicBezTo>
                    <a:cubicBezTo>
                      <a:pt x="1302035" y="795785"/>
                      <a:pt x="1305008" y="791538"/>
                      <a:pt x="1305008" y="782408"/>
                    </a:cubicBezTo>
                    <a:cubicBezTo>
                      <a:pt x="1304583" y="736756"/>
                      <a:pt x="1304371" y="691104"/>
                      <a:pt x="1305008" y="645452"/>
                    </a:cubicBezTo>
                    <a:cubicBezTo>
                      <a:pt x="1305433" y="598526"/>
                      <a:pt x="1347475" y="562429"/>
                      <a:pt x="1393764" y="568374"/>
                    </a:cubicBezTo>
                    <a:cubicBezTo>
                      <a:pt x="1434532" y="573683"/>
                      <a:pt x="1463622" y="605957"/>
                      <a:pt x="1463834" y="647363"/>
                    </a:cubicBezTo>
                    <a:cubicBezTo>
                      <a:pt x="1464259" y="691528"/>
                      <a:pt x="1463834" y="735906"/>
                      <a:pt x="1464047" y="780072"/>
                    </a:cubicBezTo>
                    <a:cubicBezTo>
                      <a:pt x="1464047" y="783257"/>
                      <a:pt x="1464047" y="786442"/>
                      <a:pt x="1464259" y="789627"/>
                    </a:cubicBezTo>
                    <a:cubicBezTo>
                      <a:pt x="1464259" y="791750"/>
                      <a:pt x="1464896" y="793874"/>
                      <a:pt x="1467444" y="794511"/>
                    </a:cubicBezTo>
                    <a:cubicBezTo>
                      <a:pt x="1469567" y="794935"/>
                      <a:pt x="1470841" y="793449"/>
                      <a:pt x="1471903" y="792175"/>
                    </a:cubicBezTo>
                    <a:cubicBezTo>
                      <a:pt x="1474451" y="788778"/>
                      <a:pt x="1476999" y="785380"/>
                      <a:pt x="1479335" y="781770"/>
                    </a:cubicBezTo>
                    <a:cubicBezTo>
                      <a:pt x="1504390" y="746098"/>
                      <a:pt x="1529021" y="710214"/>
                      <a:pt x="1554289" y="674966"/>
                    </a:cubicBezTo>
                    <a:cubicBezTo>
                      <a:pt x="1580194" y="638869"/>
                      <a:pt x="1633490" y="631650"/>
                      <a:pt x="1668525" y="659041"/>
                    </a:cubicBezTo>
                    <a:cubicBezTo>
                      <a:pt x="1677868" y="666260"/>
                      <a:pt x="1684238" y="675816"/>
                      <a:pt x="1691669" y="686645"/>
                    </a:cubicBezTo>
                    <a:cubicBezTo>
                      <a:pt x="1691669" y="599800"/>
                      <a:pt x="1691457" y="514866"/>
                      <a:pt x="1691882" y="429932"/>
                    </a:cubicBezTo>
                    <a:close/>
                    <a:moveTo>
                      <a:pt x="1059762" y="519537"/>
                    </a:moveTo>
                    <a:cubicBezTo>
                      <a:pt x="1059762" y="520599"/>
                      <a:pt x="1058912" y="521448"/>
                      <a:pt x="1058488" y="522510"/>
                    </a:cubicBezTo>
                    <a:cubicBezTo>
                      <a:pt x="1029398" y="523572"/>
                      <a:pt x="1000308" y="523996"/>
                      <a:pt x="971218" y="522298"/>
                    </a:cubicBezTo>
                    <a:cubicBezTo>
                      <a:pt x="971218" y="496817"/>
                      <a:pt x="971218" y="471337"/>
                      <a:pt x="970794" y="446070"/>
                    </a:cubicBezTo>
                    <a:cubicBezTo>
                      <a:pt x="970581" y="437788"/>
                      <a:pt x="973766" y="434816"/>
                      <a:pt x="981835" y="434816"/>
                    </a:cubicBezTo>
                    <a:cubicBezTo>
                      <a:pt x="1004342" y="435240"/>
                      <a:pt x="1027062" y="435028"/>
                      <a:pt x="1049570" y="435028"/>
                    </a:cubicBezTo>
                    <a:cubicBezTo>
                      <a:pt x="1054878" y="435028"/>
                      <a:pt x="1059974" y="435453"/>
                      <a:pt x="1059974" y="442460"/>
                    </a:cubicBezTo>
                    <a:cubicBezTo>
                      <a:pt x="1060186" y="468152"/>
                      <a:pt x="1059974" y="493845"/>
                      <a:pt x="1059762" y="519537"/>
                    </a:cubicBezTo>
                    <a:close/>
                    <a:moveTo>
                      <a:pt x="1060399" y="354766"/>
                    </a:moveTo>
                    <a:cubicBezTo>
                      <a:pt x="1060823" y="369204"/>
                      <a:pt x="1060399" y="383643"/>
                      <a:pt x="1060399" y="398294"/>
                    </a:cubicBezTo>
                    <a:cubicBezTo>
                      <a:pt x="1060399" y="404877"/>
                      <a:pt x="1057851" y="407849"/>
                      <a:pt x="1050844" y="407849"/>
                    </a:cubicBezTo>
                    <a:cubicBezTo>
                      <a:pt x="1027487" y="407637"/>
                      <a:pt x="1004130" y="407637"/>
                      <a:pt x="980986" y="407849"/>
                    </a:cubicBezTo>
                    <a:cubicBezTo>
                      <a:pt x="972705" y="407849"/>
                      <a:pt x="970794" y="403815"/>
                      <a:pt x="971006" y="396596"/>
                    </a:cubicBezTo>
                    <a:cubicBezTo>
                      <a:pt x="971218" y="371115"/>
                      <a:pt x="971218" y="345635"/>
                      <a:pt x="971218" y="320367"/>
                    </a:cubicBezTo>
                    <a:cubicBezTo>
                      <a:pt x="987993" y="318032"/>
                      <a:pt x="1004767" y="319518"/>
                      <a:pt x="1021754" y="319518"/>
                    </a:cubicBezTo>
                    <a:cubicBezTo>
                      <a:pt x="1034069" y="319306"/>
                      <a:pt x="1046385" y="318456"/>
                      <a:pt x="1058488" y="320155"/>
                    </a:cubicBezTo>
                    <a:cubicBezTo>
                      <a:pt x="1062310" y="331621"/>
                      <a:pt x="1059974" y="343300"/>
                      <a:pt x="1060399" y="354766"/>
                    </a:cubicBezTo>
                    <a:close/>
                    <a:moveTo>
                      <a:pt x="1113907" y="362834"/>
                    </a:moveTo>
                    <a:cubicBezTo>
                      <a:pt x="1113907" y="351581"/>
                      <a:pt x="1114119" y="340327"/>
                      <a:pt x="1113907" y="328861"/>
                    </a:cubicBezTo>
                    <a:cubicBezTo>
                      <a:pt x="1113695" y="322703"/>
                      <a:pt x="1116243" y="319943"/>
                      <a:pt x="1122613" y="319943"/>
                    </a:cubicBezTo>
                    <a:cubicBezTo>
                      <a:pt x="1146182" y="320155"/>
                      <a:pt x="1169963" y="320155"/>
                      <a:pt x="1193532" y="319943"/>
                    </a:cubicBezTo>
                    <a:cubicBezTo>
                      <a:pt x="1199903" y="319943"/>
                      <a:pt x="1202451" y="322491"/>
                      <a:pt x="1202451" y="328648"/>
                    </a:cubicBezTo>
                    <a:cubicBezTo>
                      <a:pt x="1202238" y="352005"/>
                      <a:pt x="1202238" y="375150"/>
                      <a:pt x="1202451" y="398507"/>
                    </a:cubicBezTo>
                    <a:cubicBezTo>
                      <a:pt x="1202451" y="404664"/>
                      <a:pt x="1200115" y="407425"/>
                      <a:pt x="1193745" y="407425"/>
                    </a:cubicBezTo>
                    <a:cubicBezTo>
                      <a:pt x="1170176" y="407212"/>
                      <a:pt x="1146394" y="407212"/>
                      <a:pt x="1122825" y="407425"/>
                    </a:cubicBezTo>
                    <a:cubicBezTo>
                      <a:pt x="1116455" y="407425"/>
                      <a:pt x="1113907" y="405089"/>
                      <a:pt x="1113907" y="398719"/>
                    </a:cubicBezTo>
                    <a:cubicBezTo>
                      <a:pt x="1114119" y="386828"/>
                      <a:pt x="1113907" y="374937"/>
                      <a:pt x="1113907" y="362834"/>
                    </a:cubicBezTo>
                    <a:close/>
                    <a:moveTo>
                      <a:pt x="1202238" y="514017"/>
                    </a:moveTo>
                    <a:cubicBezTo>
                      <a:pt x="1202238" y="520599"/>
                      <a:pt x="1199266" y="522510"/>
                      <a:pt x="1193108" y="522510"/>
                    </a:cubicBezTo>
                    <a:cubicBezTo>
                      <a:pt x="1169751" y="522298"/>
                      <a:pt x="1146394" y="522298"/>
                      <a:pt x="1123037" y="522510"/>
                    </a:cubicBezTo>
                    <a:cubicBezTo>
                      <a:pt x="1116243" y="522510"/>
                      <a:pt x="1113695" y="519750"/>
                      <a:pt x="1113695" y="512955"/>
                    </a:cubicBezTo>
                    <a:cubicBezTo>
                      <a:pt x="1113907" y="490023"/>
                      <a:pt x="1113907" y="466878"/>
                      <a:pt x="1113695" y="443946"/>
                    </a:cubicBezTo>
                    <a:cubicBezTo>
                      <a:pt x="1113695" y="436727"/>
                      <a:pt x="1116880" y="434816"/>
                      <a:pt x="1123462" y="435028"/>
                    </a:cubicBezTo>
                    <a:cubicBezTo>
                      <a:pt x="1135140" y="435240"/>
                      <a:pt x="1146819" y="435028"/>
                      <a:pt x="1158497" y="435028"/>
                    </a:cubicBezTo>
                    <a:cubicBezTo>
                      <a:pt x="1170176" y="435028"/>
                      <a:pt x="1181854" y="435240"/>
                      <a:pt x="1193532" y="435028"/>
                    </a:cubicBezTo>
                    <a:cubicBezTo>
                      <a:pt x="1199903" y="434816"/>
                      <a:pt x="1202451" y="437576"/>
                      <a:pt x="1202238" y="443734"/>
                    </a:cubicBezTo>
                    <a:cubicBezTo>
                      <a:pt x="1202238" y="467303"/>
                      <a:pt x="1202238" y="490660"/>
                      <a:pt x="1202238" y="514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D4A7125-AE6C-430A-BB67-F427703DB345}"/>
                </a:ext>
              </a:extLst>
            </p:cNvPr>
            <p:cNvSpPr/>
            <p:nvPr/>
          </p:nvSpPr>
          <p:spPr>
            <a:xfrm rot="19903871">
              <a:off x="11055071" y="2573085"/>
              <a:ext cx="479293" cy="300647"/>
            </a:xfrm>
            <a:custGeom>
              <a:avLst/>
              <a:gdLst>
                <a:gd name="connsiteX0" fmla="*/ 328482 w 467135"/>
                <a:gd name="connsiteY0" fmla="*/ 5220 h 293021"/>
                <a:gd name="connsiteX1" fmla="*/ 210211 w 467135"/>
                <a:gd name="connsiteY1" fmla="*/ 7131 h 293021"/>
                <a:gd name="connsiteX2" fmla="*/ 1062 w 467135"/>
                <a:gd name="connsiteY2" fmla="*/ 110963 h 293021"/>
                <a:gd name="connsiteX3" fmla="*/ 0 w 467135"/>
                <a:gd name="connsiteY3" fmla="*/ 113936 h 293021"/>
                <a:gd name="connsiteX4" fmla="*/ 68796 w 467135"/>
                <a:gd name="connsiteY4" fmla="*/ 109477 h 293021"/>
                <a:gd name="connsiteX5" fmla="*/ 131010 w 467135"/>
                <a:gd name="connsiteY5" fmla="*/ 135806 h 293021"/>
                <a:gd name="connsiteX6" fmla="*/ 186430 w 467135"/>
                <a:gd name="connsiteY6" fmla="*/ 215644 h 293021"/>
                <a:gd name="connsiteX7" fmla="*/ 351201 w 467135"/>
                <a:gd name="connsiteY7" fmla="*/ 291872 h 293021"/>
                <a:gd name="connsiteX8" fmla="*/ 420635 w 467135"/>
                <a:gd name="connsiteY8" fmla="*/ 260234 h 293021"/>
                <a:gd name="connsiteX9" fmla="*/ 467348 w 467135"/>
                <a:gd name="connsiteY9" fmla="*/ 169567 h 293021"/>
                <a:gd name="connsiteX10" fmla="*/ 328482 w 467135"/>
                <a:gd name="connsiteY10" fmla="*/ 5220 h 293021"/>
                <a:gd name="connsiteX11" fmla="*/ 447813 w 467135"/>
                <a:gd name="connsiteY11" fmla="*/ 178061 h 293021"/>
                <a:gd name="connsiteX12" fmla="*/ 425094 w 467135"/>
                <a:gd name="connsiteY12" fmla="*/ 206089 h 293021"/>
                <a:gd name="connsiteX13" fmla="*/ 365428 w 467135"/>
                <a:gd name="connsiteY13" fmla="*/ 165533 h 293021"/>
                <a:gd name="connsiteX14" fmla="*/ 365216 w 467135"/>
                <a:gd name="connsiteY14" fmla="*/ 145361 h 293021"/>
                <a:gd name="connsiteX15" fmla="*/ 343345 w 467135"/>
                <a:gd name="connsiteY15" fmla="*/ 86545 h 293021"/>
                <a:gd name="connsiteX16" fmla="*/ 447813 w 467135"/>
                <a:gd name="connsiteY16" fmla="*/ 178061 h 2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7135" h="293021">
                  <a:moveTo>
                    <a:pt x="328482" y="5220"/>
                  </a:moveTo>
                  <a:cubicBezTo>
                    <a:pt x="294296" y="-3273"/>
                    <a:pt x="244185" y="-513"/>
                    <a:pt x="210211" y="7131"/>
                  </a:cubicBezTo>
                  <a:cubicBezTo>
                    <a:pt x="132072" y="24543"/>
                    <a:pt x="64974" y="64462"/>
                    <a:pt x="1062" y="110963"/>
                  </a:cubicBezTo>
                  <a:cubicBezTo>
                    <a:pt x="425" y="111388"/>
                    <a:pt x="425" y="112449"/>
                    <a:pt x="0" y="113936"/>
                  </a:cubicBezTo>
                  <a:cubicBezTo>
                    <a:pt x="23145" y="109477"/>
                    <a:pt x="45440" y="106292"/>
                    <a:pt x="68796" y="109477"/>
                  </a:cubicBezTo>
                  <a:cubicBezTo>
                    <a:pt x="92366" y="112662"/>
                    <a:pt x="112962" y="120518"/>
                    <a:pt x="131010" y="135806"/>
                  </a:cubicBezTo>
                  <a:cubicBezTo>
                    <a:pt x="156703" y="157464"/>
                    <a:pt x="171354" y="186767"/>
                    <a:pt x="186430" y="215644"/>
                  </a:cubicBezTo>
                  <a:cubicBezTo>
                    <a:pt x="215732" y="257686"/>
                    <a:pt x="275398" y="308222"/>
                    <a:pt x="351201" y="291872"/>
                  </a:cubicBezTo>
                  <a:cubicBezTo>
                    <a:pt x="379017" y="287413"/>
                    <a:pt x="398340" y="278495"/>
                    <a:pt x="420635" y="260234"/>
                  </a:cubicBezTo>
                  <a:cubicBezTo>
                    <a:pt x="442081" y="242611"/>
                    <a:pt x="464376" y="204178"/>
                    <a:pt x="467348" y="169567"/>
                  </a:cubicBezTo>
                  <a:cubicBezTo>
                    <a:pt x="472232" y="61914"/>
                    <a:pt x="396429" y="20084"/>
                    <a:pt x="328482" y="5220"/>
                  </a:cubicBezTo>
                  <a:close/>
                  <a:moveTo>
                    <a:pt x="447813" y="178061"/>
                  </a:moveTo>
                  <a:cubicBezTo>
                    <a:pt x="446540" y="186767"/>
                    <a:pt x="432738" y="203116"/>
                    <a:pt x="425094" y="206089"/>
                  </a:cubicBezTo>
                  <a:cubicBezTo>
                    <a:pt x="396853" y="216493"/>
                    <a:pt x="366065" y="195685"/>
                    <a:pt x="365428" y="165533"/>
                  </a:cubicBezTo>
                  <a:cubicBezTo>
                    <a:pt x="365216" y="158738"/>
                    <a:pt x="365428" y="152156"/>
                    <a:pt x="365216" y="145361"/>
                  </a:cubicBezTo>
                  <a:cubicBezTo>
                    <a:pt x="363941" y="123703"/>
                    <a:pt x="361818" y="102257"/>
                    <a:pt x="343345" y="86545"/>
                  </a:cubicBezTo>
                  <a:cubicBezTo>
                    <a:pt x="408532" y="83360"/>
                    <a:pt x="461615" y="117970"/>
                    <a:pt x="447813" y="178061"/>
                  </a:cubicBezTo>
                  <a:close/>
                </a:path>
              </a:pathLst>
            </a:custGeom>
            <a:solidFill>
              <a:schemeClr val="accent4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7AF551-5D21-4527-8704-BC17C59F042D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5D5CC5-130B-41F7-B8DD-B79263A3AC14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LEAN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FD0CCF-7E29-40B1-BD55-BEC3D3A1644B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ENERGY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672B95-7CBB-4BA3-B043-B8303AD5E686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C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F997A12-E411-468B-80C7-0A2C00F18C8D}"/>
              </a:ext>
            </a:extLst>
          </p:cNvPr>
          <p:cNvSpPr txBox="1"/>
          <p:nvPr/>
        </p:nvSpPr>
        <p:spPr>
          <a:xfrm>
            <a:off x="408719" y="2738160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784605-B961-4534-995D-56A2ED6EF176}"/>
              </a:ext>
            </a:extLst>
          </p:cNvPr>
          <p:cNvSpPr txBox="1"/>
          <p:nvPr/>
        </p:nvSpPr>
        <p:spPr>
          <a:xfrm>
            <a:off x="3066795" y="2538106"/>
            <a:ext cx="3044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644519-D64C-4EFD-B64F-45A29DE97A01}"/>
              </a:ext>
            </a:extLst>
          </p:cNvPr>
          <p:cNvGrpSpPr/>
          <p:nvPr/>
        </p:nvGrpSpPr>
        <p:grpSpPr>
          <a:xfrm>
            <a:off x="862012" y="5191314"/>
            <a:ext cx="2715078" cy="1107996"/>
            <a:chOff x="5889060" y="3872747"/>
            <a:chExt cx="2527679" cy="110799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C4CA64-0686-4FDD-964A-559CD5636F6F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A9B008-09D7-4EED-B8B1-16E632D31117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D46C21-1634-49F7-915B-C6611DAE3907}"/>
              </a:ext>
            </a:extLst>
          </p:cNvPr>
          <p:cNvGrpSpPr/>
          <p:nvPr/>
        </p:nvGrpSpPr>
        <p:grpSpPr>
          <a:xfrm>
            <a:off x="4736860" y="5191314"/>
            <a:ext cx="2715078" cy="1107996"/>
            <a:chOff x="5889060" y="3872747"/>
            <a:chExt cx="2527679" cy="110799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D821EE-40BA-4ECF-B4A0-B518D2C1795B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452603-5A41-481B-AD19-43F1FBC32949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6DD3DC-7D3E-4468-A97B-E6AD6785191D}"/>
              </a:ext>
            </a:extLst>
          </p:cNvPr>
          <p:cNvGrpSpPr/>
          <p:nvPr/>
        </p:nvGrpSpPr>
        <p:grpSpPr>
          <a:xfrm>
            <a:off x="8611708" y="5191314"/>
            <a:ext cx="2715078" cy="1107996"/>
            <a:chOff x="5889060" y="3872747"/>
            <a:chExt cx="2527679" cy="11079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337898-236A-4482-A464-2925E5351247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08D385-00AF-4F39-87CA-6F2C90F72CE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2AC984-1D62-41BF-B9A9-B66DAE54AD6F}"/>
              </a:ext>
            </a:extLst>
          </p:cNvPr>
          <p:cNvGrpSpPr/>
          <p:nvPr/>
        </p:nvGrpSpPr>
        <p:grpSpPr>
          <a:xfrm flipH="1">
            <a:off x="10051938" y="0"/>
            <a:ext cx="1634487" cy="1583239"/>
            <a:chOff x="173631" y="0"/>
            <a:chExt cx="1634487" cy="158323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B48F62E-4C40-4EDA-96D4-7DCC8051501D}"/>
                </a:ext>
              </a:extLst>
            </p:cNvPr>
            <p:cNvSpPr/>
            <p:nvPr/>
          </p:nvSpPr>
          <p:spPr>
            <a:xfrm>
              <a:off x="173631" y="0"/>
              <a:ext cx="942221" cy="1583239"/>
            </a:xfrm>
            <a:custGeom>
              <a:avLst/>
              <a:gdLst>
                <a:gd name="connsiteX0" fmla="*/ 238907 w 561676"/>
                <a:gd name="connsiteY0" fmla="*/ 482 h 943801"/>
                <a:gd name="connsiteX1" fmla="*/ 358608 w 561676"/>
                <a:gd name="connsiteY1" fmla="*/ 22 h 943801"/>
                <a:gd name="connsiteX2" fmla="*/ 390836 w 561676"/>
                <a:gd name="connsiteY2" fmla="*/ 22581 h 943801"/>
                <a:gd name="connsiteX3" fmla="*/ 563022 w 561676"/>
                <a:gd name="connsiteY3" fmla="*/ 488036 h 943801"/>
                <a:gd name="connsiteX4" fmla="*/ 540923 w 561676"/>
                <a:gd name="connsiteY4" fmla="*/ 517501 h 943801"/>
                <a:gd name="connsiteX5" fmla="*/ 319015 w 561676"/>
                <a:gd name="connsiteY5" fmla="*/ 517501 h 943801"/>
                <a:gd name="connsiteX6" fmla="*/ 295075 w 561676"/>
                <a:gd name="connsiteY6" fmla="*/ 551109 h 943801"/>
                <a:gd name="connsiteX7" fmla="*/ 434573 w 561676"/>
                <a:gd name="connsiteY7" fmla="*/ 912056 h 943801"/>
                <a:gd name="connsiteX8" fmla="*/ 437796 w 561676"/>
                <a:gd name="connsiteY8" fmla="*/ 920343 h 943801"/>
                <a:gd name="connsiteX9" fmla="*/ 431811 w 561676"/>
                <a:gd name="connsiteY9" fmla="*/ 944743 h 943801"/>
                <a:gd name="connsiteX10" fmla="*/ 408331 w 561676"/>
                <a:gd name="connsiteY10" fmla="*/ 935996 h 943801"/>
                <a:gd name="connsiteX11" fmla="*/ 288169 w 561676"/>
                <a:gd name="connsiteY11" fmla="*/ 771176 h 943801"/>
                <a:gd name="connsiteX12" fmla="*/ 10553 w 561676"/>
                <a:gd name="connsiteY12" fmla="*/ 389973 h 943801"/>
                <a:gd name="connsiteX13" fmla="*/ 2266 w 561676"/>
                <a:gd name="connsiteY13" fmla="*/ 361428 h 943801"/>
                <a:gd name="connsiteX14" fmla="*/ 28969 w 561676"/>
                <a:gd name="connsiteY14" fmla="*/ 352681 h 943801"/>
                <a:gd name="connsiteX15" fmla="*/ 185502 w 561676"/>
                <a:gd name="connsiteY15" fmla="*/ 352681 h 943801"/>
                <a:gd name="connsiteX16" fmla="*/ 208061 w 561676"/>
                <a:gd name="connsiteY16" fmla="*/ 319993 h 943801"/>
                <a:gd name="connsiteX17" fmla="*/ 97567 w 561676"/>
                <a:gd name="connsiteY17" fmla="*/ 34551 h 943801"/>
                <a:gd name="connsiteX18" fmla="*/ 120587 w 561676"/>
                <a:gd name="connsiteY18" fmla="*/ 482 h 943801"/>
                <a:gd name="connsiteX19" fmla="*/ 238907 w 561676"/>
                <a:gd name="connsiteY19" fmla="*/ 482 h 94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1676" h="943801">
                  <a:moveTo>
                    <a:pt x="238907" y="482"/>
                  </a:moveTo>
                  <a:cubicBezTo>
                    <a:pt x="278961" y="482"/>
                    <a:pt x="318555" y="1403"/>
                    <a:pt x="358608" y="22"/>
                  </a:cubicBezTo>
                  <a:cubicBezTo>
                    <a:pt x="376103" y="-439"/>
                    <a:pt x="384851" y="6467"/>
                    <a:pt x="390836" y="22581"/>
                  </a:cubicBezTo>
                  <a:cubicBezTo>
                    <a:pt x="447924" y="178193"/>
                    <a:pt x="505473" y="333344"/>
                    <a:pt x="563022" y="488036"/>
                  </a:cubicBezTo>
                  <a:cubicBezTo>
                    <a:pt x="570388" y="508293"/>
                    <a:pt x="563943" y="517501"/>
                    <a:pt x="540923" y="517501"/>
                  </a:cubicBezTo>
                  <a:cubicBezTo>
                    <a:pt x="466800" y="517501"/>
                    <a:pt x="393138" y="517501"/>
                    <a:pt x="319015" y="517501"/>
                  </a:cubicBezTo>
                  <a:cubicBezTo>
                    <a:pt x="290010" y="517501"/>
                    <a:pt x="284946" y="524407"/>
                    <a:pt x="295075" y="551109"/>
                  </a:cubicBezTo>
                  <a:cubicBezTo>
                    <a:pt x="341574" y="671271"/>
                    <a:pt x="388074" y="791894"/>
                    <a:pt x="434573" y="912056"/>
                  </a:cubicBezTo>
                  <a:cubicBezTo>
                    <a:pt x="435494" y="914818"/>
                    <a:pt x="436875" y="917580"/>
                    <a:pt x="437796" y="920343"/>
                  </a:cubicBezTo>
                  <a:cubicBezTo>
                    <a:pt x="441018" y="930011"/>
                    <a:pt x="442400" y="939219"/>
                    <a:pt x="431811" y="944743"/>
                  </a:cubicBezTo>
                  <a:cubicBezTo>
                    <a:pt x="421222" y="950268"/>
                    <a:pt x="414316" y="944283"/>
                    <a:pt x="408331" y="935996"/>
                  </a:cubicBezTo>
                  <a:cubicBezTo>
                    <a:pt x="368277" y="880749"/>
                    <a:pt x="328223" y="825963"/>
                    <a:pt x="288169" y="771176"/>
                  </a:cubicBezTo>
                  <a:cubicBezTo>
                    <a:pt x="195630" y="644108"/>
                    <a:pt x="103092" y="517040"/>
                    <a:pt x="10553" y="389973"/>
                  </a:cubicBezTo>
                  <a:cubicBezTo>
                    <a:pt x="4568" y="381685"/>
                    <a:pt x="-4179" y="373398"/>
                    <a:pt x="2266" y="361428"/>
                  </a:cubicBezTo>
                  <a:cubicBezTo>
                    <a:pt x="8251" y="350839"/>
                    <a:pt x="19301" y="352681"/>
                    <a:pt x="28969" y="352681"/>
                  </a:cubicBezTo>
                  <a:cubicBezTo>
                    <a:pt x="80993" y="352681"/>
                    <a:pt x="133477" y="352681"/>
                    <a:pt x="185502" y="352681"/>
                  </a:cubicBezTo>
                  <a:cubicBezTo>
                    <a:pt x="211744" y="352681"/>
                    <a:pt x="217269" y="344394"/>
                    <a:pt x="208061" y="319993"/>
                  </a:cubicBezTo>
                  <a:cubicBezTo>
                    <a:pt x="171230" y="224692"/>
                    <a:pt x="134398" y="129391"/>
                    <a:pt x="97567" y="34551"/>
                  </a:cubicBezTo>
                  <a:cubicBezTo>
                    <a:pt x="86978" y="7388"/>
                    <a:pt x="91582" y="482"/>
                    <a:pt x="120587" y="482"/>
                  </a:cubicBezTo>
                  <a:cubicBezTo>
                    <a:pt x="160180" y="482"/>
                    <a:pt x="199313" y="482"/>
                    <a:pt x="238907" y="48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87969B8-20A7-434D-9B85-61C2B6B069AE}"/>
                </a:ext>
              </a:extLst>
            </p:cNvPr>
            <p:cNvSpPr/>
            <p:nvPr/>
          </p:nvSpPr>
          <p:spPr>
            <a:xfrm>
              <a:off x="1265750" y="0"/>
              <a:ext cx="542368" cy="911356"/>
            </a:xfrm>
            <a:custGeom>
              <a:avLst/>
              <a:gdLst>
                <a:gd name="connsiteX0" fmla="*/ 238907 w 561676"/>
                <a:gd name="connsiteY0" fmla="*/ 482 h 943801"/>
                <a:gd name="connsiteX1" fmla="*/ 358608 w 561676"/>
                <a:gd name="connsiteY1" fmla="*/ 22 h 943801"/>
                <a:gd name="connsiteX2" fmla="*/ 390836 w 561676"/>
                <a:gd name="connsiteY2" fmla="*/ 22581 h 943801"/>
                <a:gd name="connsiteX3" fmla="*/ 563022 w 561676"/>
                <a:gd name="connsiteY3" fmla="*/ 488036 h 943801"/>
                <a:gd name="connsiteX4" fmla="*/ 540923 w 561676"/>
                <a:gd name="connsiteY4" fmla="*/ 517501 h 943801"/>
                <a:gd name="connsiteX5" fmla="*/ 319015 w 561676"/>
                <a:gd name="connsiteY5" fmla="*/ 517501 h 943801"/>
                <a:gd name="connsiteX6" fmla="*/ 295075 w 561676"/>
                <a:gd name="connsiteY6" fmla="*/ 551109 h 943801"/>
                <a:gd name="connsiteX7" fmla="*/ 434573 w 561676"/>
                <a:gd name="connsiteY7" fmla="*/ 912056 h 943801"/>
                <a:gd name="connsiteX8" fmla="*/ 437796 w 561676"/>
                <a:gd name="connsiteY8" fmla="*/ 920343 h 943801"/>
                <a:gd name="connsiteX9" fmla="*/ 431811 w 561676"/>
                <a:gd name="connsiteY9" fmla="*/ 944743 h 943801"/>
                <a:gd name="connsiteX10" fmla="*/ 408331 w 561676"/>
                <a:gd name="connsiteY10" fmla="*/ 935996 h 943801"/>
                <a:gd name="connsiteX11" fmla="*/ 288169 w 561676"/>
                <a:gd name="connsiteY11" fmla="*/ 771176 h 943801"/>
                <a:gd name="connsiteX12" fmla="*/ 10553 w 561676"/>
                <a:gd name="connsiteY12" fmla="*/ 389973 h 943801"/>
                <a:gd name="connsiteX13" fmla="*/ 2266 w 561676"/>
                <a:gd name="connsiteY13" fmla="*/ 361428 h 943801"/>
                <a:gd name="connsiteX14" fmla="*/ 28969 w 561676"/>
                <a:gd name="connsiteY14" fmla="*/ 352681 h 943801"/>
                <a:gd name="connsiteX15" fmla="*/ 185502 w 561676"/>
                <a:gd name="connsiteY15" fmla="*/ 352681 h 943801"/>
                <a:gd name="connsiteX16" fmla="*/ 208061 w 561676"/>
                <a:gd name="connsiteY16" fmla="*/ 319993 h 943801"/>
                <a:gd name="connsiteX17" fmla="*/ 97567 w 561676"/>
                <a:gd name="connsiteY17" fmla="*/ 34551 h 943801"/>
                <a:gd name="connsiteX18" fmla="*/ 120587 w 561676"/>
                <a:gd name="connsiteY18" fmla="*/ 482 h 943801"/>
                <a:gd name="connsiteX19" fmla="*/ 238907 w 561676"/>
                <a:gd name="connsiteY19" fmla="*/ 482 h 94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1676" h="943801">
                  <a:moveTo>
                    <a:pt x="238907" y="482"/>
                  </a:moveTo>
                  <a:cubicBezTo>
                    <a:pt x="278961" y="482"/>
                    <a:pt x="318555" y="1403"/>
                    <a:pt x="358608" y="22"/>
                  </a:cubicBezTo>
                  <a:cubicBezTo>
                    <a:pt x="376103" y="-439"/>
                    <a:pt x="384851" y="6467"/>
                    <a:pt x="390836" y="22581"/>
                  </a:cubicBezTo>
                  <a:cubicBezTo>
                    <a:pt x="447924" y="178193"/>
                    <a:pt x="505473" y="333344"/>
                    <a:pt x="563022" y="488036"/>
                  </a:cubicBezTo>
                  <a:cubicBezTo>
                    <a:pt x="570388" y="508293"/>
                    <a:pt x="563943" y="517501"/>
                    <a:pt x="540923" y="517501"/>
                  </a:cubicBezTo>
                  <a:cubicBezTo>
                    <a:pt x="466800" y="517501"/>
                    <a:pt x="393138" y="517501"/>
                    <a:pt x="319015" y="517501"/>
                  </a:cubicBezTo>
                  <a:cubicBezTo>
                    <a:pt x="290010" y="517501"/>
                    <a:pt x="284946" y="524407"/>
                    <a:pt x="295075" y="551109"/>
                  </a:cubicBezTo>
                  <a:cubicBezTo>
                    <a:pt x="341574" y="671271"/>
                    <a:pt x="388074" y="791894"/>
                    <a:pt x="434573" y="912056"/>
                  </a:cubicBezTo>
                  <a:cubicBezTo>
                    <a:pt x="435494" y="914818"/>
                    <a:pt x="436875" y="917580"/>
                    <a:pt x="437796" y="920343"/>
                  </a:cubicBezTo>
                  <a:cubicBezTo>
                    <a:pt x="441018" y="930011"/>
                    <a:pt x="442400" y="939219"/>
                    <a:pt x="431811" y="944743"/>
                  </a:cubicBezTo>
                  <a:cubicBezTo>
                    <a:pt x="421222" y="950268"/>
                    <a:pt x="414316" y="944283"/>
                    <a:pt x="408331" y="935996"/>
                  </a:cubicBezTo>
                  <a:cubicBezTo>
                    <a:pt x="368277" y="880749"/>
                    <a:pt x="328223" y="825963"/>
                    <a:pt x="288169" y="771176"/>
                  </a:cubicBezTo>
                  <a:cubicBezTo>
                    <a:pt x="195630" y="644108"/>
                    <a:pt x="103092" y="517040"/>
                    <a:pt x="10553" y="389973"/>
                  </a:cubicBezTo>
                  <a:cubicBezTo>
                    <a:pt x="4568" y="381685"/>
                    <a:pt x="-4179" y="373398"/>
                    <a:pt x="2266" y="361428"/>
                  </a:cubicBezTo>
                  <a:cubicBezTo>
                    <a:pt x="8251" y="350839"/>
                    <a:pt x="19301" y="352681"/>
                    <a:pt x="28969" y="352681"/>
                  </a:cubicBezTo>
                  <a:cubicBezTo>
                    <a:pt x="80993" y="352681"/>
                    <a:pt x="133477" y="352681"/>
                    <a:pt x="185502" y="352681"/>
                  </a:cubicBezTo>
                  <a:cubicBezTo>
                    <a:pt x="211744" y="352681"/>
                    <a:pt x="217269" y="344394"/>
                    <a:pt x="208061" y="319993"/>
                  </a:cubicBezTo>
                  <a:cubicBezTo>
                    <a:pt x="171230" y="224692"/>
                    <a:pt x="134398" y="129391"/>
                    <a:pt x="97567" y="34551"/>
                  </a:cubicBezTo>
                  <a:cubicBezTo>
                    <a:pt x="86978" y="7388"/>
                    <a:pt x="91582" y="482"/>
                    <a:pt x="120587" y="482"/>
                  </a:cubicBezTo>
                  <a:cubicBezTo>
                    <a:pt x="160180" y="482"/>
                    <a:pt x="199313" y="482"/>
                    <a:pt x="238907" y="48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69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836DEC-6847-4A18-9021-A9D91886A78E}"/>
              </a:ext>
            </a:extLst>
          </p:cNvPr>
          <p:cNvGrpSpPr/>
          <p:nvPr/>
        </p:nvGrpSpPr>
        <p:grpSpPr>
          <a:xfrm>
            <a:off x="868164" y="1840369"/>
            <a:ext cx="2555429" cy="2396893"/>
            <a:chOff x="728131" y="2276872"/>
            <a:chExt cx="2763749" cy="25922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51BF68A7-1992-40F1-9BFE-741E7EAE165E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F3E97E-A1A3-4B37-8D92-649D5E6B03E2}"/>
                </a:ext>
              </a:extLst>
            </p:cNvPr>
            <p:cNvSpPr txBox="1"/>
            <p:nvPr/>
          </p:nvSpPr>
          <p:spPr>
            <a:xfrm>
              <a:off x="728131" y="3185929"/>
              <a:ext cx="704458" cy="6990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817D32B-C8B6-4EE2-A566-EDA2F682AEC7}"/>
              </a:ext>
            </a:extLst>
          </p:cNvPr>
          <p:cNvSpPr txBox="1"/>
          <p:nvPr/>
        </p:nvSpPr>
        <p:spPr>
          <a:xfrm>
            <a:off x="1026701" y="4463524"/>
            <a:ext cx="2396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6F00E-41BA-4C8A-BBB9-B7DAAA2F299E}"/>
              </a:ext>
            </a:extLst>
          </p:cNvPr>
          <p:cNvSpPr txBox="1"/>
          <p:nvPr/>
        </p:nvSpPr>
        <p:spPr>
          <a:xfrm>
            <a:off x="1519556" y="3030107"/>
            <a:ext cx="14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4E41F2-4D19-4067-9C8E-AE7E46855C9C}"/>
              </a:ext>
            </a:extLst>
          </p:cNvPr>
          <p:cNvGrpSpPr/>
          <p:nvPr/>
        </p:nvGrpSpPr>
        <p:grpSpPr>
          <a:xfrm>
            <a:off x="4737975" y="1844645"/>
            <a:ext cx="2555429" cy="2396893"/>
            <a:chOff x="728131" y="2276872"/>
            <a:chExt cx="2763749" cy="2592288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DC619D23-CA19-4111-8099-06645C917618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4FECEB-B930-44DD-902A-82AE1FEAC85D}"/>
                </a:ext>
              </a:extLst>
            </p:cNvPr>
            <p:cNvSpPr txBox="1"/>
            <p:nvPr/>
          </p:nvSpPr>
          <p:spPr>
            <a:xfrm>
              <a:off x="728131" y="3185929"/>
              <a:ext cx="704458" cy="6990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</a:rPr>
                <a:t>02</a:t>
              </a:r>
              <a:endParaRPr lang="ko-KR" altLang="en-US" sz="36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F4CC199-E6DC-4C4A-9431-395A7249B69E}"/>
              </a:ext>
            </a:extLst>
          </p:cNvPr>
          <p:cNvSpPr txBox="1"/>
          <p:nvPr/>
        </p:nvSpPr>
        <p:spPr>
          <a:xfrm>
            <a:off x="4896512" y="4467800"/>
            <a:ext cx="2396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CCB48-AE3D-4DE9-B80B-9ACFFD659962}"/>
              </a:ext>
            </a:extLst>
          </p:cNvPr>
          <p:cNvSpPr txBox="1"/>
          <p:nvPr/>
        </p:nvSpPr>
        <p:spPr>
          <a:xfrm>
            <a:off x="5389367" y="3034383"/>
            <a:ext cx="14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330580-52E1-4D01-A3FB-AFD284633308}"/>
              </a:ext>
            </a:extLst>
          </p:cNvPr>
          <p:cNvGrpSpPr/>
          <p:nvPr/>
        </p:nvGrpSpPr>
        <p:grpSpPr>
          <a:xfrm>
            <a:off x="8607785" y="1848923"/>
            <a:ext cx="2555429" cy="2396893"/>
            <a:chOff x="728131" y="2276872"/>
            <a:chExt cx="2763749" cy="2592288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B9631074-C075-4E7E-8711-161FF035D5B8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11B619-6CAD-4D95-B8AD-B2A9A6F66FE1}"/>
                </a:ext>
              </a:extLst>
            </p:cNvPr>
            <p:cNvSpPr txBox="1"/>
            <p:nvPr/>
          </p:nvSpPr>
          <p:spPr>
            <a:xfrm>
              <a:off x="728131" y="3185929"/>
              <a:ext cx="704458" cy="6990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611CFD-749D-4C1C-9E99-D6B12CEA62F8}"/>
              </a:ext>
            </a:extLst>
          </p:cNvPr>
          <p:cNvSpPr txBox="1"/>
          <p:nvPr/>
        </p:nvSpPr>
        <p:spPr>
          <a:xfrm>
            <a:off x="8766322" y="4472078"/>
            <a:ext cx="2396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3ADFB-1EEB-4672-97A0-3885A70E7169}"/>
              </a:ext>
            </a:extLst>
          </p:cNvPr>
          <p:cNvSpPr txBox="1"/>
          <p:nvPr/>
        </p:nvSpPr>
        <p:spPr>
          <a:xfrm>
            <a:off x="9259177" y="3038661"/>
            <a:ext cx="14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4F8A92-F153-4258-92CD-CE9ECDB7F65B}"/>
              </a:ext>
            </a:extLst>
          </p:cNvPr>
          <p:cNvGrpSpPr/>
          <p:nvPr/>
        </p:nvGrpSpPr>
        <p:grpSpPr>
          <a:xfrm>
            <a:off x="9608438" y="2360338"/>
            <a:ext cx="708662" cy="708662"/>
            <a:chOff x="4266660" y="45289"/>
            <a:chExt cx="768290" cy="76829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57F15-ABA4-4B71-BF03-2A59254BBB33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59053A-56E8-47E7-9CF6-68099F6B6E41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3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04190D-DDDF-4003-A9CD-B40C412A8AB6}"/>
              </a:ext>
            </a:extLst>
          </p:cNvPr>
          <p:cNvGrpSpPr/>
          <p:nvPr/>
        </p:nvGrpSpPr>
        <p:grpSpPr>
          <a:xfrm>
            <a:off x="5847858" y="2341366"/>
            <a:ext cx="490202" cy="631074"/>
            <a:chOff x="8985075" y="-1608"/>
            <a:chExt cx="536688" cy="690919"/>
          </a:xfrm>
          <a:solidFill>
            <a:schemeClr val="accent4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9801646-3CBF-4665-8905-AC515EABF42A}"/>
                </a:ext>
              </a:extLst>
            </p:cNvPr>
            <p:cNvSpPr/>
            <p:nvPr/>
          </p:nvSpPr>
          <p:spPr>
            <a:xfrm>
              <a:off x="9136495" y="102158"/>
              <a:ext cx="385268" cy="587153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EAEC1E-B743-42CC-93A9-CB7B6F297FC4}"/>
                </a:ext>
              </a:extLst>
            </p:cNvPr>
            <p:cNvSpPr/>
            <p:nvPr/>
          </p:nvSpPr>
          <p:spPr>
            <a:xfrm>
              <a:off x="8985075" y="-1608"/>
              <a:ext cx="187403" cy="285604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93">
            <a:extLst>
              <a:ext uri="{FF2B5EF4-FFF2-40B4-BE49-F238E27FC236}">
                <a16:creationId xmlns:a16="http://schemas.microsoft.com/office/drawing/2014/main" id="{C785412F-F852-4BF6-B9C8-302F050843B9}"/>
              </a:ext>
            </a:extLst>
          </p:cNvPr>
          <p:cNvGrpSpPr/>
          <p:nvPr/>
        </p:nvGrpSpPr>
        <p:grpSpPr>
          <a:xfrm>
            <a:off x="1736968" y="2469283"/>
            <a:ext cx="976359" cy="501140"/>
            <a:chOff x="2867025" y="1771650"/>
            <a:chExt cx="6457950" cy="3314700"/>
          </a:xfrm>
          <a:solidFill>
            <a:schemeClr val="accent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1F79C5-2A38-48B5-869A-12BDC2CE12B5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DB25FE-F02C-4986-B531-6C3D50A328DA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C232C8-518E-4F5F-8C7C-CD1C45BF8506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4394</Words>
  <Application>Microsoft Office PowerPoint</Application>
  <PresentationFormat>Widescreen</PresentationFormat>
  <Paragraphs>471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Adobe Song Std L</vt:lpstr>
      <vt:lpstr>Arial Unicode MS</vt:lpstr>
      <vt:lpstr>FZShuTi</vt:lpstr>
      <vt:lpstr>맑은 고딕</vt:lpstr>
      <vt:lpstr>Arial</vt:lpstr>
      <vt:lpstr>Arial Black</vt:lpstr>
      <vt:lpstr>Brush Script Std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115</cp:revision>
  <dcterms:created xsi:type="dcterms:W3CDTF">2019-01-14T06:35:35Z</dcterms:created>
  <dcterms:modified xsi:type="dcterms:W3CDTF">2021-03-19T11:03:03Z</dcterms:modified>
</cp:coreProperties>
</file>