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341" r:id="rId6"/>
    <p:sldId id="342" r:id="rId7"/>
    <p:sldId id="260" r:id="rId8"/>
    <p:sldId id="309" r:id="rId9"/>
    <p:sldId id="298" r:id="rId10"/>
    <p:sldId id="343" r:id="rId11"/>
    <p:sldId id="307" r:id="rId12"/>
    <p:sldId id="310" r:id="rId13"/>
    <p:sldId id="311" r:id="rId14"/>
    <p:sldId id="312" r:id="rId15"/>
    <p:sldId id="318" r:id="rId16"/>
    <p:sldId id="308" r:id="rId17"/>
    <p:sldId id="313" r:id="rId18"/>
    <p:sldId id="316" r:id="rId19"/>
    <p:sldId id="317" r:id="rId20"/>
    <p:sldId id="325" r:id="rId21"/>
    <p:sldId id="322" r:id="rId22"/>
    <p:sldId id="320" r:id="rId23"/>
    <p:sldId id="315" r:id="rId24"/>
    <p:sldId id="319" r:id="rId25"/>
    <p:sldId id="323" r:id="rId26"/>
    <p:sldId id="321" r:id="rId27"/>
    <p:sldId id="324" r:id="rId28"/>
    <p:sldId id="264" r:id="rId29"/>
    <p:sldId id="327" r:id="rId30"/>
    <p:sldId id="328" r:id="rId31"/>
    <p:sldId id="329" r:id="rId32"/>
    <p:sldId id="330" r:id="rId33"/>
    <p:sldId id="331" r:id="rId34"/>
    <p:sldId id="287" r:id="rId35"/>
    <p:sldId id="333" r:id="rId36"/>
    <p:sldId id="334" r:id="rId37"/>
    <p:sldId id="335" r:id="rId38"/>
    <p:sldId id="336" r:id="rId39"/>
    <p:sldId id="337" r:id="rId40"/>
    <p:sldId id="284" r:id="rId41"/>
    <p:sldId id="339" r:id="rId42"/>
    <p:sldId id="340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114" y="4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20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CB-4DDD-B5B1-7F2B3838C8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CB-4DDD-B5B1-7F2B3838C8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15</c:v>
                </c:pt>
                <c:pt idx="2">
                  <c:v>30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CB-4DDD-B5B1-7F2B3838C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1541376"/>
        <c:axId val="251542912"/>
      </c:barChart>
      <c:catAx>
        <c:axId val="2515413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51542912"/>
        <c:crosses val="autoZero"/>
        <c:auto val="1"/>
        <c:lblAlgn val="ctr"/>
        <c:lblOffset val="100"/>
        <c:noMultiLvlLbl val="0"/>
      </c:catAx>
      <c:valAx>
        <c:axId val="2515429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51541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20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5-4F18-8019-3042FFDBAA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35-4F18-8019-3042FFDBAA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15</c:v>
                </c:pt>
                <c:pt idx="2">
                  <c:v>30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35-4F18-8019-3042FFDBAA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1541376"/>
        <c:axId val="251542912"/>
      </c:barChart>
      <c:catAx>
        <c:axId val="2515413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51542912"/>
        <c:crosses val="autoZero"/>
        <c:auto val="1"/>
        <c:lblAlgn val="ctr"/>
        <c:lblOffset val="100"/>
        <c:noMultiLvlLbl val="0"/>
      </c:catAx>
      <c:valAx>
        <c:axId val="2515429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51541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102-439A-87FE-B0A300A4F1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102-439A-87FE-B0A300A4F1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102-439A-87FE-B0A300A4F1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102-439A-87FE-B0A300A4F1BF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</c:v>
                </c:pt>
                <c:pt idx="1">
                  <c:v>50</c:v>
                </c:pt>
                <c:pt idx="2">
                  <c:v>65</c:v>
                </c:pt>
                <c:pt idx="3">
                  <c:v>50</c:v>
                </c:pt>
                <c:pt idx="4">
                  <c:v>35</c:v>
                </c:pt>
                <c:pt idx="5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02-439A-87FE-B0A300A4F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B3F-4C5E-8101-EEC02FA51C4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B3F-4C5E-8101-EEC02FA51C4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B3F-4C5E-8101-EEC02FA51C40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B3F-4C5E-8101-EEC02FA51C40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3F-4C5E-8101-EEC02FA51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15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0E-42F7-8A4B-3032684F99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34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0E-42F7-8A4B-3032684F99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42</c:v>
                </c:pt>
                <c:pt idx="1">
                  <c:v>12</c:v>
                </c:pt>
                <c:pt idx="2">
                  <c:v>43</c:v>
                </c:pt>
                <c:pt idx="3">
                  <c:v>35</c:v>
                </c:pt>
                <c:pt idx="4">
                  <c:v>55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0E-42F7-8A4B-3032684F9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axId val="62692352"/>
        <c:axId val="65237760"/>
      </c:barChart>
      <c:catAx>
        <c:axId val="62692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5237760"/>
        <c:crosses val="autoZero"/>
        <c:auto val="1"/>
        <c:lblAlgn val="ctr"/>
        <c:lblOffset val="100"/>
        <c:noMultiLvlLbl val="0"/>
      </c:catAx>
      <c:valAx>
        <c:axId val="652377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2692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C-4C9B-91E1-EB0B65D9A4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0FCC-4C9B-91E1-EB0B65D9A44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CC-4C9B-91E1-EB0B65D9A4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FCC-4C9B-91E1-EB0B65D9A44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FCC-4C9B-91E1-EB0B65D9A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1C-4BCA-9407-C2C2CB5CB8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1C-4BCA-9407-C2C2CB5CB8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61C-4BCA-9407-C2C2CB5CB860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1C-4BCA-9407-C2C2CB5CB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90-4C98-B4F5-833D92A32B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90-4C98-B4F5-833D92A32B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490-4C98-B4F5-833D92A32B29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90-4C98-B4F5-833D92A32B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4-47A5-85F3-BE56D89753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54-47A5-85F3-BE56D89753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5E54-47A5-85F3-BE56D8975337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54-47A5-85F3-BE56D8975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140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01F7-6536-4EA0-BC87-9BB13963D926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0F9403A-8AFF-4B2B-B648-FF5CBFC9A8B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633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412714-3F16-4874-BEA8-0EFECA6B9A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875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B385D46-BB81-40F4-97C1-95575D4C9F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22980" y="296696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EAA121-572C-4C83-A24E-989B72B92A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2736" y="1678845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BECEA9-B7DA-4E09-9E80-B8B80B8E97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24191" y="39072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0108D6E-0789-4A3A-806C-951F2E7E4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29202" y="164980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FB68D23-CA73-40EF-B39D-027E16880DD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23009" y="423645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30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30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0CADDCB3-9ED0-4A68-830A-6B58177892A2}"/>
              </a:ext>
            </a:extLst>
          </p:cNvPr>
          <p:cNvSpPr/>
          <p:nvPr userDrawn="1"/>
        </p:nvSpPr>
        <p:spPr>
          <a:xfrm rot="2700000">
            <a:off x="708614" y="1522791"/>
            <a:ext cx="2508249" cy="2508248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944DC42C-15BC-4390-BEC2-ED222CEABEC9}"/>
              </a:ext>
            </a:extLst>
          </p:cNvPr>
          <p:cNvSpPr/>
          <p:nvPr userDrawn="1"/>
        </p:nvSpPr>
        <p:spPr>
          <a:xfrm rot="13500000">
            <a:off x="6592568" y="2159156"/>
            <a:ext cx="1270204" cy="1270204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90" r:id="rId7"/>
    <p:sldLayoutId id="2147483680" r:id="rId8"/>
    <p:sldLayoutId id="2147483681" r:id="rId9"/>
    <p:sldLayoutId id="2147483682" r:id="rId10"/>
    <p:sldLayoutId id="2147483691" r:id="rId11"/>
    <p:sldLayoutId id="2147483684" r:id="rId12"/>
    <p:sldLayoutId id="2147483693" r:id="rId13"/>
    <p:sldLayoutId id="2147483686" r:id="rId14"/>
    <p:sldLayoutId id="2147483692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468720" y="3942474"/>
            <a:ext cx="72834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468720" y="5696800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8180723" y="6076456"/>
            <a:ext cx="4503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PPT Help https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t.me/ppt_help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938" y="252044"/>
            <a:ext cx="2368062" cy="115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7033A8-D16B-44B6-8165-23660256C07B}"/>
              </a:ext>
            </a:extLst>
          </p:cNvPr>
          <p:cNvGrpSpPr/>
          <p:nvPr/>
        </p:nvGrpSpPr>
        <p:grpSpPr>
          <a:xfrm>
            <a:off x="4110916" y="2069181"/>
            <a:ext cx="3960932" cy="3960932"/>
            <a:chOff x="2455028" y="1729056"/>
            <a:chExt cx="3960932" cy="39609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3746DB3-476B-48CC-B2DA-62A3A6AC30AE}"/>
                </a:ext>
              </a:extLst>
            </p:cNvPr>
            <p:cNvGrpSpPr/>
            <p:nvPr/>
          </p:nvGrpSpPr>
          <p:grpSpPr>
            <a:xfrm>
              <a:off x="2455028" y="1729056"/>
              <a:ext cx="3960932" cy="3960932"/>
              <a:chOff x="2455028" y="1729056"/>
              <a:chExt cx="3960932" cy="3960932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B0EA74A-4A17-4115-A331-03AA44DC6457}"/>
                  </a:ext>
                </a:extLst>
              </p:cNvPr>
              <p:cNvSpPr/>
              <p:nvPr/>
            </p:nvSpPr>
            <p:spPr>
              <a:xfrm>
                <a:off x="2779310" y="2053338"/>
                <a:ext cx="3312368" cy="331236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A43B67F-9921-4378-AA96-9A49083A14C7}"/>
                  </a:ext>
                </a:extLst>
              </p:cNvPr>
              <p:cNvGrpSpPr/>
              <p:nvPr/>
            </p:nvGrpSpPr>
            <p:grpSpPr>
              <a:xfrm>
                <a:off x="2455028" y="1729056"/>
                <a:ext cx="3960932" cy="3960932"/>
                <a:chOff x="2455028" y="1729056"/>
                <a:chExt cx="3960932" cy="396093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A637ECCA-3499-4D79-9993-5A862B429025}"/>
                    </a:ext>
                  </a:extLst>
                </p:cNvPr>
                <p:cNvGrpSpPr/>
                <p:nvPr/>
              </p:nvGrpSpPr>
              <p:grpSpPr>
                <a:xfrm rot="2700000">
                  <a:off x="2455028" y="1729056"/>
                  <a:ext cx="3960932" cy="3960932"/>
                  <a:chOff x="1807830" y="1844332"/>
                  <a:chExt cx="3960932" cy="3960932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F107B8C5-52EB-4FF5-8AC9-1FE96C31B2FF}"/>
                      </a:ext>
                    </a:extLst>
                  </p:cNvPr>
                  <p:cNvGrpSpPr/>
                  <p:nvPr/>
                </p:nvGrpSpPr>
                <p:grpSpPr>
                  <a:xfrm>
                    <a:off x="3356247" y="1844332"/>
                    <a:ext cx="864096" cy="3960932"/>
                    <a:chOff x="3203848" y="1844332"/>
                    <a:chExt cx="864096" cy="3960932"/>
                  </a:xfrm>
                </p:grpSpPr>
                <p:sp>
                  <p:nvSpPr>
                    <p:cNvPr id="21" name="Rounded Rectangle 3">
                      <a:extLst>
                        <a:ext uri="{FF2B5EF4-FFF2-40B4-BE49-F238E27FC236}">
                          <a16:creationId xmlns:a16="http://schemas.microsoft.com/office/drawing/2014/main" id="{7196B104-C02A-4C6C-913E-964854DF1B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3848" y="1844332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  <p:sp>
                  <p:nvSpPr>
                    <p:cNvPr id="22" name="Rounded Rectangle 3">
                      <a:extLst>
                        <a:ext uri="{FF2B5EF4-FFF2-40B4-BE49-F238E27FC236}">
                          <a16:creationId xmlns:a16="http://schemas.microsoft.com/office/drawing/2014/main" id="{FD3F5D8B-CFC4-4059-B31C-83D788285B9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203848" y="3825044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4D7501F1-24C3-4E77-AC90-CDBF118B9B3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356248" y="1844332"/>
                    <a:ext cx="864096" cy="3960932"/>
                    <a:chOff x="3203848" y="1844332"/>
                    <a:chExt cx="864096" cy="3960932"/>
                  </a:xfrm>
                </p:grpSpPr>
                <p:sp>
                  <p:nvSpPr>
                    <p:cNvPr id="19" name="Rounded Rectangle 3">
                      <a:extLst>
                        <a:ext uri="{FF2B5EF4-FFF2-40B4-BE49-F238E27FC236}">
                          <a16:creationId xmlns:a16="http://schemas.microsoft.com/office/drawing/2014/main" id="{91FA3E77-2299-4D5C-AB78-5D6941D8B0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3848" y="1844332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alpha val="83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  <p:sp>
                  <p:nvSpPr>
                    <p:cNvPr id="20" name="Rounded Rectangle 3">
                      <a:extLst>
                        <a:ext uri="{FF2B5EF4-FFF2-40B4-BE49-F238E27FC236}">
                          <a16:creationId xmlns:a16="http://schemas.microsoft.com/office/drawing/2014/main" id="{193A3B23-7B82-4D1C-9FB5-2D44C787A06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203848" y="3825044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</p:grpSp>
            </p:grp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B575536-42BB-4CDC-BAA1-8342DC743550}"/>
                    </a:ext>
                  </a:extLst>
                </p:cNvPr>
                <p:cNvSpPr/>
                <p:nvPr/>
              </p:nvSpPr>
              <p:spPr>
                <a:xfrm>
                  <a:off x="4003446" y="3277474"/>
                  <a:ext cx="864096" cy="8640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792908-02CF-41F3-9D1A-0C5769681FFF}"/>
                </a:ext>
              </a:extLst>
            </p:cNvPr>
            <p:cNvSpPr txBox="1"/>
            <p:nvPr/>
          </p:nvSpPr>
          <p:spPr>
            <a:xfrm>
              <a:off x="3607402" y="1914838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13B949-C87D-4B5E-ADCE-D5F9D6B1FB43}"/>
                </a:ext>
              </a:extLst>
            </p:cNvPr>
            <p:cNvSpPr txBox="1"/>
            <p:nvPr/>
          </p:nvSpPr>
          <p:spPr>
            <a:xfrm rot="5400000">
              <a:off x="5111062" y="3420493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97A2D5-069F-4FB8-A2F3-C04A6E296448}"/>
                </a:ext>
              </a:extLst>
            </p:cNvPr>
            <p:cNvSpPr txBox="1"/>
            <p:nvPr/>
          </p:nvSpPr>
          <p:spPr>
            <a:xfrm rot="10800000">
              <a:off x="3607401" y="4923412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E95D16-8B30-47F9-B004-D68910D9D72E}"/>
                </a:ext>
              </a:extLst>
            </p:cNvPr>
            <p:cNvSpPr txBox="1"/>
            <p:nvPr/>
          </p:nvSpPr>
          <p:spPr>
            <a:xfrm rot="16200000">
              <a:off x="2113360" y="3420494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F8BFBD-D64A-4CF0-B322-309D06C797C9}"/>
                </a:ext>
              </a:extLst>
            </p:cNvPr>
            <p:cNvSpPr txBox="1"/>
            <p:nvPr/>
          </p:nvSpPr>
          <p:spPr>
            <a:xfrm rot="18900000">
              <a:off x="4532619" y="2735592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3CE019-7592-47BA-A656-49483A9175CE}"/>
                </a:ext>
              </a:extLst>
            </p:cNvPr>
            <p:cNvSpPr txBox="1"/>
            <p:nvPr/>
          </p:nvSpPr>
          <p:spPr>
            <a:xfrm rot="2700000">
              <a:off x="2904581" y="2729556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E5EFF4-C23C-4D0E-B922-2BB7BEA06F95}"/>
                </a:ext>
              </a:extLst>
            </p:cNvPr>
            <p:cNvSpPr txBox="1"/>
            <p:nvPr/>
          </p:nvSpPr>
          <p:spPr>
            <a:xfrm rot="18900000">
              <a:off x="2931218" y="4359074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70A02B-345A-4894-9229-4E7A4AC2AA75}"/>
                </a:ext>
              </a:extLst>
            </p:cNvPr>
            <p:cNvSpPr txBox="1"/>
            <p:nvPr/>
          </p:nvSpPr>
          <p:spPr>
            <a:xfrm rot="2700000">
              <a:off x="4548586" y="4336636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2EBABD-6E9A-421B-B8C5-214CAA72040E}"/>
              </a:ext>
            </a:extLst>
          </p:cNvPr>
          <p:cNvGrpSpPr/>
          <p:nvPr/>
        </p:nvGrpSpPr>
        <p:grpSpPr>
          <a:xfrm>
            <a:off x="7940171" y="1887679"/>
            <a:ext cx="3410703" cy="853045"/>
            <a:chOff x="6372201" y="2011203"/>
            <a:chExt cx="2232249" cy="8530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D69925-16DE-4635-88A2-FA1BC4386867}"/>
                </a:ext>
              </a:extLst>
            </p:cNvPr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C21A05-D855-46FF-A5E3-E0912FD8BF7D}"/>
                </a:ext>
              </a:extLst>
            </p:cNvPr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14D504-AF7E-4458-AC08-43DFF56BBCEC}"/>
              </a:ext>
            </a:extLst>
          </p:cNvPr>
          <p:cNvGrpSpPr/>
          <p:nvPr/>
        </p:nvGrpSpPr>
        <p:grpSpPr>
          <a:xfrm>
            <a:off x="7940171" y="5309787"/>
            <a:ext cx="3410703" cy="853045"/>
            <a:chOff x="6372201" y="2011203"/>
            <a:chExt cx="2232249" cy="85304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52160B-8484-4E23-9A93-15238FFFD1AC}"/>
                </a:ext>
              </a:extLst>
            </p:cNvPr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3936F2-A80B-45F7-8C05-C7BBDFE8418C}"/>
                </a:ext>
              </a:extLst>
            </p:cNvPr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E93C7D8-3B68-4C8C-99C0-64CB953D6B9B}"/>
              </a:ext>
            </a:extLst>
          </p:cNvPr>
          <p:cNvGrpSpPr/>
          <p:nvPr/>
        </p:nvGrpSpPr>
        <p:grpSpPr>
          <a:xfrm>
            <a:off x="883718" y="1887679"/>
            <a:ext cx="3410703" cy="853045"/>
            <a:chOff x="6372201" y="2011203"/>
            <a:chExt cx="2232249" cy="8530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BC2EF9-71CF-4B9A-8322-C73E355BF842}"/>
                </a:ext>
              </a:extLst>
            </p:cNvPr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4DF2-3FA4-4CBC-89B7-50E2014CD2D4}"/>
                </a:ext>
              </a:extLst>
            </p:cNvPr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936F7F-71A6-4D24-8266-94B1CE28F2CA}"/>
              </a:ext>
            </a:extLst>
          </p:cNvPr>
          <p:cNvGrpSpPr/>
          <p:nvPr/>
        </p:nvGrpSpPr>
        <p:grpSpPr>
          <a:xfrm>
            <a:off x="883718" y="5309787"/>
            <a:ext cx="3410703" cy="853045"/>
            <a:chOff x="6372201" y="2011203"/>
            <a:chExt cx="2232249" cy="8530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E6E01E-3D5B-4977-A541-B1A350EF21C6}"/>
                </a:ext>
              </a:extLst>
            </p:cNvPr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D3C800-209B-499C-8510-F2221FCE7552}"/>
                </a:ext>
              </a:extLst>
            </p:cNvPr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Oval 1">
            <a:extLst>
              <a:ext uri="{FF2B5EF4-FFF2-40B4-BE49-F238E27FC236}">
                <a16:creationId xmlns:a16="http://schemas.microsoft.com/office/drawing/2014/main" id="{5844CF83-6A70-4290-941A-61FD83E06973}"/>
              </a:ext>
            </a:extLst>
          </p:cNvPr>
          <p:cNvSpPr/>
          <p:nvPr/>
        </p:nvSpPr>
        <p:spPr>
          <a:xfrm>
            <a:off x="5913303" y="3804055"/>
            <a:ext cx="377324" cy="482224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F406EDE-FDDC-44FF-9BAF-8E910E79C9D3}"/>
              </a:ext>
            </a:extLst>
          </p:cNvPr>
          <p:cNvSpPr/>
          <p:nvPr/>
        </p:nvSpPr>
        <p:spPr>
          <a:xfrm>
            <a:off x="5571522" y="547363"/>
            <a:ext cx="6209047" cy="11820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675B1A-6F17-4710-A194-372FE9EFF4E5}"/>
              </a:ext>
            </a:extLst>
          </p:cNvPr>
          <p:cNvGrpSpPr/>
          <p:nvPr/>
        </p:nvGrpSpPr>
        <p:grpSpPr>
          <a:xfrm>
            <a:off x="5971667" y="649078"/>
            <a:ext cx="1526872" cy="900096"/>
            <a:chOff x="4139952" y="1998365"/>
            <a:chExt cx="1309549" cy="7719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1CB995-2BD8-48B6-8159-BC6547FE5422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5BD89E-6906-4D74-A7A3-994AB7F56DD3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FAB5C8-C117-40EE-9BF4-587A7330FACE}"/>
              </a:ext>
            </a:extLst>
          </p:cNvPr>
          <p:cNvGrpSpPr/>
          <p:nvPr/>
        </p:nvGrpSpPr>
        <p:grpSpPr>
          <a:xfrm>
            <a:off x="8049897" y="637973"/>
            <a:ext cx="1526872" cy="900096"/>
            <a:chOff x="4139952" y="1998365"/>
            <a:chExt cx="1309549" cy="7719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034869-3B5B-4EF3-BE85-30BB5657611B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E1212F-7B8D-4C7A-AC3E-6AC3D1D5156E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8EF8CF-A55D-45DB-9CF0-8C0FC73A91A9}"/>
              </a:ext>
            </a:extLst>
          </p:cNvPr>
          <p:cNvGrpSpPr/>
          <p:nvPr/>
        </p:nvGrpSpPr>
        <p:grpSpPr>
          <a:xfrm>
            <a:off x="10128125" y="637973"/>
            <a:ext cx="1526872" cy="900096"/>
            <a:chOff x="4139952" y="1998365"/>
            <a:chExt cx="1309549" cy="77198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C90BEA-6891-4968-B0E6-0F5AA374D9C2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51D09E-B0BD-4843-8B64-5DF1A74A3366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F3E7B9-D0E7-4510-8FE4-81C5BD3785A9}"/>
              </a:ext>
            </a:extLst>
          </p:cNvPr>
          <p:cNvCxnSpPr/>
          <p:nvPr/>
        </p:nvCxnSpPr>
        <p:spPr>
          <a:xfrm>
            <a:off x="7774218" y="795188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3E5878-7331-4892-9480-057BF86C84A9}"/>
              </a:ext>
            </a:extLst>
          </p:cNvPr>
          <p:cNvCxnSpPr/>
          <p:nvPr/>
        </p:nvCxnSpPr>
        <p:spPr>
          <a:xfrm>
            <a:off x="9852448" y="805888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F1C109CF-C9D0-4A24-85DE-737A363F8618}"/>
              </a:ext>
            </a:extLst>
          </p:cNvPr>
          <p:cNvSpPr/>
          <p:nvPr/>
        </p:nvSpPr>
        <p:spPr>
          <a:xfrm>
            <a:off x="5571522" y="2012790"/>
            <a:ext cx="6209047" cy="11820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964D8E-4CED-42BF-9D28-F8DC11880FFF}"/>
              </a:ext>
            </a:extLst>
          </p:cNvPr>
          <p:cNvGrpSpPr/>
          <p:nvPr/>
        </p:nvGrpSpPr>
        <p:grpSpPr>
          <a:xfrm>
            <a:off x="5971667" y="2114505"/>
            <a:ext cx="1526872" cy="900096"/>
            <a:chOff x="4139952" y="1998365"/>
            <a:chExt cx="1309549" cy="77198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7909E2-F989-4C55-B5E2-99B8720FED02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70E5ED-6431-4E0F-8C57-6873881782B1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10C362-EB94-4018-9858-55BDEA08E63D}"/>
              </a:ext>
            </a:extLst>
          </p:cNvPr>
          <p:cNvGrpSpPr/>
          <p:nvPr/>
        </p:nvGrpSpPr>
        <p:grpSpPr>
          <a:xfrm>
            <a:off x="8049897" y="2103400"/>
            <a:ext cx="1526872" cy="900096"/>
            <a:chOff x="4139952" y="1998365"/>
            <a:chExt cx="1309549" cy="77198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7596A-A415-4303-A5A4-81B2E6982A5F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7672A1B-4E2C-4EBF-BFBD-ABDFE705E015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C2A6B7-0D40-4939-B3EF-E2FBA0640CE0}"/>
              </a:ext>
            </a:extLst>
          </p:cNvPr>
          <p:cNvGrpSpPr/>
          <p:nvPr/>
        </p:nvGrpSpPr>
        <p:grpSpPr>
          <a:xfrm>
            <a:off x="10128125" y="2103400"/>
            <a:ext cx="1526872" cy="900096"/>
            <a:chOff x="4139952" y="1998365"/>
            <a:chExt cx="1309549" cy="77198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9C5523-EFD1-4AB2-A2B5-BD4FDD3D2A75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3DF9B2-031F-4941-BD86-BAB67E7ECE6B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27A6D1-547D-45C5-98C5-360F6203AF96}"/>
              </a:ext>
            </a:extLst>
          </p:cNvPr>
          <p:cNvCxnSpPr/>
          <p:nvPr/>
        </p:nvCxnSpPr>
        <p:spPr>
          <a:xfrm>
            <a:off x="7774218" y="2260615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4305C9-7236-47C2-8407-5472A81B2796}"/>
              </a:ext>
            </a:extLst>
          </p:cNvPr>
          <p:cNvCxnSpPr/>
          <p:nvPr/>
        </p:nvCxnSpPr>
        <p:spPr>
          <a:xfrm>
            <a:off x="9852448" y="2271315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8D4529F-300E-42FF-BE74-2A6F62C842ED}"/>
              </a:ext>
            </a:extLst>
          </p:cNvPr>
          <p:cNvSpPr txBox="1"/>
          <p:nvPr/>
        </p:nvSpPr>
        <p:spPr>
          <a:xfrm>
            <a:off x="6399090" y="3442678"/>
            <a:ext cx="41128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F3310-EA70-4275-99CE-59C69245AC95}"/>
              </a:ext>
            </a:extLst>
          </p:cNvPr>
          <p:cNvSpPr txBox="1"/>
          <p:nvPr/>
        </p:nvSpPr>
        <p:spPr>
          <a:xfrm>
            <a:off x="7359345" y="4246057"/>
            <a:ext cx="483265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chemeClr val="accent5"/>
                </a:solidFill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52" name="Group 82">
            <a:extLst>
              <a:ext uri="{FF2B5EF4-FFF2-40B4-BE49-F238E27FC236}">
                <a16:creationId xmlns:a16="http://schemas.microsoft.com/office/drawing/2014/main" id="{B77A150C-8731-4B9F-A8F8-8608221DD6F7}"/>
              </a:ext>
            </a:extLst>
          </p:cNvPr>
          <p:cNvGrpSpPr/>
          <p:nvPr/>
        </p:nvGrpSpPr>
        <p:grpSpPr>
          <a:xfrm>
            <a:off x="7896433" y="5169387"/>
            <a:ext cx="3990767" cy="1314750"/>
            <a:chOff x="581891" y="2857852"/>
            <a:chExt cx="6301148" cy="13147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D20EDE-A20F-436D-9FB4-E4AE4DB192F6}"/>
                </a:ext>
              </a:extLst>
            </p:cNvPr>
            <p:cNvSpPr txBox="1"/>
            <p:nvPr/>
          </p:nvSpPr>
          <p:spPr>
            <a:xfrm>
              <a:off x="581891" y="3341605"/>
              <a:ext cx="63011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2E9FF9-3DE7-4909-A404-73806975B054}"/>
                </a:ext>
              </a:extLst>
            </p:cNvPr>
            <p:cNvSpPr txBox="1"/>
            <p:nvPr/>
          </p:nvSpPr>
          <p:spPr>
            <a:xfrm>
              <a:off x="581891" y="2857852"/>
              <a:ext cx="6301148" cy="515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altLang="ko-KR" sz="3200" b="1" dirty="0">
                  <a:cs typeface="Arial" pitchFamily="34" charset="0"/>
                </a:rPr>
                <a:t>Power Presentation</a:t>
              </a:r>
              <a:endParaRPr lang="ko-KR" altLang="en-US" sz="3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F1B807FF-6DA4-429D-AD0B-DD5A0DBF371A}"/>
              </a:ext>
            </a:extLst>
          </p:cNvPr>
          <p:cNvSpPr/>
          <p:nvPr/>
        </p:nvSpPr>
        <p:spPr>
          <a:xfrm>
            <a:off x="4561858" y="2668556"/>
            <a:ext cx="3044834" cy="27374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61F9F-F933-41C0-B6F9-D194AACD0F61}"/>
              </a:ext>
            </a:extLst>
          </p:cNvPr>
          <p:cNvSpPr txBox="1"/>
          <p:nvPr/>
        </p:nvSpPr>
        <p:spPr>
          <a:xfrm>
            <a:off x="5140848" y="2101047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STRENGTHS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4BE57-2D33-4195-BF44-8DA12D79687A}"/>
              </a:ext>
            </a:extLst>
          </p:cNvPr>
          <p:cNvSpPr txBox="1"/>
          <p:nvPr/>
        </p:nvSpPr>
        <p:spPr>
          <a:xfrm>
            <a:off x="7709903" y="3889759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OPPORTUNITIES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C1DD3-303F-4E94-8F25-2DA4AC386D03}"/>
              </a:ext>
            </a:extLst>
          </p:cNvPr>
          <p:cNvSpPr txBox="1"/>
          <p:nvPr/>
        </p:nvSpPr>
        <p:spPr>
          <a:xfrm>
            <a:off x="2813359" y="3889759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WEAKNESS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63554-9C68-4D7F-AF82-C34FE9527A3D}"/>
              </a:ext>
            </a:extLst>
          </p:cNvPr>
          <p:cNvSpPr txBox="1"/>
          <p:nvPr/>
        </p:nvSpPr>
        <p:spPr>
          <a:xfrm>
            <a:off x="5140848" y="5561373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THREATS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676C66-9626-43BD-8E57-5E89DB6A6E4D}"/>
              </a:ext>
            </a:extLst>
          </p:cNvPr>
          <p:cNvGrpSpPr/>
          <p:nvPr/>
        </p:nvGrpSpPr>
        <p:grpSpPr>
          <a:xfrm>
            <a:off x="3924704" y="2102882"/>
            <a:ext cx="1418150" cy="1419242"/>
            <a:chOff x="1574372" y="2420888"/>
            <a:chExt cx="1557468" cy="1549192"/>
          </a:xfr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9569B0BD-348E-4575-95AC-D367AFAFFD78}"/>
                </a:ext>
              </a:extLst>
            </p:cNvPr>
            <p:cNvSpPr/>
            <p:nvPr/>
          </p:nvSpPr>
          <p:spPr>
            <a:xfrm>
              <a:off x="1574372" y="2420888"/>
              <a:ext cx="1386744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E49ED-D0E4-4682-BEC5-36D9750DE227}"/>
                </a:ext>
              </a:extLst>
            </p:cNvPr>
            <p:cNvSpPr/>
            <p:nvPr/>
          </p:nvSpPr>
          <p:spPr>
            <a:xfrm>
              <a:off x="2267744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F8103F-06FA-4F78-8835-232E8132E753}"/>
                </a:ext>
              </a:extLst>
            </p:cNvPr>
            <p:cNvSpPr/>
            <p:nvPr/>
          </p:nvSpPr>
          <p:spPr>
            <a:xfrm rot="5400000">
              <a:off x="1358324" y="3322032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CD888-F736-437B-A38C-9BD65ACAAD8C}"/>
              </a:ext>
            </a:extLst>
          </p:cNvPr>
          <p:cNvGrpSpPr/>
          <p:nvPr/>
        </p:nvGrpSpPr>
        <p:grpSpPr>
          <a:xfrm flipH="1">
            <a:off x="6816080" y="2102882"/>
            <a:ext cx="1418150" cy="1419242"/>
            <a:chOff x="1480223" y="2420888"/>
            <a:chExt cx="1557468" cy="1549192"/>
          </a:xfr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D3C60B9F-62CE-4795-9DEE-AA8BE729835A}"/>
                </a:ext>
              </a:extLst>
            </p:cNvPr>
            <p:cNvSpPr/>
            <p:nvPr/>
          </p:nvSpPr>
          <p:spPr>
            <a:xfrm>
              <a:off x="1480223" y="2420888"/>
              <a:ext cx="1386746" cy="1386745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7D691E-DFCB-4E06-9D5D-9C8D20809C8D}"/>
                </a:ext>
              </a:extLst>
            </p:cNvPr>
            <p:cNvSpPr/>
            <p:nvPr/>
          </p:nvSpPr>
          <p:spPr>
            <a:xfrm>
              <a:off x="2173595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CDE7CC-D65E-434A-BA00-F7D037C4DBDC}"/>
                </a:ext>
              </a:extLst>
            </p:cNvPr>
            <p:cNvSpPr/>
            <p:nvPr/>
          </p:nvSpPr>
          <p:spPr>
            <a:xfrm rot="5400000">
              <a:off x="1264182" y="3322032"/>
              <a:ext cx="86409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F99D6D-9C52-4DD3-AC3C-73EBCE7BD0F9}"/>
              </a:ext>
            </a:extLst>
          </p:cNvPr>
          <p:cNvGrpSpPr/>
          <p:nvPr/>
        </p:nvGrpSpPr>
        <p:grpSpPr>
          <a:xfrm rot="16200000">
            <a:off x="3925250" y="4510232"/>
            <a:ext cx="1418150" cy="1419242"/>
            <a:chOff x="1574372" y="2420888"/>
            <a:chExt cx="1557468" cy="1549192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12B06DE7-3CFF-4E57-93DE-0D78094F6EC2}"/>
                </a:ext>
              </a:extLst>
            </p:cNvPr>
            <p:cNvSpPr/>
            <p:nvPr/>
          </p:nvSpPr>
          <p:spPr>
            <a:xfrm>
              <a:off x="1574372" y="2420888"/>
              <a:ext cx="1386744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66EA25-84A3-4649-80DB-AD671AB47703}"/>
                </a:ext>
              </a:extLst>
            </p:cNvPr>
            <p:cNvSpPr/>
            <p:nvPr/>
          </p:nvSpPr>
          <p:spPr>
            <a:xfrm>
              <a:off x="2267744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111D2E-3435-4C53-92A8-913E0693BEF6}"/>
                </a:ext>
              </a:extLst>
            </p:cNvPr>
            <p:cNvSpPr/>
            <p:nvPr/>
          </p:nvSpPr>
          <p:spPr>
            <a:xfrm rot="5400000">
              <a:off x="1358324" y="3322032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2DBEB6-EAA5-4747-B091-EE05452244DF}"/>
              </a:ext>
            </a:extLst>
          </p:cNvPr>
          <p:cNvGrpSpPr/>
          <p:nvPr/>
        </p:nvGrpSpPr>
        <p:grpSpPr>
          <a:xfrm rot="5400000" flipH="1">
            <a:off x="6818441" y="4515002"/>
            <a:ext cx="1418152" cy="1409719"/>
            <a:chOff x="1574370" y="2327313"/>
            <a:chExt cx="1557470" cy="1538797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33106CEC-4AB7-4F9E-816E-7AF89EBE509E}"/>
                </a:ext>
              </a:extLst>
            </p:cNvPr>
            <p:cNvSpPr/>
            <p:nvPr/>
          </p:nvSpPr>
          <p:spPr>
            <a:xfrm>
              <a:off x="1574372" y="2327313"/>
              <a:ext cx="1386745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CFEA24-704D-4F48-8A6F-E32BED03C541}"/>
                </a:ext>
              </a:extLst>
            </p:cNvPr>
            <p:cNvSpPr/>
            <p:nvPr/>
          </p:nvSpPr>
          <p:spPr>
            <a:xfrm>
              <a:off x="2267744" y="2327314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7B7AC7-679F-4500-9C88-ED2AB4F0F15D}"/>
                </a:ext>
              </a:extLst>
            </p:cNvPr>
            <p:cNvSpPr/>
            <p:nvPr/>
          </p:nvSpPr>
          <p:spPr>
            <a:xfrm rot="5400000">
              <a:off x="1358321" y="3218061"/>
              <a:ext cx="864098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pic>
        <p:nvPicPr>
          <p:cNvPr id="24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420ADEA4-7DD0-4151-9546-BA592489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42112" y="2224006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14F89994-2651-4FC3-B743-886D578F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0" y="3437745"/>
            <a:ext cx="618946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B5EE95A3-A2B6-492D-B7F2-0BAFCBED5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03954" y="4423490"/>
            <a:ext cx="618946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893482EE-AF19-452C-A887-A9A7E1D57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3655" y="5644961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66318AAA-12B0-4046-8C05-7849BC1E1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42112" y="5668667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0AEA772E-C9D3-48F4-8C9B-996AFFB5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3655" y="2188054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B65093A1-2E43-4E8A-886F-72BF33E62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022" y="3452173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7116EE51-0312-40A6-AF6F-679F36A99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15065" y="4437918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36A6D3D-F534-45AE-A76E-40BE19D2EB02}"/>
              </a:ext>
            </a:extLst>
          </p:cNvPr>
          <p:cNvGrpSpPr/>
          <p:nvPr/>
        </p:nvGrpSpPr>
        <p:grpSpPr>
          <a:xfrm>
            <a:off x="5193508" y="3665964"/>
            <a:ext cx="1781534" cy="728994"/>
            <a:chOff x="3681233" y="2551862"/>
            <a:chExt cx="1781534" cy="72899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2F6DD8-D986-4D0B-A13C-9EEA819C554A}"/>
                </a:ext>
              </a:extLst>
            </p:cNvPr>
            <p:cNvSpPr txBox="1"/>
            <p:nvPr/>
          </p:nvSpPr>
          <p:spPr>
            <a:xfrm>
              <a:off x="3681233" y="2593194"/>
              <a:ext cx="1781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SWOT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A896D3D-33EF-4B1B-9520-375637D59B45}"/>
                </a:ext>
              </a:extLst>
            </p:cNvPr>
            <p:cNvSpPr/>
            <p:nvPr/>
          </p:nvSpPr>
          <p:spPr>
            <a:xfrm>
              <a:off x="3762000" y="2551862"/>
              <a:ext cx="1620000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32DE04-EDA7-4A68-8CD6-F290C48879A0}"/>
                </a:ext>
              </a:extLst>
            </p:cNvPr>
            <p:cNvSpPr/>
            <p:nvPr/>
          </p:nvSpPr>
          <p:spPr>
            <a:xfrm>
              <a:off x="3762000" y="3208848"/>
              <a:ext cx="1620000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4A92E8F-7A07-4074-8F77-EAAFB747EEBB}"/>
              </a:ext>
            </a:extLst>
          </p:cNvPr>
          <p:cNvSpPr txBox="1"/>
          <p:nvPr/>
        </p:nvSpPr>
        <p:spPr>
          <a:xfrm>
            <a:off x="4890138" y="2759006"/>
            <a:ext cx="238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914A85-C67F-4213-954C-0E86DAD39903}"/>
              </a:ext>
            </a:extLst>
          </p:cNvPr>
          <p:cNvSpPr txBox="1"/>
          <p:nvPr/>
        </p:nvSpPr>
        <p:spPr>
          <a:xfrm>
            <a:off x="4890138" y="4470920"/>
            <a:ext cx="238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F7A8B6-D6DF-4E88-97BF-7170F87C9DEE}"/>
              </a:ext>
            </a:extLst>
          </p:cNvPr>
          <p:cNvGrpSpPr/>
          <p:nvPr/>
        </p:nvGrpSpPr>
        <p:grpSpPr>
          <a:xfrm>
            <a:off x="877429" y="5036022"/>
            <a:ext cx="2752932" cy="1107996"/>
            <a:chOff x="6210996" y="1433695"/>
            <a:chExt cx="1712589" cy="78825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B6EF09-9206-418D-9740-CB1E72D01CC8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3750BA-1827-4241-A243-48B7BFCFDA5F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6785AA-9AA5-487A-B6DD-8CF7FA55DFAB}"/>
              </a:ext>
            </a:extLst>
          </p:cNvPr>
          <p:cNvGrpSpPr/>
          <p:nvPr/>
        </p:nvGrpSpPr>
        <p:grpSpPr>
          <a:xfrm>
            <a:off x="877429" y="1939718"/>
            <a:ext cx="2752932" cy="1107996"/>
            <a:chOff x="6210996" y="1433695"/>
            <a:chExt cx="1712589" cy="7882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E4B4B5-C596-4A15-A9EF-B9DF6298518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8BC973-501D-4B8E-87C1-B0EB22AAF19B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F514AA-64D8-462F-A185-48AE445AC99B}"/>
              </a:ext>
            </a:extLst>
          </p:cNvPr>
          <p:cNvGrpSpPr/>
          <p:nvPr/>
        </p:nvGrpSpPr>
        <p:grpSpPr>
          <a:xfrm>
            <a:off x="8537249" y="5036022"/>
            <a:ext cx="2733956" cy="1107996"/>
            <a:chOff x="6210996" y="1433695"/>
            <a:chExt cx="1712589" cy="7882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2BBE48-EF04-451F-A034-9B985359F810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F5B401-7EA8-47A3-BAD7-13CEAC3AF708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699F710-7EFB-4EAA-91C0-4AD35A25DE54}"/>
              </a:ext>
            </a:extLst>
          </p:cNvPr>
          <p:cNvGrpSpPr/>
          <p:nvPr/>
        </p:nvGrpSpPr>
        <p:grpSpPr>
          <a:xfrm>
            <a:off x="8537249" y="1939718"/>
            <a:ext cx="2733956" cy="1107996"/>
            <a:chOff x="6210996" y="1433695"/>
            <a:chExt cx="1712589" cy="7882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5AEC20-8C66-48D5-969B-3E5AFF5369CD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C59ADB-AF14-4F56-9A35-154E0FA88103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">
            <a:extLst>
              <a:ext uri="{FF2B5EF4-FFF2-40B4-BE49-F238E27FC236}">
                <a16:creationId xmlns:a16="http://schemas.microsoft.com/office/drawing/2014/main" id="{C9BF78A8-8CD1-434F-8640-4A3F13D46E77}"/>
              </a:ext>
            </a:extLst>
          </p:cNvPr>
          <p:cNvGrpSpPr/>
          <p:nvPr/>
        </p:nvGrpSpPr>
        <p:grpSpPr>
          <a:xfrm>
            <a:off x="86635" y="319449"/>
            <a:ext cx="5524821" cy="6538551"/>
            <a:chOff x="3889868" y="2615973"/>
            <a:chExt cx="3503018" cy="414577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DDEAF1E-5208-45DC-B836-F3570746042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67CEAF-D994-40CE-B3EC-488538B19E6D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365DF08-E52E-45BA-9E9E-000E2511AD49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9C5E49A-B9AE-4542-87CA-8CF3ADCC3953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4C449CB-B097-463E-8A4A-A8440060DE4D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C66848-5697-43F9-ABB0-F910B39C36BB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3228073-857F-4AA4-B9A5-C9E218D95A6E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5FAAB57-75B5-4E65-8B19-031DD6B987BF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914C39-3796-4315-AE25-76DC64B162A6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05EE36-7FD4-4AED-A02B-3720C021F5AF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직사각형 5">
            <a:extLst>
              <a:ext uri="{FF2B5EF4-FFF2-40B4-BE49-F238E27FC236}">
                <a16:creationId xmlns:a16="http://schemas.microsoft.com/office/drawing/2014/main" id="{62FCDA44-6A11-4862-AC43-2EE435C27F3A}"/>
              </a:ext>
            </a:extLst>
          </p:cNvPr>
          <p:cNvSpPr/>
          <p:nvPr/>
        </p:nvSpPr>
        <p:spPr>
          <a:xfrm>
            <a:off x="6328140" y="551949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PORTFOLIO</a:t>
            </a:r>
          </a:p>
        </p:txBody>
      </p:sp>
      <p:sp>
        <p:nvSpPr>
          <p:cNvPr id="15" name="직사각형 6">
            <a:extLst>
              <a:ext uri="{FF2B5EF4-FFF2-40B4-BE49-F238E27FC236}">
                <a16:creationId xmlns:a16="http://schemas.microsoft.com/office/drawing/2014/main" id="{9266FBDC-2D84-4241-A1FD-123F18935DC5}"/>
              </a:ext>
            </a:extLst>
          </p:cNvPr>
          <p:cNvSpPr/>
          <p:nvPr/>
        </p:nvSpPr>
        <p:spPr>
          <a:xfrm>
            <a:off x="6328139" y="1272587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57BB9-368F-4C04-979B-4E8515CF3BDE}"/>
              </a:ext>
            </a:extLst>
          </p:cNvPr>
          <p:cNvSpPr txBox="1"/>
          <p:nvPr/>
        </p:nvSpPr>
        <p:spPr>
          <a:xfrm>
            <a:off x="6042575" y="2451151"/>
            <a:ext cx="549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4A66FC-E2EB-4D90-BF32-61E4AB230ECC}"/>
              </a:ext>
            </a:extLst>
          </p:cNvPr>
          <p:cNvSpPr txBox="1"/>
          <p:nvPr/>
        </p:nvSpPr>
        <p:spPr>
          <a:xfrm>
            <a:off x="6042576" y="3100210"/>
            <a:ext cx="549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85BFCC-C26F-4356-95AB-BF0E87D0E96C}"/>
              </a:ext>
            </a:extLst>
          </p:cNvPr>
          <p:cNvGrpSpPr/>
          <p:nvPr/>
        </p:nvGrpSpPr>
        <p:grpSpPr>
          <a:xfrm>
            <a:off x="6042575" y="4475130"/>
            <a:ext cx="1541930" cy="1750270"/>
            <a:chOff x="7577191" y="234924"/>
            <a:chExt cx="1956955" cy="175027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CD29F0-7F5C-402D-9582-EB9DDA4CAE41}"/>
                </a:ext>
              </a:extLst>
            </p:cNvPr>
            <p:cNvSpPr txBox="1"/>
            <p:nvPr/>
          </p:nvSpPr>
          <p:spPr>
            <a:xfrm>
              <a:off x="7577191" y="234924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$350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A6E7178-7876-40B0-B9D5-04E9DD712B2C}"/>
                </a:ext>
              </a:extLst>
            </p:cNvPr>
            <p:cNvGrpSpPr/>
            <p:nvPr/>
          </p:nvGrpSpPr>
          <p:grpSpPr>
            <a:xfrm>
              <a:off x="7577191" y="864827"/>
              <a:ext cx="1956955" cy="1120367"/>
              <a:chOff x="803640" y="3362835"/>
              <a:chExt cx="2059657" cy="84027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3F521D-E767-4F5A-8505-AEB1970AB78C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62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E9A9FD-8D76-4BD9-8154-BCC9E56C545E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0D8547-7E97-4236-9606-1E92E3281612}"/>
              </a:ext>
            </a:extLst>
          </p:cNvPr>
          <p:cNvGrpSpPr/>
          <p:nvPr/>
        </p:nvGrpSpPr>
        <p:grpSpPr>
          <a:xfrm>
            <a:off x="8018374" y="4475130"/>
            <a:ext cx="1541930" cy="1750270"/>
            <a:chOff x="7577191" y="1784099"/>
            <a:chExt cx="1956955" cy="17502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03425D-F2F4-481D-A627-46AA13DA4D94}"/>
                </a:ext>
              </a:extLst>
            </p:cNvPr>
            <p:cNvSpPr txBox="1"/>
            <p:nvPr/>
          </p:nvSpPr>
          <p:spPr>
            <a:xfrm>
              <a:off x="7577191" y="1784099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$250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F5574C-8ED0-4776-A23E-27E4D1D33B2C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1120367"/>
              <a:chOff x="803640" y="3362835"/>
              <a:chExt cx="2059657" cy="84027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6F1F58-8F88-487C-A168-71B2E296DD1B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62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75B945-01B3-4AF2-A275-3F7D42FECA2F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D51B0D-FFCE-45A4-A293-CEDED8C1E4AE}"/>
              </a:ext>
            </a:extLst>
          </p:cNvPr>
          <p:cNvGrpSpPr/>
          <p:nvPr/>
        </p:nvGrpSpPr>
        <p:grpSpPr>
          <a:xfrm>
            <a:off x="9994174" y="4475130"/>
            <a:ext cx="1541930" cy="1750270"/>
            <a:chOff x="7577191" y="1784099"/>
            <a:chExt cx="1956955" cy="17502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05D624-14FD-42F6-92AE-61AC81833829}"/>
                </a:ext>
              </a:extLst>
            </p:cNvPr>
            <p:cNvSpPr txBox="1"/>
            <p:nvPr/>
          </p:nvSpPr>
          <p:spPr>
            <a:xfrm>
              <a:off x="7577191" y="1784099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$150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67AA561-1D98-4D6F-B22B-E2E729EE758B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1120367"/>
              <a:chOff x="803640" y="3362835"/>
              <a:chExt cx="2059657" cy="84027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B262B0-B8E5-479B-A6EA-3E3CA291B90D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62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245C5B-8972-4534-8017-E614F16ABD37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0A3E1-88FE-444E-827E-9779C6C4EE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EBCE64-AFB1-4811-B8F9-0B8D4CB0140A}"/>
              </a:ext>
            </a:extLst>
          </p:cNvPr>
          <p:cNvSpPr/>
          <p:nvPr/>
        </p:nvSpPr>
        <p:spPr>
          <a:xfrm flipH="1">
            <a:off x="797817" y="3557117"/>
            <a:ext cx="11394183" cy="3300883"/>
          </a:xfrm>
          <a:custGeom>
            <a:avLst/>
            <a:gdLst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10310578 w 11394183"/>
              <a:gd name="connsiteY294" fmla="*/ 1592525 h 3300883"/>
              <a:gd name="connsiteX295" fmla="*/ 9760429 w 11394183"/>
              <a:gd name="connsiteY295" fmla="*/ 1255034 h 3300883"/>
              <a:gd name="connsiteX296" fmla="*/ 9609464 w 11394183"/>
              <a:gd name="connsiteY296" fmla="*/ 1208583 h 3300883"/>
              <a:gd name="connsiteX297" fmla="*/ 6151074 w 11394183"/>
              <a:gd name="connsiteY297" fmla="*/ 1210034 h 3300883"/>
              <a:gd name="connsiteX298" fmla="*/ 3621696 w 11394183"/>
              <a:gd name="connsiteY298" fmla="*/ 1208583 h 3300883"/>
              <a:gd name="connsiteX299" fmla="*/ 3552745 w 11394183"/>
              <a:gd name="connsiteY299" fmla="*/ 1211486 h 3300883"/>
              <a:gd name="connsiteX300" fmla="*/ 3526616 w 11394183"/>
              <a:gd name="connsiteY300" fmla="*/ 1225276 h 3300883"/>
              <a:gd name="connsiteX301" fmla="*/ 3541858 w 11394183"/>
              <a:gd name="connsiteY301" fmla="*/ 1252131 h 3300883"/>
              <a:gd name="connsiteX302" fmla="*/ 3581050 w 11394183"/>
              <a:gd name="connsiteY302" fmla="*/ 1278984 h 3300883"/>
              <a:gd name="connsiteX303" fmla="*/ 4092007 w 11394183"/>
              <a:gd name="connsiteY303" fmla="*/ 2112917 h 3300883"/>
              <a:gd name="connsiteX304" fmla="*/ 4068782 w 11394183"/>
              <a:gd name="connsiteY304" fmla="*/ 2144852 h 3300883"/>
              <a:gd name="connsiteX305" fmla="*/ 3644195 w 11394183"/>
              <a:gd name="connsiteY305" fmla="*/ 2144127 h 3300883"/>
              <a:gd name="connsiteX306" fmla="*/ 3623147 w 11394183"/>
              <a:gd name="connsiteY306" fmla="*/ 2136142 h 3300883"/>
              <a:gd name="connsiteX307" fmla="*/ 3589760 w 11394183"/>
              <a:gd name="connsiteY307" fmla="*/ 2117998 h 3300883"/>
              <a:gd name="connsiteX308" fmla="*/ 3504842 w 11394183"/>
              <a:gd name="connsiteY308" fmla="*/ 2105660 h 3300883"/>
              <a:gd name="connsiteX309" fmla="*/ 3499037 w 11394183"/>
              <a:gd name="connsiteY309" fmla="*/ 2089693 h 3300883"/>
              <a:gd name="connsiteX310" fmla="*/ 3499037 w 11394183"/>
              <a:gd name="connsiteY310" fmla="*/ 1765989 h 3300883"/>
              <a:gd name="connsiteX311" fmla="*/ 3504842 w 11394183"/>
              <a:gd name="connsiteY311" fmla="*/ 1750022 h 3300883"/>
              <a:gd name="connsiteX312" fmla="*/ 3491053 w 11394183"/>
              <a:gd name="connsiteY312" fmla="*/ 1744216 h 3300883"/>
              <a:gd name="connsiteX313" fmla="*/ 3248639 w 11394183"/>
              <a:gd name="connsiteY313" fmla="*/ 1744942 h 3300883"/>
              <a:gd name="connsiteX314" fmla="*/ 3186220 w 11394183"/>
              <a:gd name="connsiteY314" fmla="*/ 1683975 h 3300883"/>
              <a:gd name="connsiteX315" fmla="*/ 3172431 w 11394183"/>
              <a:gd name="connsiteY315" fmla="*/ 1617928 h 3300883"/>
              <a:gd name="connsiteX316" fmla="*/ 3165898 w 11394183"/>
              <a:gd name="connsiteY316" fmla="*/ 1591074 h 3300883"/>
              <a:gd name="connsiteX317" fmla="*/ 3165898 w 11394183"/>
              <a:gd name="connsiteY317" fmla="*/ 1007539 h 3300883"/>
              <a:gd name="connsiteX318" fmla="*/ 3172375 w 11394183"/>
              <a:gd name="connsiteY318" fmla="*/ 980915 h 3300883"/>
              <a:gd name="connsiteX319" fmla="*/ 3171705 w 11394183"/>
              <a:gd name="connsiteY319" fmla="*/ 981410 h 3300883"/>
              <a:gd name="connsiteX320" fmla="*/ 3172431 w 11394183"/>
              <a:gd name="connsiteY320" fmla="*/ 980685 h 3300883"/>
              <a:gd name="connsiteX321" fmla="*/ 3172375 w 11394183"/>
              <a:gd name="connsiteY321" fmla="*/ 980915 h 3300883"/>
              <a:gd name="connsiteX322" fmla="*/ 3184225 w 11394183"/>
              <a:gd name="connsiteY322" fmla="*/ 972157 h 3300883"/>
              <a:gd name="connsiteX323" fmla="*/ 3200011 w 11394183"/>
              <a:gd name="connsiteY323" fmla="*/ 972701 h 3300883"/>
              <a:gd name="connsiteX324" fmla="*/ 3781369 w 11394183"/>
              <a:gd name="connsiteY324" fmla="*/ 972701 h 3300883"/>
              <a:gd name="connsiteX325" fmla="*/ 3809675 w 11394183"/>
              <a:gd name="connsiteY325" fmla="*/ 981410 h 3300883"/>
              <a:gd name="connsiteX326" fmla="*/ 3808949 w 11394183"/>
              <a:gd name="connsiteY326" fmla="*/ 980685 h 3300883"/>
              <a:gd name="connsiteX327" fmla="*/ 3813303 w 11394183"/>
              <a:gd name="connsiteY327" fmla="*/ 984314 h 3300883"/>
              <a:gd name="connsiteX328" fmla="*/ 3811127 w 11394183"/>
              <a:gd name="connsiteY328" fmla="*/ 986491 h 3300883"/>
              <a:gd name="connsiteX329" fmla="*/ 3831448 w 11394183"/>
              <a:gd name="connsiteY329" fmla="*/ 1017700 h 3300883"/>
              <a:gd name="connsiteX330" fmla="*/ 3912011 w 11394183"/>
              <a:gd name="connsiteY330" fmla="*/ 1017700 h 3300883"/>
              <a:gd name="connsiteX331" fmla="*/ 3919269 w 11394183"/>
              <a:gd name="connsiteY331" fmla="*/ 1010442 h 3300883"/>
              <a:gd name="connsiteX332" fmla="*/ 3926527 w 11394183"/>
              <a:gd name="connsiteY332" fmla="*/ 1002459 h 3300883"/>
              <a:gd name="connsiteX333" fmla="*/ 3928705 w 11394183"/>
              <a:gd name="connsiteY333" fmla="*/ 934960 h 3300883"/>
              <a:gd name="connsiteX334" fmla="*/ 3838706 w 11394183"/>
              <a:gd name="connsiteY334" fmla="*/ 922621 h 3300883"/>
              <a:gd name="connsiteX335" fmla="*/ 3790078 w 11394183"/>
              <a:gd name="connsiteY335" fmla="*/ 939315 h 3300883"/>
              <a:gd name="connsiteX336" fmla="*/ 3191301 w 11394183"/>
              <a:gd name="connsiteY336" fmla="*/ 939315 h 3300883"/>
              <a:gd name="connsiteX337" fmla="*/ 3141947 w 11394183"/>
              <a:gd name="connsiteY337" fmla="*/ 987217 h 3300883"/>
              <a:gd name="connsiteX338" fmla="*/ 3141947 w 11394183"/>
              <a:gd name="connsiteY338" fmla="*/ 1596881 h 3300883"/>
              <a:gd name="connsiteX339" fmla="*/ 3117271 w 11394183"/>
              <a:gd name="connsiteY339" fmla="*/ 1630267 h 3300883"/>
              <a:gd name="connsiteX340" fmla="*/ 3049046 w 11394183"/>
              <a:gd name="connsiteY340" fmla="*/ 1702846 h 3300883"/>
              <a:gd name="connsiteX341" fmla="*/ 3049773 w 11394183"/>
              <a:gd name="connsiteY341" fmla="*/ 1724619 h 3300883"/>
              <a:gd name="connsiteX342" fmla="*/ 3030176 w 11394183"/>
              <a:gd name="connsiteY342" fmla="*/ 1746393 h 3300883"/>
              <a:gd name="connsiteX343" fmla="*/ 2968483 w 11394183"/>
              <a:gd name="connsiteY343" fmla="*/ 1746393 h 3300883"/>
              <a:gd name="connsiteX344" fmla="*/ 2909695 w 11394183"/>
              <a:gd name="connsiteY344" fmla="*/ 1689782 h 3300883"/>
              <a:gd name="connsiteX345" fmla="*/ 2874131 w 11394183"/>
              <a:gd name="connsiteY345" fmla="*/ 1617928 h 3300883"/>
              <a:gd name="connsiteX346" fmla="*/ 2863970 w 11394183"/>
              <a:gd name="connsiteY346" fmla="*/ 1584542 h 3300883"/>
              <a:gd name="connsiteX347" fmla="*/ 2863970 w 11394183"/>
              <a:gd name="connsiteY347" fmla="*/ 535775 h 3300883"/>
              <a:gd name="connsiteX348" fmla="*/ 2871228 w 11394183"/>
              <a:gd name="connsiteY348" fmla="*/ 502389 h 3300883"/>
              <a:gd name="connsiteX349" fmla="*/ 2870501 w 11394183"/>
              <a:gd name="connsiteY349" fmla="*/ 503114 h 3300883"/>
              <a:gd name="connsiteX350" fmla="*/ 2906066 w 11394183"/>
              <a:gd name="connsiteY350" fmla="*/ 494405 h 3300883"/>
              <a:gd name="connsiteX351" fmla="*/ 3344443 w 11394183"/>
              <a:gd name="connsiteY351" fmla="*/ 495131 h 3300883"/>
              <a:gd name="connsiteX352" fmla="*/ 3378556 w 11394183"/>
              <a:gd name="connsiteY352" fmla="*/ 460293 h 3300883"/>
              <a:gd name="connsiteX353" fmla="*/ 3378556 w 11394183"/>
              <a:gd name="connsiteY353" fmla="*/ 206266 h 3300883"/>
              <a:gd name="connsiteX354" fmla="*/ 3393071 w 11394183"/>
              <a:gd name="connsiteY354" fmla="*/ 176509 h 3300883"/>
              <a:gd name="connsiteX355" fmla="*/ 3414845 w 11394183"/>
              <a:gd name="connsiteY355" fmla="*/ 154735 h 3300883"/>
              <a:gd name="connsiteX356" fmla="*/ 3417022 w 11394183"/>
              <a:gd name="connsiteY356" fmla="*/ 92317 h 3300883"/>
              <a:gd name="connsiteX357" fmla="*/ 3349523 w 11394183"/>
              <a:gd name="connsiteY357" fmla="*/ 62560 h 3300883"/>
              <a:gd name="connsiteX358" fmla="*/ 3300169 w 11394183"/>
              <a:gd name="connsiteY358" fmla="*/ 109736 h 3300883"/>
              <a:gd name="connsiteX359" fmla="*/ 3330653 w 11394183"/>
              <a:gd name="connsiteY359" fmla="*/ 180863 h 3300883"/>
              <a:gd name="connsiteX360" fmla="*/ 3352427 w 11394183"/>
              <a:gd name="connsiteY360" fmla="*/ 224411 h 3300883"/>
              <a:gd name="connsiteX361" fmla="*/ 3353153 w 11394183"/>
              <a:gd name="connsiteY361" fmla="*/ 438519 h 3300883"/>
              <a:gd name="connsiteX362" fmla="*/ 3319041 w 11394183"/>
              <a:gd name="connsiteY362" fmla="*/ 472632 h 3300883"/>
              <a:gd name="connsiteX363" fmla="*/ 2869050 w 11394183"/>
              <a:gd name="connsiteY363" fmla="*/ 471179 h 3300883"/>
              <a:gd name="connsiteX364" fmla="*/ 2825503 w 11394183"/>
              <a:gd name="connsiteY364" fmla="*/ 513276 h 3300883"/>
              <a:gd name="connsiteX365" fmla="*/ 2826955 w 11394183"/>
              <a:gd name="connsiteY365" fmla="*/ 1601961 h 3300883"/>
              <a:gd name="connsiteX366" fmla="*/ 2800100 w 11394183"/>
              <a:gd name="connsiteY366" fmla="*/ 1631719 h 3300883"/>
              <a:gd name="connsiteX367" fmla="*/ 2768891 w 11394183"/>
              <a:gd name="connsiteY367" fmla="*/ 1661476 h 3300883"/>
              <a:gd name="connsiteX368" fmla="*/ 2768891 w 11394183"/>
              <a:gd name="connsiteY368" fmla="*/ 1686878 h 3300883"/>
              <a:gd name="connsiteX369" fmla="*/ 2708650 w 11394183"/>
              <a:gd name="connsiteY369" fmla="*/ 1747845 h 3300883"/>
              <a:gd name="connsiteX370" fmla="*/ 2626636 w 11394183"/>
              <a:gd name="connsiteY370" fmla="*/ 1667282 h 3300883"/>
              <a:gd name="connsiteX371" fmla="*/ 2593976 w 11394183"/>
              <a:gd name="connsiteY371" fmla="*/ 1631719 h 3300883"/>
              <a:gd name="connsiteX372" fmla="*/ 2570751 w 11394183"/>
              <a:gd name="connsiteY372" fmla="*/ 1619380 h 3300883"/>
              <a:gd name="connsiteX373" fmla="*/ 2566396 w 11394183"/>
              <a:gd name="connsiteY373" fmla="*/ 1580914 h 3300883"/>
              <a:gd name="connsiteX374" fmla="*/ 2566396 w 11394183"/>
              <a:gd name="connsiteY374" fmla="*/ 137317 h 3300883"/>
              <a:gd name="connsiteX375" fmla="*/ 2573653 w 11394183"/>
              <a:gd name="connsiteY375" fmla="*/ 104655 h 3300883"/>
              <a:gd name="connsiteX376" fmla="*/ 2573653 w 11394183"/>
              <a:gd name="connsiteY376" fmla="*/ 105382 h 3300883"/>
              <a:gd name="connsiteX377" fmla="*/ 2580912 w 11394183"/>
              <a:gd name="connsiteY377" fmla="*/ 97398 h 3300883"/>
              <a:gd name="connsiteX378" fmla="*/ 2588896 w 11394183"/>
              <a:gd name="connsiteY378" fmla="*/ 40786 h 3300883"/>
              <a:gd name="connsiteX379" fmla="*/ 2529381 w 11394183"/>
              <a:gd name="connsiteY379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9760429 w 11394183"/>
              <a:gd name="connsiteY294" fmla="*/ 1255034 h 3300883"/>
              <a:gd name="connsiteX295" fmla="*/ 9609464 w 11394183"/>
              <a:gd name="connsiteY295" fmla="*/ 1208583 h 3300883"/>
              <a:gd name="connsiteX296" fmla="*/ 6151074 w 11394183"/>
              <a:gd name="connsiteY296" fmla="*/ 1210034 h 3300883"/>
              <a:gd name="connsiteX297" fmla="*/ 3621696 w 11394183"/>
              <a:gd name="connsiteY297" fmla="*/ 1208583 h 3300883"/>
              <a:gd name="connsiteX298" fmla="*/ 3552745 w 11394183"/>
              <a:gd name="connsiteY298" fmla="*/ 1211486 h 3300883"/>
              <a:gd name="connsiteX299" fmla="*/ 3526616 w 11394183"/>
              <a:gd name="connsiteY299" fmla="*/ 1225276 h 3300883"/>
              <a:gd name="connsiteX300" fmla="*/ 3541858 w 11394183"/>
              <a:gd name="connsiteY300" fmla="*/ 1252131 h 3300883"/>
              <a:gd name="connsiteX301" fmla="*/ 3581050 w 11394183"/>
              <a:gd name="connsiteY301" fmla="*/ 1278984 h 3300883"/>
              <a:gd name="connsiteX302" fmla="*/ 4092007 w 11394183"/>
              <a:gd name="connsiteY302" fmla="*/ 2112917 h 3300883"/>
              <a:gd name="connsiteX303" fmla="*/ 4068782 w 11394183"/>
              <a:gd name="connsiteY303" fmla="*/ 2144852 h 3300883"/>
              <a:gd name="connsiteX304" fmla="*/ 3644195 w 11394183"/>
              <a:gd name="connsiteY304" fmla="*/ 2144127 h 3300883"/>
              <a:gd name="connsiteX305" fmla="*/ 3623147 w 11394183"/>
              <a:gd name="connsiteY305" fmla="*/ 2136142 h 3300883"/>
              <a:gd name="connsiteX306" fmla="*/ 3589760 w 11394183"/>
              <a:gd name="connsiteY306" fmla="*/ 2117998 h 3300883"/>
              <a:gd name="connsiteX307" fmla="*/ 3504842 w 11394183"/>
              <a:gd name="connsiteY307" fmla="*/ 2105660 h 3300883"/>
              <a:gd name="connsiteX308" fmla="*/ 3499037 w 11394183"/>
              <a:gd name="connsiteY308" fmla="*/ 2089693 h 3300883"/>
              <a:gd name="connsiteX309" fmla="*/ 3499037 w 11394183"/>
              <a:gd name="connsiteY309" fmla="*/ 1765989 h 3300883"/>
              <a:gd name="connsiteX310" fmla="*/ 3504842 w 11394183"/>
              <a:gd name="connsiteY310" fmla="*/ 1750022 h 3300883"/>
              <a:gd name="connsiteX311" fmla="*/ 3491053 w 11394183"/>
              <a:gd name="connsiteY311" fmla="*/ 1744216 h 3300883"/>
              <a:gd name="connsiteX312" fmla="*/ 3248639 w 11394183"/>
              <a:gd name="connsiteY312" fmla="*/ 1744942 h 3300883"/>
              <a:gd name="connsiteX313" fmla="*/ 3186220 w 11394183"/>
              <a:gd name="connsiteY313" fmla="*/ 1683975 h 3300883"/>
              <a:gd name="connsiteX314" fmla="*/ 3172431 w 11394183"/>
              <a:gd name="connsiteY314" fmla="*/ 1617928 h 3300883"/>
              <a:gd name="connsiteX315" fmla="*/ 3165898 w 11394183"/>
              <a:gd name="connsiteY315" fmla="*/ 1591074 h 3300883"/>
              <a:gd name="connsiteX316" fmla="*/ 3165898 w 11394183"/>
              <a:gd name="connsiteY316" fmla="*/ 1007539 h 3300883"/>
              <a:gd name="connsiteX317" fmla="*/ 3172375 w 11394183"/>
              <a:gd name="connsiteY317" fmla="*/ 980915 h 3300883"/>
              <a:gd name="connsiteX318" fmla="*/ 3171705 w 11394183"/>
              <a:gd name="connsiteY318" fmla="*/ 981410 h 3300883"/>
              <a:gd name="connsiteX319" fmla="*/ 3172431 w 11394183"/>
              <a:gd name="connsiteY319" fmla="*/ 980685 h 3300883"/>
              <a:gd name="connsiteX320" fmla="*/ 3172375 w 11394183"/>
              <a:gd name="connsiteY320" fmla="*/ 980915 h 3300883"/>
              <a:gd name="connsiteX321" fmla="*/ 3184225 w 11394183"/>
              <a:gd name="connsiteY321" fmla="*/ 972157 h 3300883"/>
              <a:gd name="connsiteX322" fmla="*/ 3200011 w 11394183"/>
              <a:gd name="connsiteY322" fmla="*/ 972701 h 3300883"/>
              <a:gd name="connsiteX323" fmla="*/ 3781369 w 11394183"/>
              <a:gd name="connsiteY323" fmla="*/ 972701 h 3300883"/>
              <a:gd name="connsiteX324" fmla="*/ 3809675 w 11394183"/>
              <a:gd name="connsiteY324" fmla="*/ 981410 h 3300883"/>
              <a:gd name="connsiteX325" fmla="*/ 3808949 w 11394183"/>
              <a:gd name="connsiteY325" fmla="*/ 980685 h 3300883"/>
              <a:gd name="connsiteX326" fmla="*/ 3813303 w 11394183"/>
              <a:gd name="connsiteY326" fmla="*/ 984314 h 3300883"/>
              <a:gd name="connsiteX327" fmla="*/ 3811127 w 11394183"/>
              <a:gd name="connsiteY327" fmla="*/ 986491 h 3300883"/>
              <a:gd name="connsiteX328" fmla="*/ 3831448 w 11394183"/>
              <a:gd name="connsiteY328" fmla="*/ 1017700 h 3300883"/>
              <a:gd name="connsiteX329" fmla="*/ 3912011 w 11394183"/>
              <a:gd name="connsiteY329" fmla="*/ 1017700 h 3300883"/>
              <a:gd name="connsiteX330" fmla="*/ 3919269 w 11394183"/>
              <a:gd name="connsiteY330" fmla="*/ 1010442 h 3300883"/>
              <a:gd name="connsiteX331" fmla="*/ 3926527 w 11394183"/>
              <a:gd name="connsiteY331" fmla="*/ 1002459 h 3300883"/>
              <a:gd name="connsiteX332" fmla="*/ 3928705 w 11394183"/>
              <a:gd name="connsiteY332" fmla="*/ 934960 h 3300883"/>
              <a:gd name="connsiteX333" fmla="*/ 3838706 w 11394183"/>
              <a:gd name="connsiteY333" fmla="*/ 922621 h 3300883"/>
              <a:gd name="connsiteX334" fmla="*/ 3790078 w 11394183"/>
              <a:gd name="connsiteY334" fmla="*/ 939315 h 3300883"/>
              <a:gd name="connsiteX335" fmla="*/ 3191301 w 11394183"/>
              <a:gd name="connsiteY335" fmla="*/ 939315 h 3300883"/>
              <a:gd name="connsiteX336" fmla="*/ 3141947 w 11394183"/>
              <a:gd name="connsiteY336" fmla="*/ 987217 h 3300883"/>
              <a:gd name="connsiteX337" fmla="*/ 3141947 w 11394183"/>
              <a:gd name="connsiteY337" fmla="*/ 1596881 h 3300883"/>
              <a:gd name="connsiteX338" fmla="*/ 3117271 w 11394183"/>
              <a:gd name="connsiteY338" fmla="*/ 1630267 h 3300883"/>
              <a:gd name="connsiteX339" fmla="*/ 3049046 w 11394183"/>
              <a:gd name="connsiteY339" fmla="*/ 1702846 h 3300883"/>
              <a:gd name="connsiteX340" fmla="*/ 3049773 w 11394183"/>
              <a:gd name="connsiteY340" fmla="*/ 1724619 h 3300883"/>
              <a:gd name="connsiteX341" fmla="*/ 3030176 w 11394183"/>
              <a:gd name="connsiteY341" fmla="*/ 1746393 h 3300883"/>
              <a:gd name="connsiteX342" fmla="*/ 2968483 w 11394183"/>
              <a:gd name="connsiteY342" fmla="*/ 1746393 h 3300883"/>
              <a:gd name="connsiteX343" fmla="*/ 2909695 w 11394183"/>
              <a:gd name="connsiteY343" fmla="*/ 1689782 h 3300883"/>
              <a:gd name="connsiteX344" fmla="*/ 2874131 w 11394183"/>
              <a:gd name="connsiteY344" fmla="*/ 1617928 h 3300883"/>
              <a:gd name="connsiteX345" fmla="*/ 2863970 w 11394183"/>
              <a:gd name="connsiteY345" fmla="*/ 1584542 h 3300883"/>
              <a:gd name="connsiteX346" fmla="*/ 2863970 w 11394183"/>
              <a:gd name="connsiteY346" fmla="*/ 535775 h 3300883"/>
              <a:gd name="connsiteX347" fmla="*/ 2871228 w 11394183"/>
              <a:gd name="connsiteY347" fmla="*/ 502389 h 3300883"/>
              <a:gd name="connsiteX348" fmla="*/ 2870501 w 11394183"/>
              <a:gd name="connsiteY348" fmla="*/ 503114 h 3300883"/>
              <a:gd name="connsiteX349" fmla="*/ 2906066 w 11394183"/>
              <a:gd name="connsiteY349" fmla="*/ 494405 h 3300883"/>
              <a:gd name="connsiteX350" fmla="*/ 3344443 w 11394183"/>
              <a:gd name="connsiteY350" fmla="*/ 495131 h 3300883"/>
              <a:gd name="connsiteX351" fmla="*/ 3378556 w 11394183"/>
              <a:gd name="connsiteY351" fmla="*/ 460293 h 3300883"/>
              <a:gd name="connsiteX352" fmla="*/ 3378556 w 11394183"/>
              <a:gd name="connsiteY352" fmla="*/ 206266 h 3300883"/>
              <a:gd name="connsiteX353" fmla="*/ 3393071 w 11394183"/>
              <a:gd name="connsiteY353" fmla="*/ 176509 h 3300883"/>
              <a:gd name="connsiteX354" fmla="*/ 3414845 w 11394183"/>
              <a:gd name="connsiteY354" fmla="*/ 154735 h 3300883"/>
              <a:gd name="connsiteX355" fmla="*/ 3417022 w 11394183"/>
              <a:gd name="connsiteY355" fmla="*/ 92317 h 3300883"/>
              <a:gd name="connsiteX356" fmla="*/ 3349523 w 11394183"/>
              <a:gd name="connsiteY356" fmla="*/ 62560 h 3300883"/>
              <a:gd name="connsiteX357" fmla="*/ 3300169 w 11394183"/>
              <a:gd name="connsiteY357" fmla="*/ 109736 h 3300883"/>
              <a:gd name="connsiteX358" fmla="*/ 3330653 w 11394183"/>
              <a:gd name="connsiteY358" fmla="*/ 180863 h 3300883"/>
              <a:gd name="connsiteX359" fmla="*/ 3352427 w 11394183"/>
              <a:gd name="connsiteY359" fmla="*/ 224411 h 3300883"/>
              <a:gd name="connsiteX360" fmla="*/ 3353153 w 11394183"/>
              <a:gd name="connsiteY360" fmla="*/ 438519 h 3300883"/>
              <a:gd name="connsiteX361" fmla="*/ 3319041 w 11394183"/>
              <a:gd name="connsiteY361" fmla="*/ 472632 h 3300883"/>
              <a:gd name="connsiteX362" fmla="*/ 2869050 w 11394183"/>
              <a:gd name="connsiteY362" fmla="*/ 471179 h 3300883"/>
              <a:gd name="connsiteX363" fmla="*/ 2825503 w 11394183"/>
              <a:gd name="connsiteY363" fmla="*/ 513276 h 3300883"/>
              <a:gd name="connsiteX364" fmla="*/ 2826955 w 11394183"/>
              <a:gd name="connsiteY364" fmla="*/ 1601961 h 3300883"/>
              <a:gd name="connsiteX365" fmla="*/ 2800100 w 11394183"/>
              <a:gd name="connsiteY365" fmla="*/ 1631719 h 3300883"/>
              <a:gd name="connsiteX366" fmla="*/ 2768891 w 11394183"/>
              <a:gd name="connsiteY366" fmla="*/ 1661476 h 3300883"/>
              <a:gd name="connsiteX367" fmla="*/ 2768891 w 11394183"/>
              <a:gd name="connsiteY367" fmla="*/ 1686878 h 3300883"/>
              <a:gd name="connsiteX368" fmla="*/ 2708650 w 11394183"/>
              <a:gd name="connsiteY368" fmla="*/ 1747845 h 3300883"/>
              <a:gd name="connsiteX369" fmla="*/ 2626636 w 11394183"/>
              <a:gd name="connsiteY369" fmla="*/ 1667282 h 3300883"/>
              <a:gd name="connsiteX370" fmla="*/ 2593976 w 11394183"/>
              <a:gd name="connsiteY370" fmla="*/ 1631719 h 3300883"/>
              <a:gd name="connsiteX371" fmla="*/ 2570751 w 11394183"/>
              <a:gd name="connsiteY371" fmla="*/ 1619380 h 3300883"/>
              <a:gd name="connsiteX372" fmla="*/ 2566396 w 11394183"/>
              <a:gd name="connsiteY372" fmla="*/ 1580914 h 3300883"/>
              <a:gd name="connsiteX373" fmla="*/ 2566396 w 11394183"/>
              <a:gd name="connsiteY373" fmla="*/ 137317 h 3300883"/>
              <a:gd name="connsiteX374" fmla="*/ 2573653 w 11394183"/>
              <a:gd name="connsiteY374" fmla="*/ 104655 h 3300883"/>
              <a:gd name="connsiteX375" fmla="*/ 2573653 w 11394183"/>
              <a:gd name="connsiteY375" fmla="*/ 105382 h 3300883"/>
              <a:gd name="connsiteX376" fmla="*/ 2580912 w 11394183"/>
              <a:gd name="connsiteY376" fmla="*/ 97398 h 3300883"/>
              <a:gd name="connsiteX377" fmla="*/ 2588896 w 11394183"/>
              <a:gd name="connsiteY377" fmla="*/ 40786 h 3300883"/>
              <a:gd name="connsiteX378" fmla="*/ 2529381 w 11394183"/>
              <a:gd name="connsiteY378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9760429 w 11394183"/>
              <a:gd name="connsiteY293" fmla="*/ 1255034 h 3300883"/>
              <a:gd name="connsiteX294" fmla="*/ 9609464 w 11394183"/>
              <a:gd name="connsiteY294" fmla="*/ 1208583 h 3300883"/>
              <a:gd name="connsiteX295" fmla="*/ 6151074 w 11394183"/>
              <a:gd name="connsiteY295" fmla="*/ 1210034 h 3300883"/>
              <a:gd name="connsiteX296" fmla="*/ 3621696 w 11394183"/>
              <a:gd name="connsiteY296" fmla="*/ 1208583 h 3300883"/>
              <a:gd name="connsiteX297" fmla="*/ 3552745 w 11394183"/>
              <a:gd name="connsiteY297" fmla="*/ 1211486 h 3300883"/>
              <a:gd name="connsiteX298" fmla="*/ 3526616 w 11394183"/>
              <a:gd name="connsiteY298" fmla="*/ 1225276 h 3300883"/>
              <a:gd name="connsiteX299" fmla="*/ 3541858 w 11394183"/>
              <a:gd name="connsiteY299" fmla="*/ 1252131 h 3300883"/>
              <a:gd name="connsiteX300" fmla="*/ 3581050 w 11394183"/>
              <a:gd name="connsiteY300" fmla="*/ 1278984 h 3300883"/>
              <a:gd name="connsiteX301" fmla="*/ 4092007 w 11394183"/>
              <a:gd name="connsiteY301" fmla="*/ 2112917 h 3300883"/>
              <a:gd name="connsiteX302" fmla="*/ 4068782 w 11394183"/>
              <a:gd name="connsiteY302" fmla="*/ 2144852 h 3300883"/>
              <a:gd name="connsiteX303" fmla="*/ 3644195 w 11394183"/>
              <a:gd name="connsiteY303" fmla="*/ 2144127 h 3300883"/>
              <a:gd name="connsiteX304" fmla="*/ 3623147 w 11394183"/>
              <a:gd name="connsiteY304" fmla="*/ 2136142 h 3300883"/>
              <a:gd name="connsiteX305" fmla="*/ 3589760 w 11394183"/>
              <a:gd name="connsiteY305" fmla="*/ 2117998 h 3300883"/>
              <a:gd name="connsiteX306" fmla="*/ 3504842 w 11394183"/>
              <a:gd name="connsiteY306" fmla="*/ 2105660 h 3300883"/>
              <a:gd name="connsiteX307" fmla="*/ 3499037 w 11394183"/>
              <a:gd name="connsiteY307" fmla="*/ 2089693 h 3300883"/>
              <a:gd name="connsiteX308" fmla="*/ 3499037 w 11394183"/>
              <a:gd name="connsiteY308" fmla="*/ 1765989 h 3300883"/>
              <a:gd name="connsiteX309" fmla="*/ 3504842 w 11394183"/>
              <a:gd name="connsiteY309" fmla="*/ 1750022 h 3300883"/>
              <a:gd name="connsiteX310" fmla="*/ 3491053 w 11394183"/>
              <a:gd name="connsiteY310" fmla="*/ 1744216 h 3300883"/>
              <a:gd name="connsiteX311" fmla="*/ 3248639 w 11394183"/>
              <a:gd name="connsiteY311" fmla="*/ 1744942 h 3300883"/>
              <a:gd name="connsiteX312" fmla="*/ 3186220 w 11394183"/>
              <a:gd name="connsiteY312" fmla="*/ 1683975 h 3300883"/>
              <a:gd name="connsiteX313" fmla="*/ 3172431 w 11394183"/>
              <a:gd name="connsiteY313" fmla="*/ 1617928 h 3300883"/>
              <a:gd name="connsiteX314" fmla="*/ 3165898 w 11394183"/>
              <a:gd name="connsiteY314" fmla="*/ 1591074 h 3300883"/>
              <a:gd name="connsiteX315" fmla="*/ 3165898 w 11394183"/>
              <a:gd name="connsiteY315" fmla="*/ 1007539 h 3300883"/>
              <a:gd name="connsiteX316" fmla="*/ 3172375 w 11394183"/>
              <a:gd name="connsiteY316" fmla="*/ 980915 h 3300883"/>
              <a:gd name="connsiteX317" fmla="*/ 3171705 w 11394183"/>
              <a:gd name="connsiteY317" fmla="*/ 981410 h 3300883"/>
              <a:gd name="connsiteX318" fmla="*/ 3172431 w 11394183"/>
              <a:gd name="connsiteY318" fmla="*/ 980685 h 3300883"/>
              <a:gd name="connsiteX319" fmla="*/ 3172375 w 11394183"/>
              <a:gd name="connsiteY319" fmla="*/ 980915 h 3300883"/>
              <a:gd name="connsiteX320" fmla="*/ 3184225 w 11394183"/>
              <a:gd name="connsiteY320" fmla="*/ 972157 h 3300883"/>
              <a:gd name="connsiteX321" fmla="*/ 3200011 w 11394183"/>
              <a:gd name="connsiteY321" fmla="*/ 972701 h 3300883"/>
              <a:gd name="connsiteX322" fmla="*/ 3781369 w 11394183"/>
              <a:gd name="connsiteY322" fmla="*/ 972701 h 3300883"/>
              <a:gd name="connsiteX323" fmla="*/ 3809675 w 11394183"/>
              <a:gd name="connsiteY323" fmla="*/ 981410 h 3300883"/>
              <a:gd name="connsiteX324" fmla="*/ 3808949 w 11394183"/>
              <a:gd name="connsiteY324" fmla="*/ 980685 h 3300883"/>
              <a:gd name="connsiteX325" fmla="*/ 3813303 w 11394183"/>
              <a:gd name="connsiteY325" fmla="*/ 984314 h 3300883"/>
              <a:gd name="connsiteX326" fmla="*/ 3811127 w 11394183"/>
              <a:gd name="connsiteY326" fmla="*/ 986491 h 3300883"/>
              <a:gd name="connsiteX327" fmla="*/ 3831448 w 11394183"/>
              <a:gd name="connsiteY327" fmla="*/ 1017700 h 3300883"/>
              <a:gd name="connsiteX328" fmla="*/ 3912011 w 11394183"/>
              <a:gd name="connsiteY328" fmla="*/ 1017700 h 3300883"/>
              <a:gd name="connsiteX329" fmla="*/ 3919269 w 11394183"/>
              <a:gd name="connsiteY329" fmla="*/ 1010442 h 3300883"/>
              <a:gd name="connsiteX330" fmla="*/ 3926527 w 11394183"/>
              <a:gd name="connsiteY330" fmla="*/ 1002459 h 3300883"/>
              <a:gd name="connsiteX331" fmla="*/ 3928705 w 11394183"/>
              <a:gd name="connsiteY331" fmla="*/ 934960 h 3300883"/>
              <a:gd name="connsiteX332" fmla="*/ 3838706 w 11394183"/>
              <a:gd name="connsiteY332" fmla="*/ 922621 h 3300883"/>
              <a:gd name="connsiteX333" fmla="*/ 3790078 w 11394183"/>
              <a:gd name="connsiteY333" fmla="*/ 939315 h 3300883"/>
              <a:gd name="connsiteX334" fmla="*/ 3191301 w 11394183"/>
              <a:gd name="connsiteY334" fmla="*/ 939315 h 3300883"/>
              <a:gd name="connsiteX335" fmla="*/ 3141947 w 11394183"/>
              <a:gd name="connsiteY335" fmla="*/ 987217 h 3300883"/>
              <a:gd name="connsiteX336" fmla="*/ 3141947 w 11394183"/>
              <a:gd name="connsiteY336" fmla="*/ 1596881 h 3300883"/>
              <a:gd name="connsiteX337" fmla="*/ 3117271 w 11394183"/>
              <a:gd name="connsiteY337" fmla="*/ 1630267 h 3300883"/>
              <a:gd name="connsiteX338" fmla="*/ 3049046 w 11394183"/>
              <a:gd name="connsiteY338" fmla="*/ 1702846 h 3300883"/>
              <a:gd name="connsiteX339" fmla="*/ 3049773 w 11394183"/>
              <a:gd name="connsiteY339" fmla="*/ 1724619 h 3300883"/>
              <a:gd name="connsiteX340" fmla="*/ 3030176 w 11394183"/>
              <a:gd name="connsiteY340" fmla="*/ 1746393 h 3300883"/>
              <a:gd name="connsiteX341" fmla="*/ 2968483 w 11394183"/>
              <a:gd name="connsiteY341" fmla="*/ 1746393 h 3300883"/>
              <a:gd name="connsiteX342" fmla="*/ 2909695 w 11394183"/>
              <a:gd name="connsiteY342" fmla="*/ 1689782 h 3300883"/>
              <a:gd name="connsiteX343" fmla="*/ 2874131 w 11394183"/>
              <a:gd name="connsiteY343" fmla="*/ 1617928 h 3300883"/>
              <a:gd name="connsiteX344" fmla="*/ 2863970 w 11394183"/>
              <a:gd name="connsiteY344" fmla="*/ 1584542 h 3300883"/>
              <a:gd name="connsiteX345" fmla="*/ 2863970 w 11394183"/>
              <a:gd name="connsiteY345" fmla="*/ 535775 h 3300883"/>
              <a:gd name="connsiteX346" fmla="*/ 2871228 w 11394183"/>
              <a:gd name="connsiteY346" fmla="*/ 502389 h 3300883"/>
              <a:gd name="connsiteX347" fmla="*/ 2870501 w 11394183"/>
              <a:gd name="connsiteY347" fmla="*/ 503114 h 3300883"/>
              <a:gd name="connsiteX348" fmla="*/ 2906066 w 11394183"/>
              <a:gd name="connsiteY348" fmla="*/ 494405 h 3300883"/>
              <a:gd name="connsiteX349" fmla="*/ 3344443 w 11394183"/>
              <a:gd name="connsiteY349" fmla="*/ 495131 h 3300883"/>
              <a:gd name="connsiteX350" fmla="*/ 3378556 w 11394183"/>
              <a:gd name="connsiteY350" fmla="*/ 460293 h 3300883"/>
              <a:gd name="connsiteX351" fmla="*/ 3378556 w 11394183"/>
              <a:gd name="connsiteY351" fmla="*/ 206266 h 3300883"/>
              <a:gd name="connsiteX352" fmla="*/ 3393071 w 11394183"/>
              <a:gd name="connsiteY352" fmla="*/ 176509 h 3300883"/>
              <a:gd name="connsiteX353" fmla="*/ 3414845 w 11394183"/>
              <a:gd name="connsiteY353" fmla="*/ 154735 h 3300883"/>
              <a:gd name="connsiteX354" fmla="*/ 3417022 w 11394183"/>
              <a:gd name="connsiteY354" fmla="*/ 92317 h 3300883"/>
              <a:gd name="connsiteX355" fmla="*/ 3349523 w 11394183"/>
              <a:gd name="connsiteY355" fmla="*/ 62560 h 3300883"/>
              <a:gd name="connsiteX356" fmla="*/ 3300169 w 11394183"/>
              <a:gd name="connsiteY356" fmla="*/ 109736 h 3300883"/>
              <a:gd name="connsiteX357" fmla="*/ 3330653 w 11394183"/>
              <a:gd name="connsiteY357" fmla="*/ 180863 h 3300883"/>
              <a:gd name="connsiteX358" fmla="*/ 3352427 w 11394183"/>
              <a:gd name="connsiteY358" fmla="*/ 224411 h 3300883"/>
              <a:gd name="connsiteX359" fmla="*/ 3353153 w 11394183"/>
              <a:gd name="connsiteY359" fmla="*/ 438519 h 3300883"/>
              <a:gd name="connsiteX360" fmla="*/ 3319041 w 11394183"/>
              <a:gd name="connsiteY360" fmla="*/ 472632 h 3300883"/>
              <a:gd name="connsiteX361" fmla="*/ 2869050 w 11394183"/>
              <a:gd name="connsiteY361" fmla="*/ 471179 h 3300883"/>
              <a:gd name="connsiteX362" fmla="*/ 2825503 w 11394183"/>
              <a:gd name="connsiteY362" fmla="*/ 513276 h 3300883"/>
              <a:gd name="connsiteX363" fmla="*/ 2826955 w 11394183"/>
              <a:gd name="connsiteY363" fmla="*/ 1601961 h 3300883"/>
              <a:gd name="connsiteX364" fmla="*/ 2800100 w 11394183"/>
              <a:gd name="connsiteY364" fmla="*/ 1631719 h 3300883"/>
              <a:gd name="connsiteX365" fmla="*/ 2768891 w 11394183"/>
              <a:gd name="connsiteY365" fmla="*/ 1661476 h 3300883"/>
              <a:gd name="connsiteX366" fmla="*/ 2768891 w 11394183"/>
              <a:gd name="connsiteY366" fmla="*/ 1686878 h 3300883"/>
              <a:gd name="connsiteX367" fmla="*/ 2708650 w 11394183"/>
              <a:gd name="connsiteY367" fmla="*/ 1747845 h 3300883"/>
              <a:gd name="connsiteX368" fmla="*/ 2626636 w 11394183"/>
              <a:gd name="connsiteY368" fmla="*/ 1667282 h 3300883"/>
              <a:gd name="connsiteX369" fmla="*/ 2593976 w 11394183"/>
              <a:gd name="connsiteY369" fmla="*/ 1631719 h 3300883"/>
              <a:gd name="connsiteX370" fmla="*/ 2570751 w 11394183"/>
              <a:gd name="connsiteY370" fmla="*/ 1619380 h 3300883"/>
              <a:gd name="connsiteX371" fmla="*/ 2566396 w 11394183"/>
              <a:gd name="connsiteY371" fmla="*/ 1580914 h 3300883"/>
              <a:gd name="connsiteX372" fmla="*/ 2566396 w 11394183"/>
              <a:gd name="connsiteY372" fmla="*/ 137317 h 3300883"/>
              <a:gd name="connsiteX373" fmla="*/ 2573653 w 11394183"/>
              <a:gd name="connsiteY373" fmla="*/ 104655 h 3300883"/>
              <a:gd name="connsiteX374" fmla="*/ 2573653 w 11394183"/>
              <a:gd name="connsiteY374" fmla="*/ 105382 h 3300883"/>
              <a:gd name="connsiteX375" fmla="*/ 2580912 w 11394183"/>
              <a:gd name="connsiteY375" fmla="*/ 97398 h 3300883"/>
              <a:gd name="connsiteX376" fmla="*/ 2588896 w 11394183"/>
              <a:gd name="connsiteY376" fmla="*/ 40786 h 3300883"/>
              <a:gd name="connsiteX377" fmla="*/ 2529381 w 11394183"/>
              <a:gd name="connsiteY377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94183 w 11394183"/>
              <a:gd name="connsiteY291" fmla="*/ 2251543 h 3300883"/>
              <a:gd name="connsiteX292" fmla="*/ 9760429 w 11394183"/>
              <a:gd name="connsiteY292" fmla="*/ 1255034 h 3300883"/>
              <a:gd name="connsiteX293" fmla="*/ 9609464 w 11394183"/>
              <a:gd name="connsiteY293" fmla="*/ 1208583 h 3300883"/>
              <a:gd name="connsiteX294" fmla="*/ 6151074 w 11394183"/>
              <a:gd name="connsiteY294" fmla="*/ 1210034 h 3300883"/>
              <a:gd name="connsiteX295" fmla="*/ 3621696 w 11394183"/>
              <a:gd name="connsiteY295" fmla="*/ 1208583 h 3300883"/>
              <a:gd name="connsiteX296" fmla="*/ 3552745 w 11394183"/>
              <a:gd name="connsiteY296" fmla="*/ 1211486 h 3300883"/>
              <a:gd name="connsiteX297" fmla="*/ 3526616 w 11394183"/>
              <a:gd name="connsiteY297" fmla="*/ 1225276 h 3300883"/>
              <a:gd name="connsiteX298" fmla="*/ 3541858 w 11394183"/>
              <a:gd name="connsiteY298" fmla="*/ 1252131 h 3300883"/>
              <a:gd name="connsiteX299" fmla="*/ 3581050 w 11394183"/>
              <a:gd name="connsiteY299" fmla="*/ 1278984 h 3300883"/>
              <a:gd name="connsiteX300" fmla="*/ 4092007 w 11394183"/>
              <a:gd name="connsiteY300" fmla="*/ 2112917 h 3300883"/>
              <a:gd name="connsiteX301" fmla="*/ 4068782 w 11394183"/>
              <a:gd name="connsiteY301" fmla="*/ 2144852 h 3300883"/>
              <a:gd name="connsiteX302" fmla="*/ 3644195 w 11394183"/>
              <a:gd name="connsiteY302" fmla="*/ 2144127 h 3300883"/>
              <a:gd name="connsiteX303" fmla="*/ 3623147 w 11394183"/>
              <a:gd name="connsiteY303" fmla="*/ 2136142 h 3300883"/>
              <a:gd name="connsiteX304" fmla="*/ 3589760 w 11394183"/>
              <a:gd name="connsiteY304" fmla="*/ 2117998 h 3300883"/>
              <a:gd name="connsiteX305" fmla="*/ 3504842 w 11394183"/>
              <a:gd name="connsiteY305" fmla="*/ 2105660 h 3300883"/>
              <a:gd name="connsiteX306" fmla="*/ 3499037 w 11394183"/>
              <a:gd name="connsiteY306" fmla="*/ 2089693 h 3300883"/>
              <a:gd name="connsiteX307" fmla="*/ 3499037 w 11394183"/>
              <a:gd name="connsiteY307" fmla="*/ 1765989 h 3300883"/>
              <a:gd name="connsiteX308" fmla="*/ 3504842 w 11394183"/>
              <a:gd name="connsiteY308" fmla="*/ 1750022 h 3300883"/>
              <a:gd name="connsiteX309" fmla="*/ 3491053 w 11394183"/>
              <a:gd name="connsiteY309" fmla="*/ 1744216 h 3300883"/>
              <a:gd name="connsiteX310" fmla="*/ 3248639 w 11394183"/>
              <a:gd name="connsiteY310" fmla="*/ 1744942 h 3300883"/>
              <a:gd name="connsiteX311" fmla="*/ 3186220 w 11394183"/>
              <a:gd name="connsiteY311" fmla="*/ 1683975 h 3300883"/>
              <a:gd name="connsiteX312" fmla="*/ 3172431 w 11394183"/>
              <a:gd name="connsiteY312" fmla="*/ 1617928 h 3300883"/>
              <a:gd name="connsiteX313" fmla="*/ 3165898 w 11394183"/>
              <a:gd name="connsiteY313" fmla="*/ 1591074 h 3300883"/>
              <a:gd name="connsiteX314" fmla="*/ 3165898 w 11394183"/>
              <a:gd name="connsiteY314" fmla="*/ 1007539 h 3300883"/>
              <a:gd name="connsiteX315" fmla="*/ 3172375 w 11394183"/>
              <a:gd name="connsiteY315" fmla="*/ 980915 h 3300883"/>
              <a:gd name="connsiteX316" fmla="*/ 3171705 w 11394183"/>
              <a:gd name="connsiteY316" fmla="*/ 981410 h 3300883"/>
              <a:gd name="connsiteX317" fmla="*/ 3172431 w 11394183"/>
              <a:gd name="connsiteY317" fmla="*/ 980685 h 3300883"/>
              <a:gd name="connsiteX318" fmla="*/ 3172375 w 11394183"/>
              <a:gd name="connsiteY318" fmla="*/ 980915 h 3300883"/>
              <a:gd name="connsiteX319" fmla="*/ 3184225 w 11394183"/>
              <a:gd name="connsiteY319" fmla="*/ 972157 h 3300883"/>
              <a:gd name="connsiteX320" fmla="*/ 3200011 w 11394183"/>
              <a:gd name="connsiteY320" fmla="*/ 972701 h 3300883"/>
              <a:gd name="connsiteX321" fmla="*/ 3781369 w 11394183"/>
              <a:gd name="connsiteY321" fmla="*/ 972701 h 3300883"/>
              <a:gd name="connsiteX322" fmla="*/ 3809675 w 11394183"/>
              <a:gd name="connsiteY322" fmla="*/ 981410 h 3300883"/>
              <a:gd name="connsiteX323" fmla="*/ 3808949 w 11394183"/>
              <a:gd name="connsiteY323" fmla="*/ 980685 h 3300883"/>
              <a:gd name="connsiteX324" fmla="*/ 3813303 w 11394183"/>
              <a:gd name="connsiteY324" fmla="*/ 984314 h 3300883"/>
              <a:gd name="connsiteX325" fmla="*/ 3811127 w 11394183"/>
              <a:gd name="connsiteY325" fmla="*/ 986491 h 3300883"/>
              <a:gd name="connsiteX326" fmla="*/ 3831448 w 11394183"/>
              <a:gd name="connsiteY326" fmla="*/ 1017700 h 3300883"/>
              <a:gd name="connsiteX327" fmla="*/ 3912011 w 11394183"/>
              <a:gd name="connsiteY327" fmla="*/ 1017700 h 3300883"/>
              <a:gd name="connsiteX328" fmla="*/ 3919269 w 11394183"/>
              <a:gd name="connsiteY328" fmla="*/ 1010442 h 3300883"/>
              <a:gd name="connsiteX329" fmla="*/ 3926527 w 11394183"/>
              <a:gd name="connsiteY329" fmla="*/ 1002459 h 3300883"/>
              <a:gd name="connsiteX330" fmla="*/ 3928705 w 11394183"/>
              <a:gd name="connsiteY330" fmla="*/ 934960 h 3300883"/>
              <a:gd name="connsiteX331" fmla="*/ 3838706 w 11394183"/>
              <a:gd name="connsiteY331" fmla="*/ 922621 h 3300883"/>
              <a:gd name="connsiteX332" fmla="*/ 3790078 w 11394183"/>
              <a:gd name="connsiteY332" fmla="*/ 939315 h 3300883"/>
              <a:gd name="connsiteX333" fmla="*/ 3191301 w 11394183"/>
              <a:gd name="connsiteY333" fmla="*/ 939315 h 3300883"/>
              <a:gd name="connsiteX334" fmla="*/ 3141947 w 11394183"/>
              <a:gd name="connsiteY334" fmla="*/ 987217 h 3300883"/>
              <a:gd name="connsiteX335" fmla="*/ 3141947 w 11394183"/>
              <a:gd name="connsiteY335" fmla="*/ 1596881 h 3300883"/>
              <a:gd name="connsiteX336" fmla="*/ 3117271 w 11394183"/>
              <a:gd name="connsiteY336" fmla="*/ 1630267 h 3300883"/>
              <a:gd name="connsiteX337" fmla="*/ 3049046 w 11394183"/>
              <a:gd name="connsiteY337" fmla="*/ 1702846 h 3300883"/>
              <a:gd name="connsiteX338" fmla="*/ 3049773 w 11394183"/>
              <a:gd name="connsiteY338" fmla="*/ 1724619 h 3300883"/>
              <a:gd name="connsiteX339" fmla="*/ 3030176 w 11394183"/>
              <a:gd name="connsiteY339" fmla="*/ 1746393 h 3300883"/>
              <a:gd name="connsiteX340" fmla="*/ 2968483 w 11394183"/>
              <a:gd name="connsiteY340" fmla="*/ 1746393 h 3300883"/>
              <a:gd name="connsiteX341" fmla="*/ 2909695 w 11394183"/>
              <a:gd name="connsiteY341" fmla="*/ 1689782 h 3300883"/>
              <a:gd name="connsiteX342" fmla="*/ 2874131 w 11394183"/>
              <a:gd name="connsiteY342" fmla="*/ 1617928 h 3300883"/>
              <a:gd name="connsiteX343" fmla="*/ 2863970 w 11394183"/>
              <a:gd name="connsiteY343" fmla="*/ 1584542 h 3300883"/>
              <a:gd name="connsiteX344" fmla="*/ 2863970 w 11394183"/>
              <a:gd name="connsiteY344" fmla="*/ 535775 h 3300883"/>
              <a:gd name="connsiteX345" fmla="*/ 2871228 w 11394183"/>
              <a:gd name="connsiteY345" fmla="*/ 502389 h 3300883"/>
              <a:gd name="connsiteX346" fmla="*/ 2870501 w 11394183"/>
              <a:gd name="connsiteY346" fmla="*/ 503114 h 3300883"/>
              <a:gd name="connsiteX347" fmla="*/ 2906066 w 11394183"/>
              <a:gd name="connsiteY347" fmla="*/ 494405 h 3300883"/>
              <a:gd name="connsiteX348" fmla="*/ 3344443 w 11394183"/>
              <a:gd name="connsiteY348" fmla="*/ 495131 h 3300883"/>
              <a:gd name="connsiteX349" fmla="*/ 3378556 w 11394183"/>
              <a:gd name="connsiteY349" fmla="*/ 460293 h 3300883"/>
              <a:gd name="connsiteX350" fmla="*/ 3378556 w 11394183"/>
              <a:gd name="connsiteY350" fmla="*/ 206266 h 3300883"/>
              <a:gd name="connsiteX351" fmla="*/ 3393071 w 11394183"/>
              <a:gd name="connsiteY351" fmla="*/ 176509 h 3300883"/>
              <a:gd name="connsiteX352" fmla="*/ 3414845 w 11394183"/>
              <a:gd name="connsiteY352" fmla="*/ 154735 h 3300883"/>
              <a:gd name="connsiteX353" fmla="*/ 3417022 w 11394183"/>
              <a:gd name="connsiteY353" fmla="*/ 92317 h 3300883"/>
              <a:gd name="connsiteX354" fmla="*/ 3349523 w 11394183"/>
              <a:gd name="connsiteY354" fmla="*/ 62560 h 3300883"/>
              <a:gd name="connsiteX355" fmla="*/ 3300169 w 11394183"/>
              <a:gd name="connsiteY355" fmla="*/ 109736 h 3300883"/>
              <a:gd name="connsiteX356" fmla="*/ 3330653 w 11394183"/>
              <a:gd name="connsiteY356" fmla="*/ 180863 h 3300883"/>
              <a:gd name="connsiteX357" fmla="*/ 3352427 w 11394183"/>
              <a:gd name="connsiteY357" fmla="*/ 224411 h 3300883"/>
              <a:gd name="connsiteX358" fmla="*/ 3353153 w 11394183"/>
              <a:gd name="connsiteY358" fmla="*/ 438519 h 3300883"/>
              <a:gd name="connsiteX359" fmla="*/ 3319041 w 11394183"/>
              <a:gd name="connsiteY359" fmla="*/ 472632 h 3300883"/>
              <a:gd name="connsiteX360" fmla="*/ 2869050 w 11394183"/>
              <a:gd name="connsiteY360" fmla="*/ 471179 h 3300883"/>
              <a:gd name="connsiteX361" fmla="*/ 2825503 w 11394183"/>
              <a:gd name="connsiteY361" fmla="*/ 513276 h 3300883"/>
              <a:gd name="connsiteX362" fmla="*/ 2826955 w 11394183"/>
              <a:gd name="connsiteY362" fmla="*/ 1601961 h 3300883"/>
              <a:gd name="connsiteX363" fmla="*/ 2800100 w 11394183"/>
              <a:gd name="connsiteY363" fmla="*/ 1631719 h 3300883"/>
              <a:gd name="connsiteX364" fmla="*/ 2768891 w 11394183"/>
              <a:gd name="connsiteY364" fmla="*/ 1661476 h 3300883"/>
              <a:gd name="connsiteX365" fmla="*/ 2768891 w 11394183"/>
              <a:gd name="connsiteY365" fmla="*/ 1686878 h 3300883"/>
              <a:gd name="connsiteX366" fmla="*/ 2708650 w 11394183"/>
              <a:gd name="connsiteY366" fmla="*/ 1747845 h 3300883"/>
              <a:gd name="connsiteX367" fmla="*/ 2626636 w 11394183"/>
              <a:gd name="connsiteY367" fmla="*/ 1667282 h 3300883"/>
              <a:gd name="connsiteX368" fmla="*/ 2593976 w 11394183"/>
              <a:gd name="connsiteY368" fmla="*/ 1631719 h 3300883"/>
              <a:gd name="connsiteX369" fmla="*/ 2570751 w 11394183"/>
              <a:gd name="connsiteY369" fmla="*/ 1619380 h 3300883"/>
              <a:gd name="connsiteX370" fmla="*/ 2566396 w 11394183"/>
              <a:gd name="connsiteY370" fmla="*/ 1580914 h 3300883"/>
              <a:gd name="connsiteX371" fmla="*/ 2566396 w 11394183"/>
              <a:gd name="connsiteY371" fmla="*/ 137317 h 3300883"/>
              <a:gd name="connsiteX372" fmla="*/ 2573653 w 11394183"/>
              <a:gd name="connsiteY372" fmla="*/ 104655 h 3300883"/>
              <a:gd name="connsiteX373" fmla="*/ 2573653 w 11394183"/>
              <a:gd name="connsiteY373" fmla="*/ 105382 h 3300883"/>
              <a:gd name="connsiteX374" fmla="*/ 2580912 w 11394183"/>
              <a:gd name="connsiteY374" fmla="*/ 97398 h 3300883"/>
              <a:gd name="connsiteX375" fmla="*/ 2588896 w 11394183"/>
              <a:gd name="connsiteY375" fmla="*/ 40786 h 3300883"/>
              <a:gd name="connsiteX376" fmla="*/ 2529381 w 11394183"/>
              <a:gd name="connsiteY376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1394183 w 11394183"/>
              <a:gd name="connsiteY290" fmla="*/ 2251543 h 3300883"/>
              <a:gd name="connsiteX291" fmla="*/ 9760429 w 11394183"/>
              <a:gd name="connsiteY291" fmla="*/ 1255034 h 3300883"/>
              <a:gd name="connsiteX292" fmla="*/ 9609464 w 11394183"/>
              <a:gd name="connsiteY292" fmla="*/ 1208583 h 3300883"/>
              <a:gd name="connsiteX293" fmla="*/ 6151074 w 11394183"/>
              <a:gd name="connsiteY293" fmla="*/ 1210034 h 3300883"/>
              <a:gd name="connsiteX294" fmla="*/ 3621696 w 11394183"/>
              <a:gd name="connsiteY294" fmla="*/ 1208583 h 3300883"/>
              <a:gd name="connsiteX295" fmla="*/ 3552745 w 11394183"/>
              <a:gd name="connsiteY295" fmla="*/ 1211486 h 3300883"/>
              <a:gd name="connsiteX296" fmla="*/ 3526616 w 11394183"/>
              <a:gd name="connsiteY296" fmla="*/ 1225276 h 3300883"/>
              <a:gd name="connsiteX297" fmla="*/ 3541858 w 11394183"/>
              <a:gd name="connsiteY297" fmla="*/ 1252131 h 3300883"/>
              <a:gd name="connsiteX298" fmla="*/ 3581050 w 11394183"/>
              <a:gd name="connsiteY298" fmla="*/ 1278984 h 3300883"/>
              <a:gd name="connsiteX299" fmla="*/ 4092007 w 11394183"/>
              <a:gd name="connsiteY299" fmla="*/ 2112917 h 3300883"/>
              <a:gd name="connsiteX300" fmla="*/ 4068782 w 11394183"/>
              <a:gd name="connsiteY300" fmla="*/ 2144852 h 3300883"/>
              <a:gd name="connsiteX301" fmla="*/ 3644195 w 11394183"/>
              <a:gd name="connsiteY301" fmla="*/ 2144127 h 3300883"/>
              <a:gd name="connsiteX302" fmla="*/ 3623147 w 11394183"/>
              <a:gd name="connsiteY302" fmla="*/ 2136142 h 3300883"/>
              <a:gd name="connsiteX303" fmla="*/ 3589760 w 11394183"/>
              <a:gd name="connsiteY303" fmla="*/ 2117998 h 3300883"/>
              <a:gd name="connsiteX304" fmla="*/ 3504842 w 11394183"/>
              <a:gd name="connsiteY304" fmla="*/ 2105660 h 3300883"/>
              <a:gd name="connsiteX305" fmla="*/ 3499037 w 11394183"/>
              <a:gd name="connsiteY305" fmla="*/ 2089693 h 3300883"/>
              <a:gd name="connsiteX306" fmla="*/ 3499037 w 11394183"/>
              <a:gd name="connsiteY306" fmla="*/ 1765989 h 3300883"/>
              <a:gd name="connsiteX307" fmla="*/ 3504842 w 11394183"/>
              <a:gd name="connsiteY307" fmla="*/ 1750022 h 3300883"/>
              <a:gd name="connsiteX308" fmla="*/ 3491053 w 11394183"/>
              <a:gd name="connsiteY308" fmla="*/ 1744216 h 3300883"/>
              <a:gd name="connsiteX309" fmla="*/ 3248639 w 11394183"/>
              <a:gd name="connsiteY309" fmla="*/ 1744942 h 3300883"/>
              <a:gd name="connsiteX310" fmla="*/ 3186220 w 11394183"/>
              <a:gd name="connsiteY310" fmla="*/ 1683975 h 3300883"/>
              <a:gd name="connsiteX311" fmla="*/ 3172431 w 11394183"/>
              <a:gd name="connsiteY311" fmla="*/ 1617928 h 3300883"/>
              <a:gd name="connsiteX312" fmla="*/ 3165898 w 11394183"/>
              <a:gd name="connsiteY312" fmla="*/ 1591074 h 3300883"/>
              <a:gd name="connsiteX313" fmla="*/ 3165898 w 11394183"/>
              <a:gd name="connsiteY313" fmla="*/ 1007539 h 3300883"/>
              <a:gd name="connsiteX314" fmla="*/ 3172375 w 11394183"/>
              <a:gd name="connsiteY314" fmla="*/ 980915 h 3300883"/>
              <a:gd name="connsiteX315" fmla="*/ 3171705 w 11394183"/>
              <a:gd name="connsiteY315" fmla="*/ 981410 h 3300883"/>
              <a:gd name="connsiteX316" fmla="*/ 3172431 w 11394183"/>
              <a:gd name="connsiteY316" fmla="*/ 980685 h 3300883"/>
              <a:gd name="connsiteX317" fmla="*/ 3172375 w 11394183"/>
              <a:gd name="connsiteY317" fmla="*/ 980915 h 3300883"/>
              <a:gd name="connsiteX318" fmla="*/ 3184225 w 11394183"/>
              <a:gd name="connsiteY318" fmla="*/ 972157 h 3300883"/>
              <a:gd name="connsiteX319" fmla="*/ 3200011 w 11394183"/>
              <a:gd name="connsiteY319" fmla="*/ 972701 h 3300883"/>
              <a:gd name="connsiteX320" fmla="*/ 3781369 w 11394183"/>
              <a:gd name="connsiteY320" fmla="*/ 972701 h 3300883"/>
              <a:gd name="connsiteX321" fmla="*/ 3809675 w 11394183"/>
              <a:gd name="connsiteY321" fmla="*/ 981410 h 3300883"/>
              <a:gd name="connsiteX322" fmla="*/ 3808949 w 11394183"/>
              <a:gd name="connsiteY322" fmla="*/ 980685 h 3300883"/>
              <a:gd name="connsiteX323" fmla="*/ 3813303 w 11394183"/>
              <a:gd name="connsiteY323" fmla="*/ 984314 h 3300883"/>
              <a:gd name="connsiteX324" fmla="*/ 3811127 w 11394183"/>
              <a:gd name="connsiteY324" fmla="*/ 986491 h 3300883"/>
              <a:gd name="connsiteX325" fmla="*/ 3831448 w 11394183"/>
              <a:gd name="connsiteY325" fmla="*/ 1017700 h 3300883"/>
              <a:gd name="connsiteX326" fmla="*/ 3912011 w 11394183"/>
              <a:gd name="connsiteY326" fmla="*/ 1017700 h 3300883"/>
              <a:gd name="connsiteX327" fmla="*/ 3919269 w 11394183"/>
              <a:gd name="connsiteY327" fmla="*/ 1010442 h 3300883"/>
              <a:gd name="connsiteX328" fmla="*/ 3926527 w 11394183"/>
              <a:gd name="connsiteY328" fmla="*/ 1002459 h 3300883"/>
              <a:gd name="connsiteX329" fmla="*/ 3928705 w 11394183"/>
              <a:gd name="connsiteY329" fmla="*/ 934960 h 3300883"/>
              <a:gd name="connsiteX330" fmla="*/ 3838706 w 11394183"/>
              <a:gd name="connsiteY330" fmla="*/ 922621 h 3300883"/>
              <a:gd name="connsiteX331" fmla="*/ 3790078 w 11394183"/>
              <a:gd name="connsiteY331" fmla="*/ 939315 h 3300883"/>
              <a:gd name="connsiteX332" fmla="*/ 3191301 w 11394183"/>
              <a:gd name="connsiteY332" fmla="*/ 939315 h 3300883"/>
              <a:gd name="connsiteX333" fmla="*/ 3141947 w 11394183"/>
              <a:gd name="connsiteY333" fmla="*/ 987217 h 3300883"/>
              <a:gd name="connsiteX334" fmla="*/ 3141947 w 11394183"/>
              <a:gd name="connsiteY334" fmla="*/ 1596881 h 3300883"/>
              <a:gd name="connsiteX335" fmla="*/ 3117271 w 11394183"/>
              <a:gd name="connsiteY335" fmla="*/ 1630267 h 3300883"/>
              <a:gd name="connsiteX336" fmla="*/ 3049046 w 11394183"/>
              <a:gd name="connsiteY336" fmla="*/ 1702846 h 3300883"/>
              <a:gd name="connsiteX337" fmla="*/ 3049773 w 11394183"/>
              <a:gd name="connsiteY337" fmla="*/ 1724619 h 3300883"/>
              <a:gd name="connsiteX338" fmla="*/ 3030176 w 11394183"/>
              <a:gd name="connsiteY338" fmla="*/ 1746393 h 3300883"/>
              <a:gd name="connsiteX339" fmla="*/ 2968483 w 11394183"/>
              <a:gd name="connsiteY339" fmla="*/ 1746393 h 3300883"/>
              <a:gd name="connsiteX340" fmla="*/ 2909695 w 11394183"/>
              <a:gd name="connsiteY340" fmla="*/ 1689782 h 3300883"/>
              <a:gd name="connsiteX341" fmla="*/ 2874131 w 11394183"/>
              <a:gd name="connsiteY341" fmla="*/ 1617928 h 3300883"/>
              <a:gd name="connsiteX342" fmla="*/ 2863970 w 11394183"/>
              <a:gd name="connsiteY342" fmla="*/ 1584542 h 3300883"/>
              <a:gd name="connsiteX343" fmla="*/ 2863970 w 11394183"/>
              <a:gd name="connsiteY343" fmla="*/ 535775 h 3300883"/>
              <a:gd name="connsiteX344" fmla="*/ 2871228 w 11394183"/>
              <a:gd name="connsiteY344" fmla="*/ 502389 h 3300883"/>
              <a:gd name="connsiteX345" fmla="*/ 2870501 w 11394183"/>
              <a:gd name="connsiteY345" fmla="*/ 503114 h 3300883"/>
              <a:gd name="connsiteX346" fmla="*/ 2906066 w 11394183"/>
              <a:gd name="connsiteY346" fmla="*/ 494405 h 3300883"/>
              <a:gd name="connsiteX347" fmla="*/ 3344443 w 11394183"/>
              <a:gd name="connsiteY347" fmla="*/ 495131 h 3300883"/>
              <a:gd name="connsiteX348" fmla="*/ 3378556 w 11394183"/>
              <a:gd name="connsiteY348" fmla="*/ 460293 h 3300883"/>
              <a:gd name="connsiteX349" fmla="*/ 3378556 w 11394183"/>
              <a:gd name="connsiteY349" fmla="*/ 206266 h 3300883"/>
              <a:gd name="connsiteX350" fmla="*/ 3393071 w 11394183"/>
              <a:gd name="connsiteY350" fmla="*/ 176509 h 3300883"/>
              <a:gd name="connsiteX351" fmla="*/ 3414845 w 11394183"/>
              <a:gd name="connsiteY351" fmla="*/ 154735 h 3300883"/>
              <a:gd name="connsiteX352" fmla="*/ 3417022 w 11394183"/>
              <a:gd name="connsiteY352" fmla="*/ 92317 h 3300883"/>
              <a:gd name="connsiteX353" fmla="*/ 3349523 w 11394183"/>
              <a:gd name="connsiteY353" fmla="*/ 62560 h 3300883"/>
              <a:gd name="connsiteX354" fmla="*/ 3300169 w 11394183"/>
              <a:gd name="connsiteY354" fmla="*/ 109736 h 3300883"/>
              <a:gd name="connsiteX355" fmla="*/ 3330653 w 11394183"/>
              <a:gd name="connsiteY355" fmla="*/ 180863 h 3300883"/>
              <a:gd name="connsiteX356" fmla="*/ 3352427 w 11394183"/>
              <a:gd name="connsiteY356" fmla="*/ 224411 h 3300883"/>
              <a:gd name="connsiteX357" fmla="*/ 3353153 w 11394183"/>
              <a:gd name="connsiteY357" fmla="*/ 438519 h 3300883"/>
              <a:gd name="connsiteX358" fmla="*/ 3319041 w 11394183"/>
              <a:gd name="connsiteY358" fmla="*/ 472632 h 3300883"/>
              <a:gd name="connsiteX359" fmla="*/ 2869050 w 11394183"/>
              <a:gd name="connsiteY359" fmla="*/ 471179 h 3300883"/>
              <a:gd name="connsiteX360" fmla="*/ 2825503 w 11394183"/>
              <a:gd name="connsiteY360" fmla="*/ 513276 h 3300883"/>
              <a:gd name="connsiteX361" fmla="*/ 2826955 w 11394183"/>
              <a:gd name="connsiteY361" fmla="*/ 1601961 h 3300883"/>
              <a:gd name="connsiteX362" fmla="*/ 2800100 w 11394183"/>
              <a:gd name="connsiteY362" fmla="*/ 1631719 h 3300883"/>
              <a:gd name="connsiteX363" fmla="*/ 2768891 w 11394183"/>
              <a:gd name="connsiteY363" fmla="*/ 1661476 h 3300883"/>
              <a:gd name="connsiteX364" fmla="*/ 2768891 w 11394183"/>
              <a:gd name="connsiteY364" fmla="*/ 1686878 h 3300883"/>
              <a:gd name="connsiteX365" fmla="*/ 2708650 w 11394183"/>
              <a:gd name="connsiteY365" fmla="*/ 1747845 h 3300883"/>
              <a:gd name="connsiteX366" fmla="*/ 2626636 w 11394183"/>
              <a:gd name="connsiteY366" fmla="*/ 1667282 h 3300883"/>
              <a:gd name="connsiteX367" fmla="*/ 2593976 w 11394183"/>
              <a:gd name="connsiteY367" fmla="*/ 1631719 h 3300883"/>
              <a:gd name="connsiteX368" fmla="*/ 2570751 w 11394183"/>
              <a:gd name="connsiteY368" fmla="*/ 1619380 h 3300883"/>
              <a:gd name="connsiteX369" fmla="*/ 2566396 w 11394183"/>
              <a:gd name="connsiteY369" fmla="*/ 1580914 h 3300883"/>
              <a:gd name="connsiteX370" fmla="*/ 2566396 w 11394183"/>
              <a:gd name="connsiteY370" fmla="*/ 137317 h 3300883"/>
              <a:gd name="connsiteX371" fmla="*/ 2573653 w 11394183"/>
              <a:gd name="connsiteY371" fmla="*/ 104655 h 3300883"/>
              <a:gd name="connsiteX372" fmla="*/ 2573653 w 11394183"/>
              <a:gd name="connsiteY372" fmla="*/ 105382 h 3300883"/>
              <a:gd name="connsiteX373" fmla="*/ 2580912 w 11394183"/>
              <a:gd name="connsiteY373" fmla="*/ 97398 h 3300883"/>
              <a:gd name="connsiteX374" fmla="*/ 2588896 w 11394183"/>
              <a:gd name="connsiteY374" fmla="*/ 40786 h 3300883"/>
              <a:gd name="connsiteX375" fmla="*/ 2529381 w 11394183"/>
              <a:gd name="connsiteY375" fmla="*/ 142 h 330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11394183" h="3300883">
                <a:moveTo>
                  <a:pt x="3168075" y="3011446"/>
                </a:moveTo>
                <a:cubicBezTo>
                  <a:pt x="3133237" y="3004189"/>
                  <a:pt x="3141946" y="3031042"/>
                  <a:pt x="3141946" y="3047736"/>
                </a:cubicBezTo>
                <a:lnTo>
                  <a:pt x="3141946" y="3300883"/>
                </a:lnTo>
                <a:lnTo>
                  <a:pt x="3165898" y="3300883"/>
                </a:lnTo>
                <a:lnTo>
                  <a:pt x="3165898" y="3029591"/>
                </a:lnTo>
                <a:cubicBezTo>
                  <a:pt x="3165898" y="3023059"/>
                  <a:pt x="3167349" y="3017253"/>
                  <a:pt x="3168075" y="3011446"/>
                </a:cubicBezTo>
                <a:close/>
                <a:moveTo>
                  <a:pt x="2591366" y="3007317"/>
                </a:moveTo>
                <a:cubicBezTo>
                  <a:pt x="2577282" y="3007181"/>
                  <a:pt x="2577282" y="3023783"/>
                  <a:pt x="2577282" y="3041202"/>
                </a:cubicBezTo>
                <a:cubicBezTo>
                  <a:pt x="2577352" y="3127762"/>
                  <a:pt x="2577421" y="3214323"/>
                  <a:pt x="2577491" y="3300883"/>
                </a:cubicBezTo>
                <a:lnTo>
                  <a:pt x="2606313" y="3300883"/>
                </a:lnTo>
                <a:lnTo>
                  <a:pt x="2606313" y="3041928"/>
                </a:lnTo>
                <a:cubicBezTo>
                  <a:pt x="2606313" y="3031767"/>
                  <a:pt x="2604135" y="3022332"/>
                  <a:pt x="2610667" y="3013622"/>
                </a:cubicBezTo>
                <a:cubicBezTo>
                  <a:pt x="2602321" y="3009268"/>
                  <a:pt x="2596061" y="3007362"/>
                  <a:pt x="2591366" y="3007317"/>
                </a:cubicBezTo>
                <a:close/>
                <a:moveTo>
                  <a:pt x="2903083" y="3005447"/>
                </a:moveTo>
                <a:cubicBezTo>
                  <a:pt x="2898490" y="3005594"/>
                  <a:pt x="2893182" y="3007091"/>
                  <a:pt x="2887195" y="3009994"/>
                </a:cubicBezTo>
                <a:cubicBezTo>
                  <a:pt x="2869776" y="3018703"/>
                  <a:pt x="2877033" y="3035396"/>
                  <a:pt x="2877033" y="3048460"/>
                </a:cubicBezTo>
                <a:lnTo>
                  <a:pt x="2877033" y="3300883"/>
                </a:lnTo>
                <a:lnTo>
                  <a:pt x="2924210" y="3300883"/>
                </a:lnTo>
                <a:lnTo>
                  <a:pt x="2924210" y="3039025"/>
                </a:lnTo>
                <a:cubicBezTo>
                  <a:pt x="2924210" y="3016707"/>
                  <a:pt x="2916862" y="3005004"/>
                  <a:pt x="2903083" y="3005447"/>
                </a:cubicBezTo>
                <a:close/>
                <a:moveTo>
                  <a:pt x="1413840" y="2870642"/>
                </a:moveTo>
                <a:cubicBezTo>
                  <a:pt x="1414566" y="2872094"/>
                  <a:pt x="1414566" y="2872820"/>
                  <a:pt x="1414566" y="2874271"/>
                </a:cubicBezTo>
                <a:lnTo>
                  <a:pt x="1228038" y="2874271"/>
                </a:lnTo>
                <a:lnTo>
                  <a:pt x="1228038" y="2870642"/>
                </a:lnTo>
                <a:lnTo>
                  <a:pt x="1413840" y="2870642"/>
                </a:lnTo>
                <a:close/>
                <a:moveTo>
                  <a:pt x="3635032" y="2179418"/>
                </a:moveTo>
                <a:cubicBezTo>
                  <a:pt x="3639659" y="2178965"/>
                  <a:pt x="3644558" y="2179690"/>
                  <a:pt x="3649275" y="2179690"/>
                </a:cubicBezTo>
                <a:lnTo>
                  <a:pt x="4079669" y="2179690"/>
                </a:lnTo>
                <a:cubicBezTo>
                  <a:pt x="4084023" y="2179690"/>
                  <a:pt x="4089104" y="2180416"/>
                  <a:pt x="4093459" y="2186222"/>
                </a:cubicBezTo>
                <a:lnTo>
                  <a:pt x="3622421" y="2186222"/>
                </a:lnTo>
                <a:lnTo>
                  <a:pt x="3624598" y="2190577"/>
                </a:lnTo>
                <a:lnTo>
                  <a:pt x="4062975" y="2190577"/>
                </a:lnTo>
                <a:cubicBezTo>
                  <a:pt x="4092733" y="2190577"/>
                  <a:pt x="4102168" y="2197835"/>
                  <a:pt x="4102168" y="2228318"/>
                </a:cubicBezTo>
                <a:cubicBezTo>
                  <a:pt x="4101443" y="2291462"/>
                  <a:pt x="4099265" y="2353880"/>
                  <a:pt x="4093459" y="2416298"/>
                </a:cubicBezTo>
                <a:cubicBezTo>
                  <a:pt x="4091281" y="2438072"/>
                  <a:pt x="4082572" y="2447507"/>
                  <a:pt x="4059347" y="2447507"/>
                </a:cubicBezTo>
                <a:lnTo>
                  <a:pt x="3650000" y="2447507"/>
                </a:lnTo>
                <a:cubicBezTo>
                  <a:pt x="3628228" y="2447507"/>
                  <a:pt x="3618791" y="2440975"/>
                  <a:pt x="3621696" y="2418475"/>
                </a:cubicBezTo>
                <a:cubicBezTo>
                  <a:pt x="3623872" y="2400330"/>
                  <a:pt x="3615163" y="2397427"/>
                  <a:pt x="3598470" y="2396702"/>
                </a:cubicBezTo>
                <a:cubicBezTo>
                  <a:pt x="3567260" y="2394524"/>
                  <a:pt x="3533875" y="2408315"/>
                  <a:pt x="3504842" y="2387266"/>
                </a:cubicBezTo>
                <a:cubicBezTo>
                  <a:pt x="3496859" y="2341541"/>
                  <a:pt x="3493230" y="2295817"/>
                  <a:pt x="3506294" y="2251543"/>
                </a:cubicBezTo>
                <a:cubicBezTo>
                  <a:pt x="3543309" y="2237754"/>
                  <a:pt x="3580324" y="2239930"/>
                  <a:pt x="3618791" y="2250818"/>
                </a:cubicBezTo>
                <a:cubicBezTo>
                  <a:pt x="3625324" y="2232673"/>
                  <a:pt x="3620969" y="2213802"/>
                  <a:pt x="3620969" y="2195657"/>
                </a:cubicBezTo>
                <a:cubicBezTo>
                  <a:pt x="3617340" y="2192028"/>
                  <a:pt x="3614437" y="2188400"/>
                  <a:pt x="3622421" y="2186222"/>
                </a:cubicBezTo>
                <a:cubicBezTo>
                  <a:pt x="3626050" y="2181505"/>
                  <a:pt x="3630405" y="2179872"/>
                  <a:pt x="3635032" y="2179418"/>
                </a:cubicBezTo>
                <a:close/>
                <a:moveTo>
                  <a:pt x="76208" y="1218744"/>
                </a:moveTo>
                <a:cubicBezTo>
                  <a:pt x="10161" y="1219469"/>
                  <a:pt x="1452" y="1231082"/>
                  <a:pt x="0" y="1294951"/>
                </a:cubicBezTo>
                <a:lnTo>
                  <a:pt x="0" y="1338499"/>
                </a:lnTo>
                <a:lnTo>
                  <a:pt x="0" y="3206684"/>
                </a:lnTo>
                <a:cubicBezTo>
                  <a:pt x="0" y="3226280"/>
                  <a:pt x="0" y="3245151"/>
                  <a:pt x="1452" y="3264747"/>
                </a:cubicBezTo>
                <a:cubicBezTo>
                  <a:pt x="1815" y="3272731"/>
                  <a:pt x="2904" y="3280533"/>
                  <a:pt x="5988" y="3287337"/>
                </a:cubicBezTo>
                <a:lnTo>
                  <a:pt x="19459" y="3300883"/>
                </a:lnTo>
                <a:lnTo>
                  <a:pt x="25633" y="3300883"/>
                </a:lnTo>
                <a:lnTo>
                  <a:pt x="26219" y="3300311"/>
                </a:lnTo>
                <a:lnTo>
                  <a:pt x="26699" y="3300883"/>
                </a:lnTo>
                <a:lnTo>
                  <a:pt x="1001629" y="3300883"/>
                </a:lnTo>
                <a:lnTo>
                  <a:pt x="1038606" y="3290150"/>
                </a:lnTo>
                <a:cubicBezTo>
                  <a:pt x="1029171" y="3272006"/>
                  <a:pt x="1012478" y="3262570"/>
                  <a:pt x="997236" y="3251683"/>
                </a:cubicBezTo>
                <a:cubicBezTo>
                  <a:pt x="880384" y="3165314"/>
                  <a:pt x="784580" y="3060074"/>
                  <a:pt x="706920" y="2937416"/>
                </a:cubicBezTo>
                <a:cubicBezTo>
                  <a:pt x="643051" y="2835805"/>
                  <a:pt x="592971" y="2728388"/>
                  <a:pt x="566116" y="2610810"/>
                </a:cubicBezTo>
                <a:cubicBezTo>
                  <a:pt x="549423" y="2604278"/>
                  <a:pt x="548698" y="2591939"/>
                  <a:pt x="553779" y="2577424"/>
                </a:cubicBezTo>
                <a:cubicBezTo>
                  <a:pt x="551601" y="2570165"/>
                  <a:pt x="548698" y="2563633"/>
                  <a:pt x="545795" y="2556376"/>
                </a:cubicBezTo>
                <a:cubicBezTo>
                  <a:pt x="528376" y="2515006"/>
                  <a:pt x="524021" y="2470007"/>
                  <a:pt x="521117" y="2426459"/>
                </a:cubicBezTo>
                <a:cubicBezTo>
                  <a:pt x="513134" y="2316139"/>
                  <a:pt x="511682" y="2205819"/>
                  <a:pt x="528376" y="2095499"/>
                </a:cubicBezTo>
                <a:cubicBezTo>
                  <a:pt x="529827" y="2086789"/>
                  <a:pt x="529827" y="2075903"/>
                  <a:pt x="538537" y="2069371"/>
                </a:cubicBezTo>
                <a:lnTo>
                  <a:pt x="538537" y="2066467"/>
                </a:lnTo>
                <a:cubicBezTo>
                  <a:pt x="539988" y="1990260"/>
                  <a:pt x="567568" y="1919857"/>
                  <a:pt x="593697" y="1850181"/>
                </a:cubicBezTo>
                <a:cubicBezTo>
                  <a:pt x="656115" y="1685427"/>
                  <a:pt x="751193" y="1540995"/>
                  <a:pt x="880384" y="1419788"/>
                </a:cubicBezTo>
                <a:cubicBezTo>
                  <a:pt x="888368" y="1411804"/>
                  <a:pt x="894175" y="1398014"/>
                  <a:pt x="909415" y="1403095"/>
                </a:cubicBezTo>
                <a:cubicBezTo>
                  <a:pt x="920303" y="1366079"/>
                  <a:pt x="955866" y="1353741"/>
                  <a:pt x="981269" y="1331967"/>
                </a:cubicBezTo>
                <a:cubicBezTo>
                  <a:pt x="1013204" y="1305113"/>
                  <a:pt x="1050219" y="1283340"/>
                  <a:pt x="1085057" y="1260114"/>
                </a:cubicBezTo>
                <a:cubicBezTo>
                  <a:pt x="1096670" y="1252856"/>
                  <a:pt x="1108282" y="1246324"/>
                  <a:pt x="1107556" y="1230357"/>
                </a:cubicBezTo>
                <a:cubicBezTo>
                  <a:pt x="1096670" y="1217293"/>
                  <a:pt x="1080703" y="1219469"/>
                  <a:pt x="1066912" y="1219469"/>
                </a:cubicBezTo>
                <a:lnTo>
                  <a:pt x="76208" y="1218744"/>
                </a:lnTo>
                <a:close/>
                <a:moveTo>
                  <a:pt x="2529381" y="142"/>
                </a:moveTo>
                <a:cubicBezTo>
                  <a:pt x="2501075" y="1594"/>
                  <a:pt x="2475672" y="16835"/>
                  <a:pt x="2466963" y="46592"/>
                </a:cubicBezTo>
                <a:cubicBezTo>
                  <a:pt x="2458978" y="74898"/>
                  <a:pt x="2469866" y="98849"/>
                  <a:pt x="2497445" y="111914"/>
                </a:cubicBezTo>
                <a:cubicBezTo>
                  <a:pt x="2522849" y="124252"/>
                  <a:pt x="2527929" y="143122"/>
                  <a:pt x="2527929" y="169977"/>
                </a:cubicBezTo>
                <a:cubicBezTo>
                  <a:pt x="2527203" y="594564"/>
                  <a:pt x="2527203" y="1019152"/>
                  <a:pt x="2527203" y="1443739"/>
                </a:cubicBezTo>
                <a:cubicBezTo>
                  <a:pt x="2527203" y="1496721"/>
                  <a:pt x="2527929" y="1550430"/>
                  <a:pt x="2527203" y="1603413"/>
                </a:cubicBezTo>
                <a:cubicBezTo>
                  <a:pt x="2527203" y="1613574"/>
                  <a:pt x="2532284" y="1629541"/>
                  <a:pt x="2517042" y="1630267"/>
                </a:cubicBezTo>
                <a:cubicBezTo>
                  <a:pt x="2487285" y="1632444"/>
                  <a:pt x="2491640" y="1652766"/>
                  <a:pt x="2491640" y="1671637"/>
                </a:cubicBezTo>
                <a:cubicBezTo>
                  <a:pt x="2491640" y="1688330"/>
                  <a:pt x="2490188" y="1705749"/>
                  <a:pt x="2491640" y="1722443"/>
                </a:cubicBezTo>
                <a:cubicBezTo>
                  <a:pt x="2493091" y="1740587"/>
                  <a:pt x="2487285" y="1749297"/>
                  <a:pt x="2467688" y="1748571"/>
                </a:cubicBezTo>
                <a:cubicBezTo>
                  <a:pt x="2436480" y="1747845"/>
                  <a:pt x="2404544" y="1747845"/>
                  <a:pt x="2373335" y="1748571"/>
                </a:cubicBezTo>
                <a:cubicBezTo>
                  <a:pt x="2354465" y="1749297"/>
                  <a:pt x="2348658" y="1739861"/>
                  <a:pt x="2349384" y="1721716"/>
                </a:cubicBezTo>
                <a:cubicBezTo>
                  <a:pt x="2350110" y="1697766"/>
                  <a:pt x="2350110" y="1673089"/>
                  <a:pt x="2349384" y="1649137"/>
                </a:cubicBezTo>
                <a:cubicBezTo>
                  <a:pt x="2349384" y="1641154"/>
                  <a:pt x="2355191" y="1627363"/>
                  <a:pt x="2337046" y="1630993"/>
                </a:cubicBezTo>
                <a:cubicBezTo>
                  <a:pt x="2311644" y="1636073"/>
                  <a:pt x="2310918" y="1622283"/>
                  <a:pt x="2310918" y="1601961"/>
                </a:cubicBezTo>
                <a:lnTo>
                  <a:pt x="2310918" y="861655"/>
                </a:lnTo>
                <a:cubicBezTo>
                  <a:pt x="2310918" y="842059"/>
                  <a:pt x="2313820" y="823914"/>
                  <a:pt x="2322530" y="805769"/>
                </a:cubicBezTo>
                <a:cubicBezTo>
                  <a:pt x="2345030" y="760044"/>
                  <a:pt x="2314547" y="715046"/>
                  <a:pt x="2265193" y="717949"/>
                </a:cubicBezTo>
                <a:cubicBezTo>
                  <a:pt x="2232533" y="720126"/>
                  <a:pt x="2210033" y="744077"/>
                  <a:pt x="2207130" y="781093"/>
                </a:cubicBezTo>
                <a:cubicBezTo>
                  <a:pt x="2204952" y="813753"/>
                  <a:pt x="2215839" y="836978"/>
                  <a:pt x="2253580" y="838430"/>
                </a:cubicBezTo>
                <a:cubicBezTo>
                  <a:pt x="2281886" y="839881"/>
                  <a:pt x="2277531" y="860204"/>
                  <a:pt x="2277531" y="877622"/>
                </a:cubicBezTo>
                <a:cubicBezTo>
                  <a:pt x="2277531" y="1117133"/>
                  <a:pt x="2276806" y="1356644"/>
                  <a:pt x="2278257" y="1596155"/>
                </a:cubicBezTo>
                <a:cubicBezTo>
                  <a:pt x="2278984" y="1626638"/>
                  <a:pt x="2268823" y="1635348"/>
                  <a:pt x="2241242" y="1631719"/>
                </a:cubicBezTo>
                <a:cubicBezTo>
                  <a:pt x="2215113" y="1628090"/>
                  <a:pt x="2205678" y="1638976"/>
                  <a:pt x="2205678" y="1666557"/>
                </a:cubicBezTo>
                <a:cubicBezTo>
                  <a:pt x="2205678" y="1692685"/>
                  <a:pt x="2223097" y="1729700"/>
                  <a:pt x="2204952" y="1742764"/>
                </a:cubicBezTo>
                <a:cubicBezTo>
                  <a:pt x="2186808" y="1756554"/>
                  <a:pt x="2151244" y="1747119"/>
                  <a:pt x="2123665" y="1747845"/>
                </a:cubicBezTo>
                <a:cubicBezTo>
                  <a:pt x="2116406" y="1747845"/>
                  <a:pt x="2109148" y="1747119"/>
                  <a:pt x="2101890" y="1747845"/>
                </a:cubicBezTo>
                <a:cubicBezTo>
                  <a:pt x="2081568" y="1749297"/>
                  <a:pt x="2073584" y="1740587"/>
                  <a:pt x="2074309" y="1720265"/>
                </a:cubicBezTo>
                <a:cubicBezTo>
                  <a:pt x="2075035" y="1689782"/>
                  <a:pt x="2074309" y="1660025"/>
                  <a:pt x="2074309" y="1630993"/>
                </a:cubicBezTo>
                <a:cubicBezTo>
                  <a:pt x="2051085" y="1625187"/>
                  <a:pt x="2026407" y="1644057"/>
                  <a:pt x="2008989" y="1618655"/>
                </a:cubicBezTo>
                <a:cubicBezTo>
                  <a:pt x="2001730" y="1613574"/>
                  <a:pt x="2002456" y="1606316"/>
                  <a:pt x="2002456" y="1599058"/>
                </a:cubicBezTo>
                <a:lnTo>
                  <a:pt x="2002456" y="1135278"/>
                </a:lnTo>
                <a:cubicBezTo>
                  <a:pt x="2002456" y="1129472"/>
                  <a:pt x="2003908" y="1123665"/>
                  <a:pt x="2005359" y="1117859"/>
                </a:cubicBezTo>
                <a:lnTo>
                  <a:pt x="1660609" y="1117859"/>
                </a:lnTo>
                <a:cubicBezTo>
                  <a:pt x="1647545" y="1117859"/>
                  <a:pt x="1630126" y="1124391"/>
                  <a:pt x="1623594" y="1104795"/>
                </a:cubicBezTo>
                <a:cubicBezTo>
                  <a:pt x="1614159" y="1095359"/>
                  <a:pt x="1617788" y="1083747"/>
                  <a:pt x="1617788" y="1073586"/>
                </a:cubicBezTo>
                <a:lnTo>
                  <a:pt x="1617788" y="606177"/>
                </a:lnTo>
                <a:cubicBezTo>
                  <a:pt x="1617788" y="596016"/>
                  <a:pt x="1614159" y="584403"/>
                  <a:pt x="1623594" y="575693"/>
                </a:cubicBezTo>
                <a:lnTo>
                  <a:pt x="1623594" y="576420"/>
                </a:lnTo>
                <a:cubicBezTo>
                  <a:pt x="1622868" y="569888"/>
                  <a:pt x="1622868" y="563356"/>
                  <a:pt x="1631577" y="561903"/>
                </a:cubicBezTo>
                <a:lnTo>
                  <a:pt x="1640287" y="498760"/>
                </a:lnTo>
                <a:cubicBezTo>
                  <a:pt x="1631577" y="466825"/>
                  <a:pt x="1603997" y="465374"/>
                  <a:pt x="1579321" y="467551"/>
                </a:cubicBezTo>
                <a:cubicBezTo>
                  <a:pt x="1548838" y="470454"/>
                  <a:pt x="1530693" y="492953"/>
                  <a:pt x="1526338" y="523437"/>
                </a:cubicBezTo>
                <a:cubicBezTo>
                  <a:pt x="1522709" y="546662"/>
                  <a:pt x="1523435" y="572791"/>
                  <a:pt x="1551015" y="578596"/>
                </a:cubicBezTo>
                <a:cubicBezTo>
                  <a:pt x="1582224" y="585855"/>
                  <a:pt x="1581498" y="605451"/>
                  <a:pt x="1581498" y="629402"/>
                </a:cubicBezTo>
                <a:cubicBezTo>
                  <a:pt x="1580772" y="793430"/>
                  <a:pt x="1580772" y="958186"/>
                  <a:pt x="1581498" y="1122214"/>
                </a:cubicBezTo>
                <a:cubicBezTo>
                  <a:pt x="1581498" y="1130923"/>
                  <a:pt x="1575692" y="1141810"/>
                  <a:pt x="1585853" y="1149068"/>
                </a:cubicBezTo>
                <a:cubicBezTo>
                  <a:pt x="1593836" y="1138182"/>
                  <a:pt x="1605449" y="1141084"/>
                  <a:pt x="1615610" y="1141084"/>
                </a:cubicBezTo>
                <a:lnTo>
                  <a:pt x="1943667" y="1141084"/>
                </a:lnTo>
                <a:cubicBezTo>
                  <a:pt x="1953828" y="1141084"/>
                  <a:pt x="1966167" y="1136729"/>
                  <a:pt x="1972699" y="1149793"/>
                </a:cubicBezTo>
                <a:cubicBezTo>
                  <a:pt x="1975602" y="1154874"/>
                  <a:pt x="1979957" y="1160681"/>
                  <a:pt x="1979957" y="1165761"/>
                </a:cubicBezTo>
                <a:cubicBezTo>
                  <a:pt x="1980683" y="1313822"/>
                  <a:pt x="1980683" y="1462609"/>
                  <a:pt x="1980683" y="1611396"/>
                </a:cubicBezTo>
                <a:cubicBezTo>
                  <a:pt x="1980683" y="1620106"/>
                  <a:pt x="1978506" y="1630993"/>
                  <a:pt x="1968344" y="1630267"/>
                </a:cubicBezTo>
                <a:cubicBezTo>
                  <a:pt x="1932780" y="1628090"/>
                  <a:pt x="1938587" y="1652766"/>
                  <a:pt x="1938587" y="1673814"/>
                </a:cubicBezTo>
                <a:cubicBezTo>
                  <a:pt x="1938587" y="1690507"/>
                  <a:pt x="1937861" y="1707927"/>
                  <a:pt x="1939313" y="1724619"/>
                </a:cubicBezTo>
                <a:cubicBezTo>
                  <a:pt x="1940764" y="1742764"/>
                  <a:pt x="1932780" y="1747845"/>
                  <a:pt x="1916087" y="1747845"/>
                </a:cubicBezTo>
                <a:cubicBezTo>
                  <a:pt x="1884878" y="1747119"/>
                  <a:pt x="1852943" y="1746393"/>
                  <a:pt x="1821734" y="1747845"/>
                </a:cubicBezTo>
                <a:cubicBezTo>
                  <a:pt x="1801413" y="1748571"/>
                  <a:pt x="1797058" y="1738410"/>
                  <a:pt x="1797784" y="1720991"/>
                </a:cubicBezTo>
                <a:cubicBezTo>
                  <a:pt x="1798509" y="1697039"/>
                  <a:pt x="1797784" y="1672363"/>
                  <a:pt x="1797784" y="1648412"/>
                </a:cubicBezTo>
                <a:cubicBezTo>
                  <a:pt x="1797784" y="1638976"/>
                  <a:pt x="1799235" y="1627363"/>
                  <a:pt x="1783993" y="1629541"/>
                </a:cubicBezTo>
                <a:cubicBezTo>
                  <a:pt x="1758591" y="1633170"/>
                  <a:pt x="1760768" y="1615751"/>
                  <a:pt x="1760768" y="1599784"/>
                </a:cubicBezTo>
                <a:cubicBezTo>
                  <a:pt x="1760768" y="1522124"/>
                  <a:pt x="1759317" y="1445191"/>
                  <a:pt x="1760768" y="1367531"/>
                </a:cubicBezTo>
                <a:cubicBezTo>
                  <a:pt x="1761494" y="1341403"/>
                  <a:pt x="1754236" y="1333418"/>
                  <a:pt x="1726656" y="1333418"/>
                </a:cubicBezTo>
                <a:lnTo>
                  <a:pt x="1349971" y="1334145"/>
                </a:lnTo>
                <a:cubicBezTo>
                  <a:pt x="1331826" y="1334145"/>
                  <a:pt x="1316584" y="1334145"/>
                  <a:pt x="1301343" y="1318178"/>
                </a:cubicBezTo>
                <a:cubicBezTo>
                  <a:pt x="1281021" y="1296404"/>
                  <a:pt x="1232393" y="1300758"/>
                  <a:pt x="1212797" y="1320354"/>
                </a:cubicBezTo>
                <a:cubicBezTo>
                  <a:pt x="1184491" y="1349386"/>
                  <a:pt x="1183765" y="1377692"/>
                  <a:pt x="1212071" y="1411078"/>
                </a:cubicBezTo>
                <a:cubicBezTo>
                  <a:pt x="1241102" y="1417610"/>
                  <a:pt x="1270134" y="1416885"/>
                  <a:pt x="1299166" y="1409626"/>
                </a:cubicBezTo>
                <a:cubicBezTo>
                  <a:pt x="1296262" y="1401643"/>
                  <a:pt x="1299891" y="1397289"/>
                  <a:pt x="1307149" y="1395111"/>
                </a:cubicBezTo>
                <a:lnTo>
                  <a:pt x="1307149" y="1395837"/>
                </a:lnTo>
                <a:cubicBezTo>
                  <a:pt x="1306423" y="1363902"/>
                  <a:pt x="1320940" y="1351563"/>
                  <a:pt x="1353600" y="1352289"/>
                </a:cubicBezTo>
                <a:cubicBezTo>
                  <a:pt x="1463920" y="1353741"/>
                  <a:pt x="1573515" y="1352289"/>
                  <a:pt x="1683835" y="1353015"/>
                </a:cubicBezTo>
                <a:cubicBezTo>
                  <a:pt x="1694721" y="1353015"/>
                  <a:pt x="1717947" y="1343580"/>
                  <a:pt x="1707060" y="1372612"/>
                </a:cubicBezTo>
                <a:cubicBezTo>
                  <a:pt x="1709238" y="1382047"/>
                  <a:pt x="1713592" y="1390756"/>
                  <a:pt x="1713592" y="1400191"/>
                </a:cubicBezTo>
                <a:cubicBezTo>
                  <a:pt x="1714317" y="1472044"/>
                  <a:pt x="1714317" y="1543172"/>
                  <a:pt x="1715043" y="1614299"/>
                </a:cubicBezTo>
                <a:cubicBezTo>
                  <a:pt x="1715043" y="1627363"/>
                  <a:pt x="1707785" y="1631719"/>
                  <a:pt x="1696899" y="1630267"/>
                </a:cubicBezTo>
                <a:cubicBezTo>
                  <a:pt x="1662787" y="1624461"/>
                  <a:pt x="1659158" y="1644057"/>
                  <a:pt x="1661335" y="1670911"/>
                </a:cubicBezTo>
                <a:cubicBezTo>
                  <a:pt x="1662787" y="1686878"/>
                  <a:pt x="1660609" y="1702846"/>
                  <a:pt x="1662061" y="1718087"/>
                </a:cubicBezTo>
                <a:cubicBezTo>
                  <a:pt x="1664964" y="1741313"/>
                  <a:pt x="1654077" y="1747845"/>
                  <a:pt x="1633030" y="1747119"/>
                </a:cubicBezTo>
                <a:cubicBezTo>
                  <a:pt x="1603997" y="1745668"/>
                  <a:pt x="1574966" y="1745668"/>
                  <a:pt x="1545934" y="1747119"/>
                </a:cubicBezTo>
                <a:cubicBezTo>
                  <a:pt x="1524886" y="1748571"/>
                  <a:pt x="1517628" y="1739861"/>
                  <a:pt x="1519080" y="1719540"/>
                </a:cubicBezTo>
                <a:cubicBezTo>
                  <a:pt x="1519806" y="1702846"/>
                  <a:pt x="1518354" y="1685427"/>
                  <a:pt x="1519080" y="1668734"/>
                </a:cubicBezTo>
                <a:cubicBezTo>
                  <a:pt x="1520532" y="1646960"/>
                  <a:pt x="1519806" y="1627363"/>
                  <a:pt x="1495129" y="1617928"/>
                </a:cubicBezTo>
                <a:cubicBezTo>
                  <a:pt x="1481339" y="1580914"/>
                  <a:pt x="1491500" y="1542447"/>
                  <a:pt x="1490048" y="1504706"/>
                </a:cubicBezTo>
                <a:cubicBezTo>
                  <a:pt x="1482065" y="1502528"/>
                  <a:pt x="1473355" y="1499625"/>
                  <a:pt x="1465372" y="1499625"/>
                </a:cubicBezTo>
                <a:lnTo>
                  <a:pt x="934093" y="1499625"/>
                </a:lnTo>
                <a:cubicBezTo>
                  <a:pt x="900707" y="1499625"/>
                  <a:pt x="866595" y="1501802"/>
                  <a:pt x="833208" y="1502528"/>
                </a:cubicBezTo>
                <a:cubicBezTo>
                  <a:pt x="816515" y="1503979"/>
                  <a:pt x="815063" y="1521398"/>
                  <a:pt x="794741" y="1533737"/>
                </a:cubicBezTo>
                <a:lnTo>
                  <a:pt x="898529" y="1533737"/>
                </a:lnTo>
                <a:lnTo>
                  <a:pt x="1415292" y="1533737"/>
                </a:lnTo>
                <a:cubicBezTo>
                  <a:pt x="1427631" y="1533737"/>
                  <a:pt x="1442872" y="1525753"/>
                  <a:pt x="1450130" y="1543898"/>
                </a:cubicBezTo>
                <a:cubicBezTo>
                  <a:pt x="1450856" y="1556236"/>
                  <a:pt x="1450856" y="1568575"/>
                  <a:pt x="1452307" y="1580187"/>
                </a:cubicBezTo>
                <a:cubicBezTo>
                  <a:pt x="1455936" y="1612848"/>
                  <a:pt x="1450856" y="1637525"/>
                  <a:pt x="1408034" y="1629541"/>
                </a:cubicBezTo>
                <a:cubicBezTo>
                  <a:pt x="1391341" y="1626638"/>
                  <a:pt x="1382631" y="1635348"/>
                  <a:pt x="1384083" y="1652766"/>
                </a:cubicBezTo>
                <a:lnTo>
                  <a:pt x="1384083" y="1663653"/>
                </a:lnTo>
                <a:cubicBezTo>
                  <a:pt x="1382631" y="1744942"/>
                  <a:pt x="1382631" y="1744942"/>
                  <a:pt x="1299891" y="1744942"/>
                </a:cubicBezTo>
                <a:cubicBezTo>
                  <a:pt x="1211345" y="1744942"/>
                  <a:pt x="1211345" y="1744942"/>
                  <a:pt x="1211345" y="1834214"/>
                </a:cubicBezTo>
                <a:cubicBezTo>
                  <a:pt x="1211345" y="1877035"/>
                  <a:pt x="1209894" y="1919132"/>
                  <a:pt x="1211345" y="1961227"/>
                </a:cubicBezTo>
                <a:cubicBezTo>
                  <a:pt x="1212071" y="1982275"/>
                  <a:pt x="1204813" y="1989533"/>
                  <a:pt x="1184491" y="1988082"/>
                </a:cubicBezTo>
                <a:cubicBezTo>
                  <a:pt x="1168523" y="1986630"/>
                  <a:pt x="1153282" y="1987355"/>
                  <a:pt x="1137315" y="1988082"/>
                </a:cubicBezTo>
                <a:cubicBezTo>
                  <a:pt x="1119170" y="1988807"/>
                  <a:pt x="1098847" y="1980823"/>
                  <a:pt x="1090864" y="2009129"/>
                </a:cubicBezTo>
                <a:cubicBezTo>
                  <a:pt x="1087235" y="2020742"/>
                  <a:pt x="1069090" y="2016388"/>
                  <a:pt x="1057477" y="2016388"/>
                </a:cubicBezTo>
                <a:lnTo>
                  <a:pt x="557408" y="2014210"/>
                </a:lnTo>
                <a:cubicBezTo>
                  <a:pt x="544344" y="2044694"/>
                  <a:pt x="558859" y="2049048"/>
                  <a:pt x="586439" y="2049048"/>
                </a:cubicBezTo>
                <a:lnTo>
                  <a:pt x="1056026" y="2049048"/>
                </a:lnTo>
                <a:cubicBezTo>
                  <a:pt x="1067639" y="2049774"/>
                  <a:pt x="1083606" y="2041791"/>
                  <a:pt x="1090864" y="2059209"/>
                </a:cubicBezTo>
                <a:cubicBezTo>
                  <a:pt x="1097396" y="2078080"/>
                  <a:pt x="1093041" y="2097676"/>
                  <a:pt x="1094493" y="2116546"/>
                </a:cubicBezTo>
                <a:cubicBezTo>
                  <a:pt x="1132234" y="2115095"/>
                  <a:pt x="1170701" y="2102757"/>
                  <a:pt x="1206991" y="2122353"/>
                </a:cubicBezTo>
                <a:cubicBezTo>
                  <a:pt x="1214248" y="2162997"/>
                  <a:pt x="1208442" y="2204367"/>
                  <a:pt x="1210619" y="2245011"/>
                </a:cubicBezTo>
                <a:cubicBezTo>
                  <a:pt x="1212071" y="2260979"/>
                  <a:pt x="1204813" y="2266785"/>
                  <a:pt x="1189571" y="2266060"/>
                </a:cubicBezTo>
                <a:lnTo>
                  <a:pt x="1142395" y="2266060"/>
                </a:lnTo>
                <a:cubicBezTo>
                  <a:pt x="1117718" y="2265333"/>
                  <a:pt x="1090864" y="2259527"/>
                  <a:pt x="1093767" y="2301623"/>
                </a:cubicBezTo>
                <a:cubicBezTo>
                  <a:pt x="1095218" y="2321219"/>
                  <a:pt x="1073445" y="2313962"/>
                  <a:pt x="1061832" y="2313962"/>
                </a:cubicBezTo>
                <a:lnTo>
                  <a:pt x="528376" y="2313962"/>
                </a:lnTo>
                <a:cubicBezTo>
                  <a:pt x="522570" y="2340090"/>
                  <a:pt x="534909" y="2346622"/>
                  <a:pt x="559586" y="2346622"/>
                </a:cubicBezTo>
                <a:lnTo>
                  <a:pt x="1055300" y="2346622"/>
                </a:lnTo>
                <a:cubicBezTo>
                  <a:pt x="1066912" y="2347348"/>
                  <a:pt x="1085057" y="2336461"/>
                  <a:pt x="1091589" y="2358235"/>
                </a:cubicBezTo>
                <a:cubicBezTo>
                  <a:pt x="1089412" y="2391621"/>
                  <a:pt x="1103202" y="2401056"/>
                  <a:pt x="1137315" y="2399605"/>
                </a:cubicBezTo>
                <a:cubicBezTo>
                  <a:pt x="1210619" y="2395976"/>
                  <a:pt x="1210619" y="2398153"/>
                  <a:pt x="1210619" y="2470732"/>
                </a:cubicBezTo>
                <a:lnTo>
                  <a:pt x="1137315" y="2543311"/>
                </a:lnTo>
                <a:cubicBezTo>
                  <a:pt x="1118444" y="2544037"/>
                  <a:pt x="1095944" y="2536053"/>
                  <a:pt x="1092315" y="2569440"/>
                </a:cubicBezTo>
                <a:cubicBezTo>
                  <a:pt x="1090864" y="2585407"/>
                  <a:pt x="1069816" y="2578149"/>
                  <a:pt x="1057477" y="2578149"/>
                </a:cubicBezTo>
                <a:lnTo>
                  <a:pt x="557408" y="2578875"/>
                </a:lnTo>
                <a:cubicBezTo>
                  <a:pt x="560311" y="2604278"/>
                  <a:pt x="579907" y="2599197"/>
                  <a:pt x="595875" y="2599197"/>
                </a:cubicBezTo>
                <a:lnTo>
                  <a:pt x="1048042" y="2599922"/>
                </a:lnTo>
                <a:cubicBezTo>
                  <a:pt x="1061106" y="2599922"/>
                  <a:pt x="1077074" y="2592665"/>
                  <a:pt x="1087235" y="2608632"/>
                </a:cubicBezTo>
                <a:cubicBezTo>
                  <a:pt x="1101025" y="2628954"/>
                  <a:pt x="1089412" y="2652905"/>
                  <a:pt x="1095218" y="2673954"/>
                </a:cubicBezTo>
                <a:cubicBezTo>
                  <a:pt x="1132234" y="2665244"/>
                  <a:pt x="1168523" y="2656534"/>
                  <a:pt x="1204087" y="2679034"/>
                </a:cubicBezTo>
                <a:cubicBezTo>
                  <a:pt x="1213523" y="2689195"/>
                  <a:pt x="1209894" y="2702260"/>
                  <a:pt x="1209894" y="2713872"/>
                </a:cubicBezTo>
                <a:cubicBezTo>
                  <a:pt x="1209894" y="2761048"/>
                  <a:pt x="1211345" y="2808224"/>
                  <a:pt x="1209167" y="2855401"/>
                </a:cubicBezTo>
                <a:cubicBezTo>
                  <a:pt x="1208442" y="2876449"/>
                  <a:pt x="1214974" y="2882981"/>
                  <a:pt x="1235296" y="2882255"/>
                </a:cubicBezTo>
                <a:cubicBezTo>
                  <a:pt x="1282473" y="2880804"/>
                  <a:pt x="1329649" y="2883707"/>
                  <a:pt x="1376825" y="2880804"/>
                </a:cubicBezTo>
                <a:cubicBezTo>
                  <a:pt x="1413115" y="2877900"/>
                  <a:pt x="1426179" y="2888061"/>
                  <a:pt x="1423276" y="2925802"/>
                </a:cubicBezTo>
                <a:cubicBezTo>
                  <a:pt x="1421824" y="2952657"/>
                  <a:pt x="1406583" y="2988220"/>
                  <a:pt x="1448678" y="3003462"/>
                </a:cubicBezTo>
                <a:cubicBezTo>
                  <a:pt x="1451582" y="3004188"/>
                  <a:pt x="1450856" y="3016526"/>
                  <a:pt x="1450856" y="3023784"/>
                </a:cubicBezTo>
                <a:lnTo>
                  <a:pt x="1450856" y="3300883"/>
                </a:lnTo>
                <a:lnTo>
                  <a:pt x="1490048" y="3300883"/>
                </a:lnTo>
                <a:lnTo>
                  <a:pt x="1490048" y="3027414"/>
                </a:lnTo>
                <a:cubicBezTo>
                  <a:pt x="1490048" y="3015075"/>
                  <a:pt x="1484242" y="3000559"/>
                  <a:pt x="1496580" y="2990398"/>
                </a:cubicBezTo>
                <a:lnTo>
                  <a:pt x="1495855" y="2991124"/>
                </a:lnTo>
                <a:cubicBezTo>
                  <a:pt x="1497307" y="2989673"/>
                  <a:pt x="1498032" y="2987495"/>
                  <a:pt x="1500210" y="2986043"/>
                </a:cubicBezTo>
                <a:cubicBezTo>
                  <a:pt x="1516903" y="2976608"/>
                  <a:pt x="1543031" y="2995478"/>
                  <a:pt x="1551741" y="2972979"/>
                </a:cubicBezTo>
                <a:cubicBezTo>
                  <a:pt x="1558273" y="2956286"/>
                  <a:pt x="1553918" y="2935238"/>
                  <a:pt x="1553918" y="2915641"/>
                </a:cubicBezTo>
                <a:cubicBezTo>
                  <a:pt x="1553918" y="2868465"/>
                  <a:pt x="1553918" y="2866288"/>
                  <a:pt x="1601821" y="2869191"/>
                </a:cubicBezTo>
                <a:cubicBezTo>
                  <a:pt x="1633755" y="2871368"/>
                  <a:pt x="1667867" y="2856853"/>
                  <a:pt x="1698350" y="2879352"/>
                </a:cubicBezTo>
                <a:cubicBezTo>
                  <a:pt x="1710689" y="2933061"/>
                  <a:pt x="1712141" y="2988946"/>
                  <a:pt x="1712866" y="3041929"/>
                </a:cubicBezTo>
                <a:lnTo>
                  <a:pt x="1713637" y="3300883"/>
                </a:lnTo>
                <a:lnTo>
                  <a:pt x="1762496" y="3300883"/>
                </a:lnTo>
                <a:lnTo>
                  <a:pt x="1762220" y="3001284"/>
                </a:lnTo>
                <a:cubicBezTo>
                  <a:pt x="1757865" y="2971528"/>
                  <a:pt x="1781817" y="2985317"/>
                  <a:pt x="1790526" y="2986043"/>
                </a:cubicBezTo>
                <a:cubicBezTo>
                  <a:pt x="1823912" y="2989673"/>
                  <a:pt x="1832622" y="2976608"/>
                  <a:pt x="1831896" y="2943947"/>
                </a:cubicBezTo>
                <a:cubicBezTo>
                  <a:pt x="1830444" y="2859030"/>
                  <a:pt x="1820283" y="2869191"/>
                  <a:pt x="1905926" y="2869917"/>
                </a:cubicBezTo>
                <a:cubicBezTo>
                  <a:pt x="1929877" y="2869917"/>
                  <a:pt x="1956006" y="2859756"/>
                  <a:pt x="1978506" y="2878626"/>
                </a:cubicBezTo>
                <a:cubicBezTo>
                  <a:pt x="1986489" y="2908384"/>
                  <a:pt x="1979957" y="2938867"/>
                  <a:pt x="1982134" y="2968624"/>
                </a:cubicBezTo>
                <a:cubicBezTo>
                  <a:pt x="1982860" y="2978060"/>
                  <a:pt x="1978506" y="2991849"/>
                  <a:pt x="1991570" y="2992576"/>
                </a:cubicBezTo>
                <a:cubicBezTo>
                  <a:pt x="2022053" y="2994752"/>
                  <a:pt x="2016247" y="3016526"/>
                  <a:pt x="2016247" y="3034671"/>
                </a:cubicBezTo>
                <a:lnTo>
                  <a:pt x="2016442" y="3300883"/>
                </a:lnTo>
                <a:lnTo>
                  <a:pt x="2053457" y="3300883"/>
                </a:lnTo>
                <a:lnTo>
                  <a:pt x="2053262" y="3025236"/>
                </a:lnTo>
                <a:cubicBezTo>
                  <a:pt x="2053262" y="2999108"/>
                  <a:pt x="2053988" y="2978785"/>
                  <a:pt x="2088826" y="2983866"/>
                </a:cubicBezTo>
                <a:cubicBezTo>
                  <a:pt x="2100439" y="2985317"/>
                  <a:pt x="2106244" y="2978785"/>
                  <a:pt x="2106244" y="2966447"/>
                </a:cubicBezTo>
                <a:lnTo>
                  <a:pt x="2106244" y="2944673"/>
                </a:lnTo>
                <a:cubicBezTo>
                  <a:pt x="2107696" y="2857578"/>
                  <a:pt x="2095358" y="2868465"/>
                  <a:pt x="2184631" y="2869917"/>
                </a:cubicBezTo>
                <a:cubicBezTo>
                  <a:pt x="2207130" y="2869917"/>
                  <a:pt x="2234710" y="2855401"/>
                  <a:pt x="2254307" y="2880078"/>
                </a:cubicBezTo>
                <a:cubicBezTo>
                  <a:pt x="2261563" y="2909835"/>
                  <a:pt x="2257935" y="2940318"/>
                  <a:pt x="2257210" y="2970075"/>
                </a:cubicBezTo>
                <a:cubicBezTo>
                  <a:pt x="2257210" y="2986769"/>
                  <a:pt x="2258661" y="2996205"/>
                  <a:pt x="2277531" y="2993301"/>
                </a:cubicBezTo>
                <a:cubicBezTo>
                  <a:pt x="2312369" y="2987495"/>
                  <a:pt x="2316725" y="3006365"/>
                  <a:pt x="2316725" y="3035397"/>
                </a:cubicBezTo>
                <a:lnTo>
                  <a:pt x="2316725" y="3300883"/>
                </a:lnTo>
                <a:lnTo>
                  <a:pt x="2350697" y="3300883"/>
                </a:lnTo>
                <a:cubicBezTo>
                  <a:pt x="2350743" y="3211904"/>
                  <a:pt x="2350790" y="3122925"/>
                  <a:pt x="2350836" y="3033946"/>
                </a:cubicBezTo>
                <a:cubicBezTo>
                  <a:pt x="2350836" y="3020155"/>
                  <a:pt x="2340675" y="3002011"/>
                  <a:pt x="2360997" y="2992576"/>
                </a:cubicBezTo>
                <a:cubicBezTo>
                  <a:pt x="2371884" y="2996930"/>
                  <a:pt x="2379868" y="2991849"/>
                  <a:pt x="2386399" y="2983866"/>
                </a:cubicBezTo>
                <a:cubicBezTo>
                  <a:pt x="2386399" y="2956286"/>
                  <a:pt x="2389303" y="2928705"/>
                  <a:pt x="2383497" y="2901126"/>
                </a:cubicBezTo>
                <a:cubicBezTo>
                  <a:pt x="2379868" y="2885884"/>
                  <a:pt x="2383497" y="2870642"/>
                  <a:pt x="2403093" y="2869917"/>
                </a:cubicBezTo>
                <a:cubicBezTo>
                  <a:pt x="2443011" y="2869191"/>
                  <a:pt x="2482203" y="2869917"/>
                  <a:pt x="2522123" y="2870642"/>
                </a:cubicBezTo>
                <a:cubicBezTo>
                  <a:pt x="2525026" y="2870642"/>
                  <a:pt x="2527929" y="2877175"/>
                  <a:pt x="2530832" y="2880804"/>
                </a:cubicBezTo>
                <a:cubicBezTo>
                  <a:pt x="2538090" y="2917819"/>
                  <a:pt x="2525026" y="2956286"/>
                  <a:pt x="2537364" y="2992576"/>
                </a:cubicBezTo>
                <a:cubicBezTo>
                  <a:pt x="2567847" y="2975156"/>
                  <a:pt x="2600508" y="2986769"/>
                  <a:pt x="2632443" y="2985317"/>
                </a:cubicBezTo>
                <a:cubicBezTo>
                  <a:pt x="2655668" y="2984592"/>
                  <a:pt x="2663652" y="2978785"/>
                  <a:pt x="2663652" y="2954835"/>
                </a:cubicBezTo>
                <a:cubicBezTo>
                  <a:pt x="2664378" y="2869191"/>
                  <a:pt x="2665104" y="2869191"/>
                  <a:pt x="2752198" y="2869191"/>
                </a:cubicBezTo>
                <a:lnTo>
                  <a:pt x="2798649" y="2869191"/>
                </a:lnTo>
                <a:lnTo>
                  <a:pt x="2798649" y="2879352"/>
                </a:lnTo>
                <a:lnTo>
                  <a:pt x="2681797" y="2879352"/>
                </a:lnTo>
                <a:cubicBezTo>
                  <a:pt x="2691957" y="2880078"/>
                  <a:pt x="2701393" y="2880804"/>
                  <a:pt x="2710828" y="2880804"/>
                </a:cubicBezTo>
                <a:cubicBezTo>
                  <a:pt x="2815342" y="2880804"/>
                  <a:pt x="2815342" y="2880804"/>
                  <a:pt x="2809536" y="2985317"/>
                </a:cubicBezTo>
                <a:cubicBezTo>
                  <a:pt x="2842922" y="2984592"/>
                  <a:pt x="2877034" y="2983140"/>
                  <a:pt x="2910420" y="2984592"/>
                </a:cubicBezTo>
                <a:cubicBezTo>
                  <a:pt x="2932194" y="2985317"/>
                  <a:pt x="2939452" y="2978785"/>
                  <a:pt x="2940177" y="2956286"/>
                </a:cubicBezTo>
                <a:cubicBezTo>
                  <a:pt x="2940541" y="2942859"/>
                  <a:pt x="2938363" y="2929250"/>
                  <a:pt x="2938000" y="2915733"/>
                </a:cubicBezTo>
                <a:lnTo>
                  <a:pt x="2946568" y="2876375"/>
                </a:lnTo>
                <a:lnTo>
                  <a:pt x="2945985" y="2876449"/>
                </a:lnTo>
                <a:lnTo>
                  <a:pt x="2946710" y="2875723"/>
                </a:lnTo>
                <a:cubicBezTo>
                  <a:pt x="2946663" y="2875940"/>
                  <a:pt x="2946615" y="2876158"/>
                  <a:pt x="2946568" y="2876375"/>
                </a:cubicBezTo>
                <a:lnTo>
                  <a:pt x="3016658" y="2867467"/>
                </a:lnTo>
                <a:cubicBezTo>
                  <a:pt x="3040155" y="2867376"/>
                  <a:pt x="3063562" y="2870642"/>
                  <a:pt x="3086787" y="2878626"/>
                </a:cubicBezTo>
                <a:cubicBezTo>
                  <a:pt x="3088965" y="2888787"/>
                  <a:pt x="3091868" y="2898223"/>
                  <a:pt x="3094045" y="2908384"/>
                </a:cubicBezTo>
                <a:cubicBezTo>
                  <a:pt x="3093319" y="2984592"/>
                  <a:pt x="3093319" y="2984592"/>
                  <a:pt x="3169527" y="2984592"/>
                </a:cubicBezTo>
                <a:cubicBezTo>
                  <a:pt x="3215978" y="2984592"/>
                  <a:pt x="3215978" y="2984592"/>
                  <a:pt x="3215978" y="2938141"/>
                </a:cubicBezTo>
                <a:cubicBezTo>
                  <a:pt x="3215978" y="2861207"/>
                  <a:pt x="3207995" y="2869191"/>
                  <a:pt x="3282751" y="2869191"/>
                </a:cubicBezTo>
                <a:cubicBezTo>
                  <a:pt x="3340088" y="2869191"/>
                  <a:pt x="3396700" y="2867014"/>
                  <a:pt x="3453311" y="2869917"/>
                </a:cubicBezTo>
                <a:cubicBezTo>
                  <a:pt x="3487424" y="2872094"/>
                  <a:pt x="3499762" y="2863385"/>
                  <a:pt x="3498311" y="2827095"/>
                </a:cubicBezTo>
                <a:cubicBezTo>
                  <a:pt x="3496133" y="2740001"/>
                  <a:pt x="3499762" y="2652905"/>
                  <a:pt x="3496859" y="2565810"/>
                </a:cubicBezTo>
                <a:cubicBezTo>
                  <a:pt x="3496133" y="2527343"/>
                  <a:pt x="3509198" y="2515731"/>
                  <a:pt x="3544761" y="2520086"/>
                </a:cubicBezTo>
                <a:cubicBezTo>
                  <a:pt x="3560003" y="2521537"/>
                  <a:pt x="3575970" y="2520086"/>
                  <a:pt x="3591938" y="2520086"/>
                </a:cubicBezTo>
                <a:cubicBezTo>
                  <a:pt x="3602098" y="2520086"/>
                  <a:pt x="3614437" y="2520086"/>
                  <a:pt x="3613711" y="2507022"/>
                </a:cubicBezTo>
                <a:cubicBezTo>
                  <a:pt x="3612259" y="2480894"/>
                  <a:pt x="3628228" y="2481619"/>
                  <a:pt x="3646372" y="2481619"/>
                </a:cubicBezTo>
                <a:lnTo>
                  <a:pt x="4048460" y="2481619"/>
                </a:lnTo>
                <a:cubicBezTo>
                  <a:pt x="4058621" y="2481619"/>
                  <a:pt x="4070959" y="2477990"/>
                  <a:pt x="4078217" y="2489602"/>
                </a:cubicBezTo>
                <a:cubicBezTo>
                  <a:pt x="4073137" y="2512828"/>
                  <a:pt x="4069508" y="2535328"/>
                  <a:pt x="4063702" y="2557827"/>
                </a:cubicBezTo>
                <a:cubicBezTo>
                  <a:pt x="4004913" y="2773386"/>
                  <a:pt x="3900399" y="2963543"/>
                  <a:pt x="3740724" y="3121765"/>
                </a:cubicBezTo>
                <a:cubicBezTo>
                  <a:pt x="3687016" y="3174023"/>
                  <a:pt x="3628228" y="3220474"/>
                  <a:pt x="3566535" y="3262569"/>
                </a:cubicBezTo>
                <a:cubicBezTo>
                  <a:pt x="3553833" y="3271279"/>
                  <a:pt x="3547664" y="3278900"/>
                  <a:pt x="3548027" y="3286067"/>
                </a:cubicBezTo>
                <a:lnTo>
                  <a:pt x="3562779" y="3300883"/>
                </a:lnTo>
                <a:lnTo>
                  <a:pt x="4927481" y="3300883"/>
                </a:lnTo>
                <a:lnTo>
                  <a:pt x="6796755" y="3296863"/>
                </a:lnTo>
                <a:lnTo>
                  <a:pt x="9075283" y="3297407"/>
                </a:lnTo>
                <a:lnTo>
                  <a:pt x="9637770" y="3298133"/>
                </a:lnTo>
                <a:cubicBezTo>
                  <a:pt x="9682769" y="3298133"/>
                  <a:pt x="9720511" y="3286521"/>
                  <a:pt x="9759703" y="3262569"/>
                </a:cubicBezTo>
                <a:lnTo>
                  <a:pt x="11394183" y="2251543"/>
                </a:lnTo>
                <a:cubicBezTo>
                  <a:pt x="11128544" y="2077595"/>
                  <a:pt x="10057882" y="1428861"/>
                  <a:pt x="9760429" y="1255034"/>
                </a:cubicBezTo>
                <a:cubicBezTo>
                  <a:pt x="9462976" y="1081207"/>
                  <a:pt x="9666076" y="1208583"/>
                  <a:pt x="9609464" y="1208583"/>
                </a:cubicBezTo>
                <a:lnTo>
                  <a:pt x="6151074" y="1210034"/>
                </a:lnTo>
                <a:lnTo>
                  <a:pt x="3621696" y="1208583"/>
                </a:lnTo>
                <a:cubicBezTo>
                  <a:pt x="3598470" y="1208583"/>
                  <a:pt x="3575970" y="1210034"/>
                  <a:pt x="3552745" y="1211486"/>
                </a:cubicBezTo>
                <a:cubicBezTo>
                  <a:pt x="3542583" y="1212212"/>
                  <a:pt x="3529519" y="1211486"/>
                  <a:pt x="3526616" y="1225276"/>
                </a:cubicBezTo>
                <a:cubicBezTo>
                  <a:pt x="3524439" y="1237614"/>
                  <a:pt x="3533149" y="1245598"/>
                  <a:pt x="3541858" y="1252131"/>
                </a:cubicBezTo>
                <a:cubicBezTo>
                  <a:pt x="3554922" y="1261566"/>
                  <a:pt x="3567987" y="1270275"/>
                  <a:pt x="3581050" y="1278984"/>
                </a:cubicBezTo>
                <a:cubicBezTo>
                  <a:pt x="3872819" y="1482205"/>
                  <a:pt x="4041928" y="1760909"/>
                  <a:pt x="4092007" y="2112917"/>
                </a:cubicBezTo>
                <a:cubicBezTo>
                  <a:pt x="4094910" y="2132514"/>
                  <a:pt x="4094910" y="2144852"/>
                  <a:pt x="4068782" y="2144852"/>
                </a:cubicBezTo>
                <a:lnTo>
                  <a:pt x="3644195" y="2144127"/>
                </a:lnTo>
                <a:cubicBezTo>
                  <a:pt x="3636211" y="2144127"/>
                  <a:pt x="3623872" y="2147030"/>
                  <a:pt x="3623147" y="2136142"/>
                </a:cubicBezTo>
                <a:cubicBezTo>
                  <a:pt x="3621696" y="2108563"/>
                  <a:pt x="3602825" y="2120902"/>
                  <a:pt x="3589760" y="2117998"/>
                </a:cubicBezTo>
                <a:cubicBezTo>
                  <a:pt x="3561454" y="2112192"/>
                  <a:pt x="3529519" y="2132514"/>
                  <a:pt x="3504842" y="2105660"/>
                </a:cubicBezTo>
                <a:cubicBezTo>
                  <a:pt x="3502666" y="2100579"/>
                  <a:pt x="3499037" y="2094772"/>
                  <a:pt x="3499037" y="2089693"/>
                </a:cubicBezTo>
                <a:cubicBezTo>
                  <a:pt x="3498311" y="1981550"/>
                  <a:pt x="3498311" y="1874133"/>
                  <a:pt x="3499037" y="1765989"/>
                </a:cubicBezTo>
                <a:cubicBezTo>
                  <a:pt x="3499037" y="1760909"/>
                  <a:pt x="3502666" y="1755103"/>
                  <a:pt x="3504842" y="1750022"/>
                </a:cubicBezTo>
                <a:cubicBezTo>
                  <a:pt x="3503391" y="1741313"/>
                  <a:pt x="3496859" y="1744216"/>
                  <a:pt x="3491053" y="1744216"/>
                </a:cubicBezTo>
                <a:lnTo>
                  <a:pt x="3248639" y="1744942"/>
                </a:lnTo>
                <a:cubicBezTo>
                  <a:pt x="3186947" y="1744942"/>
                  <a:pt x="3188398" y="1744942"/>
                  <a:pt x="3186220" y="1683975"/>
                </a:cubicBezTo>
                <a:cubicBezTo>
                  <a:pt x="3185495" y="1662201"/>
                  <a:pt x="3199285" y="1635348"/>
                  <a:pt x="3172431" y="1617928"/>
                </a:cubicBezTo>
                <a:cubicBezTo>
                  <a:pt x="3162995" y="1610670"/>
                  <a:pt x="3165898" y="1600510"/>
                  <a:pt x="3165898" y="1591074"/>
                </a:cubicBezTo>
                <a:lnTo>
                  <a:pt x="3165898" y="1007539"/>
                </a:lnTo>
                <a:lnTo>
                  <a:pt x="3172375" y="980915"/>
                </a:lnTo>
                <a:lnTo>
                  <a:pt x="3171705" y="981410"/>
                </a:lnTo>
                <a:lnTo>
                  <a:pt x="3172431" y="980685"/>
                </a:lnTo>
                <a:cubicBezTo>
                  <a:pt x="3172412" y="980762"/>
                  <a:pt x="3172394" y="980838"/>
                  <a:pt x="3172375" y="980915"/>
                </a:cubicBezTo>
                <a:lnTo>
                  <a:pt x="3184225" y="972157"/>
                </a:lnTo>
                <a:cubicBezTo>
                  <a:pt x="3189305" y="971612"/>
                  <a:pt x="3194930" y="972701"/>
                  <a:pt x="3200011" y="972701"/>
                </a:cubicBezTo>
                <a:lnTo>
                  <a:pt x="3781369" y="972701"/>
                </a:lnTo>
                <a:cubicBezTo>
                  <a:pt x="3791530" y="972701"/>
                  <a:pt x="3803868" y="967621"/>
                  <a:pt x="3809675" y="981410"/>
                </a:cubicBezTo>
                <a:lnTo>
                  <a:pt x="3808949" y="980685"/>
                </a:lnTo>
                <a:cubicBezTo>
                  <a:pt x="3810400" y="982136"/>
                  <a:pt x="3811852" y="982862"/>
                  <a:pt x="3813303" y="984314"/>
                </a:cubicBezTo>
                <a:lnTo>
                  <a:pt x="3811127" y="986491"/>
                </a:lnTo>
                <a:cubicBezTo>
                  <a:pt x="3816207" y="998103"/>
                  <a:pt x="3819837" y="1010442"/>
                  <a:pt x="3831448" y="1017700"/>
                </a:cubicBezTo>
                <a:cubicBezTo>
                  <a:pt x="3858303" y="1019152"/>
                  <a:pt x="3885157" y="1022055"/>
                  <a:pt x="3912011" y="1017700"/>
                </a:cubicBezTo>
                <a:cubicBezTo>
                  <a:pt x="3911285" y="1012620"/>
                  <a:pt x="3913463" y="1009716"/>
                  <a:pt x="3919269" y="1010442"/>
                </a:cubicBezTo>
                <a:cubicBezTo>
                  <a:pt x="3918544" y="1004635"/>
                  <a:pt x="3920720" y="1001732"/>
                  <a:pt x="3926527" y="1002459"/>
                </a:cubicBezTo>
                <a:cubicBezTo>
                  <a:pt x="3927254" y="979959"/>
                  <a:pt x="3927979" y="957459"/>
                  <a:pt x="3928705" y="934960"/>
                </a:cubicBezTo>
                <a:cubicBezTo>
                  <a:pt x="3905479" y="905203"/>
                  <a:pt x="3864835" y="897945"/>
                  <a:pt x="3838706" y="922621"/>
                </a:cubicBezTo>
                <a:cubicBezTo>
                  <a:pt x="3823465" y="936412"/>
                  <a:pt x="3808949" y="939315"/>
                  <a:pt x="3790078" y="939315"/>
                </a:cubicBezTo>
                <a:lnTo>
                  <a:pt x="3191301" y="939315"/>
                </a:lnTo>
                <a:cubicBezTo>
                  <a:pt x="3141947" y="939315"/>
                  <a:pt x="3141947" y="939315"/>
                  <a:pt x="3141947" y="987217"/>
                </a:cubicBezTo>
                <a:lnTo>
                  <a:pt x="3141947" y="1596881"/>
                </a:lnTo>
                <a:cubicBezTo>
                  <a:pt x="3141947" y="1615026"/>
                  <a:pt x="3143399" y="1628815"/>
                  <a:pt x="3117271" y="1630267"/>
                </a:cubicBezTo>
                <a:cubicBezTo>
                  <a:pt x="3048321" y="1633896"/>
                  <a:pt x="3048321" y="1635348"/>
                  <a:pt x="3049046" y="1702846"/>
                </a:cubicBezTo>
                <a:cubicBezTo>
                  <a:pt x="3049046" y="1710104"/>
                  <a:pt x="3048321" y="1717362"/>
                  <a:pt x="3049773" y="1724619"/>
                </a:cubicBezTo>
                <a:cubicBezTo>
                  <a:pt x="3052675" y="1741313"/>
                  <a:pt x="3045418" y="1746393"/>
                  <a:pt x="3030176" y="1746393"/>
                </a:cubicBezTo>
                <a:lnTo>
                  <a:pt x="2968483" y="1746393"/>
                </a:lnTo>
                <a:cubicBezTo>
                  <a:pt x="2900985" y="1745668"/>
                  <a:pt x="2911147" y="1755829"/>
                  <a:pt x="2909695" y="1689782"/>
                </a:cubicBezTo>
                <a:cubicBezTo>
                  <a:pt x="2909695" y="1660025"/>
                  <a:pt x="2919855" y="1625187"/>
                  <a:pt x="2874131" y="1617928"/>
                </a:cubicBezTo>
                <a:cubicBezTo>
                  <a:pt x="2862518" y="1607767"/>
                  <a:pt x="2867598" y="1594703"/>
                  <a:pt x="2863970" y="1584542"/>
                </a:cubicBezTo>
                <a:lnTo>
                  <a:pt x="2863970" y="535775"/>
                </a:lnTo>
                <a:cubicBezTo>
                  <a:pt x="2863970" y="524162"/>
                  <a:pt x="2858163" y="511098"/>
                  <a:pt x="2871228" y="502389"/>
                </a:cubicBezTo>
                <a:lnTo>
                  <a:pt x="2870501" y="503114"/>
                </a:lnTo>
                <a:cubicBezTo>
                  <a:pt x="2879211" y="487147"/>
                  <a:pt x="2893727" y="494405"/>
                  <a:pt x="2906066" y="494405"/>
                </a:cubicBezTo>
                <a:lnTo>
                  <a:pt x="3344443" y="495131"/>
                </a:lnTo>
                <a:cubicBezTo>
                  <a:pt x="3372023" y="495131"/>
                  <a:pt x="3379281" y="487147"/>
                  <a:pt x="3378556" y="460293"/>
                </a:cubicBezTo>
                <a:cubicBezTo>
                  <a:pt x="3377104" y="375375"/>
                  <a:pt x="3377829" y="291183"/>
                  <a:pt x="3378556" y="206266"/>
                </a:cubicBezTo>
                <a:cubicBezTo>
                  <a:pt x="3378556" y="195379"/>
                  <a:pt x="3370572" y="177961"/>
                  <a:pt x="3393071" y="176509"/>
                </a:cubicBezTo>
                <a:cubicBezTo>
                  <a:pt x="3393071" y="162719"/>
                  <a:pt x="3401054" y="155461"/>
                  <a:pt x="3414845" y="154735"/>
                </a:cubicBezTo>
                <a:cubicBezTo>
                  <a:pt x="3415570" y="133687"/>
                  <a:pt x="3416296" y="113365"/>
                  <a:pt x="3417022" y="92317"/>
                </a:cubicBezTo>
                <a:cubicBezTo>
                  <a:pt x="3403232" y="63285"/>
                  <a:pt x="3374926" y="58931"/>
                  <a:pt x="3349523" y="62560"/>
                </a:cubicBezTo>
                <a:cubicBezTo>
                  <a:pt x="3325573" y="65463"/>
                  <a:pt x="3306702" y="85059"/>
                  <a:pt x="3300169" y="109736"/>
                </a:cubicBezTo>
                <a:cubicBezTo>
                  <a:pt x="3292186" y="140945"/>
                  <a:pt x="3305977" y="166348"/>
                  <a:pt x="3330653" y="180863"/>
                </a:cubicBezTo>
                <a:cubicBezTo>
                  <a:pt x="3350250" y="192476"/>
                  <a:pt x="3352427" y="205540"/>
                  <a:pt x="3352427" y="224411"/>
                </a:cubicBezTo>
                <a:cubicBezTo>
                  <a:pt x="3352427" y="295539"/>
                  <a:pt x="3350975" y="367392"/>
                  <a:pt x="3353153" y="438519"/>
                </a:cubicBezTo>
                <a:cubicBezTo>
                  <a:pt x="3353879" y="465374"/>
                  <a:pt x="3346620" y="472632"/>
                  <a:pt x="3319041" y="472632"/>
                </a:cubicBezTo>
                <a:lnTo>
                  <a:pt x="2869050" y="471179"/>
                </a:lnTo>
                <a:cubicBezTo>
                  <a:pt x="2836390" y="470454"/>
                  <a:pt x="2825503" y="479164"/>
                  <a:pt x="2825503" y="513276"/>
                </a:cubicBezTo>
                <a:cubicBezTo>
                  <a:pt x="2826955" y="876171"/>
                  <a:pt x="2826229" y="1239066"/>
                  <a:pt x="2826955" y="1601961"/>
                </a:cubicBezTo>
                <a:cubicBezTo>
                  <a:pt x="2826955" y="1623735"/>
                  <a:pt x="2823325" y="1634622"/>
                  <a:pt x="2800100" y="1631719"/>
                </a:cubicBezTo>
                <a:cubicBezTo>
                  <a:pt x="2776875" y="1628090"/>
                  <a:pt x="2765989" y="1636799"/>
                  <a:pt x="2768891" y="1661476"/>
                </a:cubicBezTo>
                <a:cubicBezTo>
                  <a:pt x="2769618" y="1670185"/>
                  <a:pt x="2768891" y="1678169"/>
                  <a:pt x="2768891" y="1686878"/>
                </a:cubicBezTo>
                <a:cubicBezTo>
                  <a:pt x="2768891" y="1747845"/>
                  <a:pt x="2768891" y="1747845"/>
                  <a:pt x="2708650" y="1747845"/>
                </a:cubicBezTo>
                <a:cubicBezTo>
                  <a:pt x="2626636" y="1747845"/>
                  <a:pt x="2625910" y="1747845"/>
                  <a:pt x="2626636" y="1667282"/>
                </a:cubicBezTo>
                <a:cubicBezTo>
                  <a:pt x="2626636" y="1644057"/>
                  <a:pt x="2628088" y="1623009"/>
                  <a:pt x="2593976" y="1631719"/>
                </a:cubicBezTo>
                <a:cubicBezTo>
                  <a:pt x="2583815" y="1633896"/>
                  <a:pt x="2574380" y="1630993"/>
                  <a:pt x="2570751" y="1619380"/>
                </a:cubicBezTo>
                <a:cubicBezTo>
                  <a:pt x="2562041" y="1607767"/>
                  <a:pt x="2566396" y="1593978"/>
                  <a:pt x="2566396" y="1580914"/>
                </a:cubicBezTo>
                <a:lnTo>
                  <a:pt x="2566396" y="137317"/>
                </a:lnTo>
                <a:cubicBezTo>
                  <a:pt x="2566396" y="126429"/>
                  <a:pt x="2559863" y="113365"/>
                  <a:pt x="2573653" y="104655"/>
                </a:cubicBezTo>
                <a:lnTo>
                  <a:pt x="2573653" y="105382"/>
                </a:lnTo>
                <a:cubicBezTo>
                  <a:pt x="2572929" y="99575"/>
                  <a:pt x="2575105" y="96672"/>
                  <a:pt x="2580912" y="97398"/>
                </a:cubicBezTo>
                <a:cubicBezTo>
                  <a:pt x="2576557" y="77802"/>
                  <a:pt x="2592525" y="60382"/>
                  <a:pt x="2588896" y="40786"/>
                </a:cubicBezTo>
                <a:cubicBezTo>
                  <a:pt x="2582364" y="8126"/>
                  <a:pt x="2556235" y="-1310"/>
                  <a:pt x="2529381" y="142"/>
                </a:cubicBezTo>
                <a:close/>
              </a:path>
            </a:pathLst>
          </a:custGeom>
          <a:solidFill>
            <a:srgbClr val="1EA6C9">
              <a:alpha val="70000"/>
            </a:srgbClr>
          </a:solidFill>
          <a:ln w="77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5B9E84-295C-428D-9A13-40A5F631C137}"/>
              </a:ext>
            </a:extLst>
          </p:cNvPr>
          <p:cNvSpPr txBox="1"/>
          <p:nvPr/>
        </p:nvSpPr>
        <p:spPr>
          <a:xfrm>
            <a:off x="2652469" y="5413767"/>
            <a:ext cx="54967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SLIDE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BD1E55-8524-4CDD-BDEF-CA04BFA8855D}"/>
              </a:ext>
            </a:extLst>
          </p:cNvPr>
          <p:cNvSpPr txBox="1"/>
          <p:nvPr/>
        </p:nvSpPr>
        <p:spPr>
          <a:xfrm>
            <a:off x="2652469" y="6100980"/>
            <a:ext cx="54967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Power Point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D3363F-3EEB-4DB1-B38E-EC4BAF4E5462}"/>
              </a:ext>
            </a:extLst>
          </p:cNvPr>
          <p:cNvSpPr txBox="1"/>
          <p:nvPr/>
        </p:nvSpPr>
        <p:spPr>
          <a:xfrm>
            <a:off x="2652469" y="5157441"/>
            <a:ext cx="5496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직사각형 1">
            <a:extLst>
              <a:ext uri="{FF2B5EF4-FFF2-40B4-BE49-F238E27FC236}">
                <a16:creationId xmlns:a16="http://schemas.microsoft.com/office/drawing/2014/main" id="{50433F83-051F-4448-8AE5-1A2B14BE25ED}"/>
              </a:ext>
            </a:extLst>
          </p:cNvPr>
          <p:cNvSpPr/>
          <p:nvPr/>
        </p:nvSpPr>
        <p:spPr>
          <a:xfrm>
            <a:off x="6381155" y="1592155"/>
            <a:ext cx="2602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3E6F58-6E3A-45C2-B8D7-C4AEAC1A9B14}"/>
              </a:ext>
            </a:extLst>
          </p:cNvPr>
          <p:cNvSpPr txBox="1"/>
          <p:nvPr/>
        </p:nvSpPr>
        <p:spPr>
          <a:xfrm>
            <a:off x="6381156" y="389757"/>
            <a:ext cx="2576676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81F60E-FC09-4C60-B418-8799A325E5A9}"/>
              </a:ext>
            </a:extLst>
          </p:cNvPr>
          <p:cNvSpPr txBox="1"/>
          <p:nvPr/>
        </p:nvSpPr>
        <p:spPr>
          <a:xfrm>
            <a:off x="9353368" y="1260345"/>
            <a:ext cx="2503687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7C53D6-8107-466A-8BF0-DD06A53BC156}"/>
              </a:ext>
            </a:extLst>
          </p:cNvPr>
          <p:cNvSpPr txBox="1"/>
          <p:nvPr/>
        </p:nvSpPr>
        <p:spPr>
          <a:xfrm>
            <a:off x="9235673" y="389757"/>
            <a:ext cx="26074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accent2"/>
                </a:solidFill>
                <a:cs typeface="Arial" pitchFamily="34" charset="0"/>
              </a:rPr>
              <a:t>OREM IPSUM DOLOR SIT AMET </a:t>
            </a:r>
            <a:endParaRPr lang="ko-KR" altLang="en-US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9449AF0B-F282-4480-A44E-24DB7F50A649}"/>
              </a:ext>
            </a:extLst>
          </p:cNvPr>
          <p:cNvGrpSpPr/>
          <p:nvPr/>
        </p:nvGrpSpPr>
        <p:grpSpPr>
          <a:xfrm>
            <a:off x="8658846" y="1925860"/>
            <a:ext cx="2443203" cy="4312740"/>
            <a:chOff x="8544520" y="2061601"/>
            <a:chExt cx="2443203" cy="431274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1E46E8-82E3-429C-85D1-55700657B702}"/>
                </a:ext>
              </a:extLst>
            </p:cNvPr>
            <p:cNvSpPr/>
            <p:nvPr/>
          </p:nvSpPr>
          <p:spPr>
            <a:xfrm>
              <a:off x="9313776" y="3984915"/>
              <a:ext cx="1448107" cy="2378198"/>
            </a:xfrm>
            <a:custGeom>
              <a:avLst/>
              <a:gdLst>
                <a:gd name="connsiteX0" fmla="*/ 1076207 w 1448107"/>
                <a:gd name="connsiteY0" fmla="*/ 754477 h 2378198"/>
                <a:gd name="connsiteX1" fmla="*/ 1077744 w 1448107"/>
                <a:gd name="connsiteY1" fmla="*/ 720160 h 2378198"/>
                <a:gd name="connsiteX2" fmla="*/ 1168404 w 1448107"/>
                <a:gd name="connsiteY2" fmla="*/ 604914 h 2378198"/>
                <a:gd name="connsiteX3" fmla="*/ 1214502 w 1448107"/>
                <a:gd name="connsiteY3" fmla="*/ 492742 h 2378198"/>
                <a:gd name="connsiteX4" fmla="*/ 1225770 w 1448107"/>
                <a:gd name="connsiteY4" fmla="*/ 18443 h 2378198"/>
                <a:gd name="connsiteX5" fmla="*/ 1206819 w 1448107"/>
                <a:gd name="connsiteY5" fmla="*/ 4 h 2378198"/>
                <a:gd name="connsiteX6" fmla="*/ 35925 w 1448107"/>
                <a:gd name="connsiteY6" fmla="*/ 54297 h 2378198"/>
                <a:gd name="connsiteX7" fmla="*/ 583 w 1448107"/>
                <a:gd name="connsiteY7" fmla="*/ 91176 h 2378198"/>
                <a:gd name="connsiteX8" fmla="*/ 12364 w 1448107"/>
                <a:gd name="connsiteY8" fmla="*/ 276081 h 2378198"/>
                <a:gd name="connsiteX9" fmla="*/ 53340 w 1448107"/>
                <a:gd name="connsiteY9" fmla="*/ 332935 h 2378198"/>
                <a:gd name="connsiteX10" fmla="*/ 624445 w 1448107"/>
                <a:gd name="connsiteY10" fmla="*/ 632573 h 2378198"/>
                <a:gd name="connsiteX11" fmla="*/ 638275 w 1448107"/>
                <a:gd name="connsiteY11" fmla="*/ 653574 h 2378198"/>
                <a:gd name="connsiteX12" fmla="*/ 658763 w 1448107"/>
                <a:gd name="connsiteY12" fmla="*/ 1274875 h 2378198"/>
                <a:gd name="connsiteX13" fmla="*/ 679251 w 1448107"/>
                <a:gd name="connsiteY13" fmla="*/ 1297411 h 2378198"/>
                <a:gd name="connsiteX14" fmla="*/ 812936 w 1448107"/>
                <a:gd name="connsiteY14" fmla="*/ 1300997 h 2378198"/>
                <a:gd name="connsiteX15" fmla="*/ 850838 w 1448107"/>
                <a:gd name="connsiteY15" fmla="*/ 1308680 h 2378198"/>
                <a:gd name="connsiteX16" fmla="*/ 868253 w 1448107"/>
                <a:gd name="connsiteY16" fmla="*/ 1438779 h 2378198"/>
                <a:gd name="connsiteX17" fmla="*/ 937401 w 1448107"/>
                <a:gd name="connsiteY17" fmla="*/ 2358694 h 2378198"/>
                <a:gd name="connsiteX18" fmla="*/ 960450 w 1448107"/>
                <a:gd name="connsiteY18" fmla="*/ 2378157 h 2378198"/>
                <a:gd name="connsiteX19" fmla="*/ 1141769 w 1448107"/>
                <a:gd name="connsiteY19" fmla="*/ 2365865 h 2378198"/>
                <a:gd name="connsiteX20" fmla="*/ 1161745 w 1448107"/>
                <a:gd name="connsiteY20" fmla="*/ 2345377 h 2378198"/>
                <a:gd name="connsiteX21" fmla="*/ 1169940 w 1448107"/>
                <a:gd name="connsiteY21" fmla="*/ 1518171 h 2378198"/>
                <a:gd name="connsiteX22" fmla="*/ 1189916 w 1448107"/>
                <a:gd name="connsiteY22" fmla="*/ 1494097 h 2378198"/>
                <a:gd name="connsiteX23" fmla="*/ 1429627 w 1448107"/>
                <a:gd name="connsiteY23" fmla="*/ 1450047 h 2378198"/>
                <a:gd name="connsiteX24" fmla="*/ 1448066 w 1448107"/>
                <a:gd name="connsiteY24" fmla="*/ 1425974 h 2378198"/>
                <a:gd name="connsiteX25" fmla="*/ 1444481 w 1448107"/>
                <a:gd name="connsiteY25" fmla="*/ 1294338 h 2378198"/>
                <a:gd name="connsiteX26" fmla="*/ 1076207 w 1448107"/>
                <a:gd name="connsiteY26" fmla="*/ 754477 h 23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48107" h="2378198">
                  <a:moveTo>
                    <a:pt x="1076207" y="754477"/>
                  </a:moveTo>
                  <a:cubicBezTo>
                    <a:pt x="1067500" y="741672"/>
                    <a:pt x="1068012" y="732453"/>
                    <a:pt x="1077744" y="720160"/>
                  </a:cubicBezTo>
                  <a:cubicBezTo>
                    <a:pt x="1108476" y="682257"/>
                    <a:pt x="1137159" y="642305"/>
                    <a:pt x="1168404" y="604914"/>
                  </a:cubicBezTo>
                  <a:cubicBezTo>
                    <a:pt x="1195550" y="572134"/>
                    <a:pt x="1216551" y="538328"/>
                    <a:pt x="1214502" y="492742"/>
                  </a:cubicBezTo>
                  <a:cubicBezTo>
                    <a:pt x="1211429" y="416424"/>
                    <a:pt x="1226283" y="95273"/>
                    <a:pt x="1225770" y="18443"/>
                  </a:cubicBezTo>
                  <a:cubicBezTo>
                    <a:pt x="1225770" y="5126"/>
                    <a:pt x="1220136" y="516"/>
                    <a:pt x="1206819" y="4"/>
                  </a:cubicBezTo>
                  <a:cubicBezTo>
                    <a:pt x="1191453" y="-508"/>
                    <a:pt x="139390" y="49688"/>
                    <a:pt x="35925" y="54297"/>
                  </a:cubicBezTo>
                  <a:cubicBezTo>
                    <a:pt x="71" y="55834"/>
                    <a:pt x="-1465" y="54810"/>
                    <a:pt x="583" y="91176"/>
                  </a:cubicBezTo>
                  <a:cubicBezTo>
                    <a:pt x="3657" y="152640"/>
                    <a:pt x="9291" y="214104"/>
                    <a:pt x="12364" y="276081"/>
                  </a:cubicBezTo>
                  <a:cubicBezTo>
                    <a:pt x="13901" y="305276"/>
                    <a:pt x="24145" y="324740"/>
                    <a:pt x="53340" y="332935"/>
                  </a:cubicBezTo>
                  <a:cubicBezTo>
                    <a:pt x="61023" y="334984"/>
                    <a:pt x="587054" y="613110"/>
                    <a:pt x="624445" y="632573"/>
                  </a:cubicBezTo>
                  <a:cubicBezTo>
                    <a:pt x="633153" y="637183"/>
                    <a:pt x="638275" y="643330"/>
                    <a:pt x="638275" y="653574"/>
                  </a:cubicBezTo>
                  <a:cubicBezTo>
                    <a:pt x="643397" y="762673"/>
                    <a:pt x="659275" y="1262582"/>
                    <a:pt x="658763" y="1274875"/>
                  </a:cubicBezTo>
                  <a:cubicBezTo>
                    <a:pt x="658251" y="1288704"/>
                    <a:pt x="663373" y="1297411"/>
                    <a:pt x="679251" y="1297411"/>
                  </a:cubicBezTo>
                  <a:cubicBezTo>
                    <a:pt x="723812" y="1297411"/>
                    <a:pt x="768374" y="1300997"/>
                    <a:pt x="812936" y="1300997"/>
                  </a:cubicBezTo>
                  <a:cubicBezTo>
                    <a:pt x="828302" y="1300997"/>
                    <a:pt x="841619" y="1300997"/>
                    <a:pt x="850838" y="1308680"/>
                  </a:cubicBezTo>
                  <a:cubicBezTo>
                    <a:pt x="864156" y="1319948"/>
                    <a:pt x="867229" y="1417267"/>
                    <a:pt x="868253" y="1438779"/>
                  </a:cubicBezTo>
                  <a:cubicBezTo>
                    <a:pt x="873375" y="1515097"/>
                    <a:pt x="932791" y="2304400"/>
                    <a:pt x="937401" y="2358694"/>
                  </a:cubicBezTo>
                  <a:cubicBezTo>
                    <a:pt x="938937" y="2374572"/>
                    <a:pt x="944571" y="2378670"/>
                    <a:pt x="960450" y="2378157"/>
                  </a:cubicBezTo>
                  <a:cubicBezTo>
                    <a:pt x="1020890" y="2374572"/>
                    <a:pt x="1081329" y="2367401"/>
                    <a:pt x="1141769" y="2365865"/>
                  </a:cubicBezTo>
                  <a:cubicBezTo>
                    <a:pt x="1154574" y="2365352"/>
                    <a:pt x="1160721" y="2360230"/>
                    <a:pt x="1161745" y="2345377"/>
                  </a:cubicBezTo>
                  <a:cubicBezTo>
                    <a:pt x="1165843" y="2289034"/>
                    <a:pt x="1169428" y="1580659"/>
                    <a:pt x="1169940" y="1518171"/>
                  </a:cubicBezTo>
                  <a:cubicBezTo>
                    <a:pt x="1169940" y="1503829"/>
                    <a:pt x="1173526" y="1496146"/>
                    <a:pt x="1189916" y="1494097"/>
                  </a:cubicBezTo>
                  <a:cubicBezTo>
                    <a:pt x="1210916" y="1491024"/>
                    <a:pt x="1370211" y="1460804"/>
                    <a:pt x="1429627" y="1450047"/>
                  </a:cubicBezTo>
                  <a:cubicBezTo>
                    <a:pt x="1444481" y="1447486"/>
                    <a:pt x="1448578" y="1440828"/>
                    <a:pt x="1448066" y="1425974"/>
                  </a:cubicBezTo>
                  <a:cubicBezTo>
                    <a:pt x="1446529" y="1381925"/>
                    <a:pt x="1443456" y="1338387"/>
                    <a:pt x="1444481" y="1294338"/>
                  </a:cubicBezTo>
                  <a:cubicBezTo>
                    <a:pt x="1443968" y="1281533"/>
                    <a:pt x="1155599" y="866137"/>
                    <a:pt x="1076207" y="754477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DED2552-6696-4D55-8F1F-5E9BE176AC19}"/>
                </a:ext>
              </a:extLst>
            </p:cNvPr>
            <p:cNvSpPr/>
            <p:nvPr/>
          </p:nvSpPr>
          <p:spPr>
            <a:xfrm>
              <a:off x="8800872" y="3988656"/>
              <a:ext cx="975815" cy="2386238"/>
            </a:xfrm>
            <a:custGeom>
              <a:avLst/>
              <a:gdLst>
                <a:gd name="connsiteX0" fmla="*/ 965249 w 975815"/>
                <a:gd name="connsiteY0" fmla="*/ 779419 h 2386238"/>
                <a:gd name="connsiteX1" fmla="*/ 384412 w 975815"/>
                <a:gd name="connsiteY1" fmla="*/ 387072 h 2386238"/>
                <a:gd name="connsiteX2" fmla="*/ 366485 w 975815"/>
                <a:gd name="connsiteY2" fmla="*/ 359926 h 2386238"/>
                <a:gd name="connsiteX3" fmla="*/ 358289 w 975815"/>
                <a:gd name="connsiteY3" fmla="*/ 35702 h 2386238"/>
                <a:gd name="connsiteX4" fmla="*/ 331655 w 975815"/>
                <a:gd name="connsiteY4" fmla="*/ 11116 h 2386238"/>
                <a:gd name="connsiteX5" fmla="*/ 162628 w 975815"/>
                <a:gd name="connsiteY5" fmla="*/ 360 h 2386238"/>
                <a:gd name="connsiteX6" fmla="*/ 134969 w 975815"/>
                <a:gd name="connsiteY6" fmla="*/ 24434 h 2386238"/>
                <a:gd name="connsiteX7" fmla="*/ 145213 w 975815"/>
                <a:gd name="connsiteY7" fmla="*/ 450586 h 2386238"/>
                <a:gd name="connsiteX8" fmla="*/ 188750 w 975815"/>
                <a:gd name="connsiteY8" fmla="*/ 537660 h 2386238"/>
                <a:gd name="connsiteX9" fmla="*/ 389021 w 975815"/>
                <a:gd name="connsiteY9" fmla="*/ 701052 h 2386238"/>
                <a:gd name="connsiteX10" fmla="*/ 399265 w 975815"/>
                <a:gd name="connsiteY10" fmla="*/ 728199 h 2386238"/>
                <a:gd name="connsiteX11" fmla="*/ 369046 w 975815"/>
                <a:gd name="connsiteY11" fmla="*/ 875713 h 2386238"/>
                <a:gd name="connsiteX12" fmla="*/ 341387 w 975815"/>
                <a:gd name="connsiteY12" fmla="*/ 917714 h 2386238"/>
                <a:gd name="connsiteX13" fmla="*/ 89383 w 975815"/>
                <a:gd name="connsiteY13" fmla="*/ 1099546 h 2386238"/>
                <a:gd name="connsiteX14" fmla="*/ 65310 w 975815"/>
                <a:gd name="connsiteY14" fmla="*/ 1130790 h 2386238"/>
                <a:gd name="connsiteX15" fmla="*/ 1285 w 975815"/>
                <a:gd name="connsiteY15" fmla="*/ 1422745 h 2386238"/>
                <a:gd name="connsiteX16" fmla="*/ 19212 w 975815"/>
                <a:gd name="connsiteY16" fmla="*/ 1451428 h 2386238"/>
                <a:gd name="connsiteX17" fmla="*/ 42261 w 975815"/>
                <a:gd name="connsiteY17" fmla="*/ 1457574 h 2386238"/>
                <a:gd name="connsiteX18" fmla="*/ 357777 w 975815"/>
                <a:gd name="connsiteY18" fmla="*/ 1547722 h 2386238"/>
                <a:gd name="connsiteX19" fmla="*/ 398753 w 975815"/>
                <a:gd name="connsiteY19" fmla="*/ 1597918 h 2386238"/>
                <a:gd name="connsiteX20" fmla="*/ 447412 w 975815"/>
                <a:gd name="connsiteY20" fmla="*/ 2368269 h 2386238"/>
                <a:gd name="connsiteX21" fmla="*/ 467388 w 975815"/>
                <a:gd name="connsiteY21" fmla="*/ 2386196 h 2386238"/>
                <a:gd name="connsiteX22" fmla="*/ 621561 w 975815"/>
                <a:gd name="connsiteY22" fmla="*/ 2381587 h 2386238"/>
                <a:gd name="connsiteX23" fmla="*/ 644610 w 975815"/>
                <a:gd name="connsiteY23" fmla="*/ 2357001 h 2386238"/>
                <a:gd name="connsiteX24" fmla="*/ 666123 w 975815"/>
                <a:gd name="connsiteY24" fmla="*/ 1579991 h 2386238"/>
                <a:gd name="connsiteX25" fmla="*/ 673293 w 975815"/>
                <a:gd name="connsiteY25" fmla="*/ 1546698 h 2386238"/>
                <a:gd name="connsiteX26" fmla="*/ 725026 w 975815"/>
                <a:gd name="connsiteY26" fmla="*/ 1426330 h 2386238"/>
                <a:gd name="connsiteX27" fmla="*/ 779831 w 975815"/>
                <a:gd name="connsiteY27" fmla="*/ 1195839 h 2386238"/>
                <a:gd name="connsiteX28" fmla="*/ 779319 w 975815"/>
                <a:gd name="connsiteY28" fmla="*/ 898250 h 2386238"/>
                <a:gd name="connsiteX29" fmla="*/ 808003 w 975815"/>
                <a:gd name="connsiteY29" fmla="*/ 857786 h 2386238"/>
                <a:gd name="connsiteX30" fmla="*/ 963200 w 975815"/>
                <a:gd name="connsiteY30" fmla="*/ 798883 h 2386238"/>
                <a:gd name="connsiteX31" fmla="*/ 975493 w 975815"/>
                <a:gd name="connsiteY31" fmla="*/ 791200 h 2386238"/>
                <a:gd name="connsiteX32" fmla="*/ 965249 w 975815"/>
                <a:gd name="connsiteY32" fmla="*/ 779419 h 238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75815" h="2386238">
                  <a:moveTo>
                    <a:pt x="965249" y="779419"/>
                  </a:moveTo>
                  <a:cubicBezTo>
                    <a:pt x="877150" y="720004"/>
                    <a:pt x="489925" y="458269"/>
                    <a:pt x="384412" y="387072"/>
                  </a:cubicBezTo>
                  <a:cubicBezTo>
                    <a:pt x="374168" y="380414"/>
                    <a:pt x="365460" y="373243"/>
                    <a:pt x="366485" y="359926"/>
                  </a:cubicBezTo>
                  <a:cubicBezTo>
                    <a:pt x="368533" y="324584"/>
                    <a:pt x="358289" y="38263"/>
                    <a:pt x="358289" y="35702"/>
                  </a:cubicBezTo>
                  <a:cubicBezTo>
                    <a:pt x="357265" y="18799"/>
                    <a:pt x="350094" y="11628"/>
                    <a:pt x="331655" y="11116"/>
                  </a:cubicBezTo>
                  <a:cubicBezTo>
                    <a:pt x="275313" y="9067"/>
                    <a:pt x="218970" y="4458"/>
                    <a:pt x="162628" y="360"/>
                  </a:cubicBezTo>
                  <a:cubicBezTo>
                    <a:pt x="139067" y="-1177"/>
                    <a:pt x="133945" y="1384"/>
                    <a:pt x="134969" y="24434"/>
                  </a:cubicBezTo>
                  <a:cubicBezTo>
                    <a:pt x="137530" y="96142"/>
                    <a:pt x="147774" y="380414"/>
                    <a:pt x="145213" y="450586"/>
                  </a:cubicBezTo>
                  <a:cubicBezTo>
                    <a:pt x="143677" y="490025"/>
                    <a:pt x="158531" y="514611"/>
                    <a:pt x="188750" y="537660"/>
                  </a:cubicBezTo>
                  <a:cubicBezTo>
                    <a:pt x="256873" y="590417"/>
                    <a:pt x="322435" y="646247"/>
                    <a:pt x="389021" y="701052"/>
                  </a:cubicBezTo>
                  <a:cubicBezTo>
                    <a:pt x="397729" y="708223"/>
                    <a:pt x="401826" y="715906"/>
                    <a:pt x="399265" y="728199"/>
                  </a:cubicBezTo>
                  <a:cubicBezTo>
                    <a:pt x="388509" y="777370"/>
                    <a:pt x="378777" y="826542"/>
                    <a:pt x="369046" y="875713"/>
                  </a:cubicBezTo>
                  <a:cubicBezTo>
                    <a:pt x="365460" y="894152"/>
                    <a:pt x="356753" y="906957"/>
                    <a:pt x="341387" y="917714"/>
                  </a:cubicBezTo>
                  <a:cubicBezTo>
                    <a:pt x="256873" y="978154"/>
                    <a:pt x="173384" y="1039105"/>
                    <a:pt x="89383" y="1099546"/>
                  </a:cubicBezTo>
                  <a:cubicBezTo>
                    <a:pt x="78115" y="1107741"/>
                    <a:pt x="67871" y="1115424"/>
                    <a:pt x="65310" y="1130790"/>
                  </a:cubicBezTo>
                  <a:cubicBezTo>
                    <a:pt x="60188" y="1159473"/>
                    <a:pt x="6919" y="1400720"/>
                    <a:pt x="1285" y="1422745"/>
                  </a:cubicBezTo>
                  <a:cubicBezTo>
                    <a:pt x="-2813" y="1438111"/>
                    <a:pt x="2821" y="1447843"/>
                    <a:pt x="19212" y="1451428"/>
                  </a:cubicBezTo>
                  <a:cubicBezTo>
                    <a:pt x="26895" y="1452965"/>
                    <a:pt x="34578" y="1455013"/>
                    <a:pt x="42261" y="1457574"/>
                  </a:cubicBezTo>
                  <a:cubicBezTo>
                    <a:pt x="147262" y="1488307"/>
                    <a:pt x="252776" y="1516990"/>
                    <a:pt x="357777" y="1547722"/>
                  </a:cubicBezTo>
                  <a:cubicBezTo>
                    <a:pt x="376216" y="1553356"/>
                    <a:pt x="398241" y="1578966"/>
                    <a:pt x="398753" y="1597918"/>
                  </a:cubicBezTo>
                  <a:cubicBezTo>
                    <a:pt x="399265" y="1613284"/>
                    <a:pt x="442290" y="2263780"/>
                    <a:pt x="447412" y="2368269"/>
                  </a:cubicBezTo>
                  <a:cubicBezTo>
                    <a:pt x="447925" y="2382611"/>
                    <a:pt x="453047" y="2386709"/>
                    <a:pt x="467388" y="2386196"/>
                  </a:cubicBezTo>
                  <a:cubicBezTo>
                    <a:pt x="518609" y="2384148"/>
                    <a:pt x="570341" y="2382099"/>
                    <a:pt x="621561" y="2381587"/>
                  </a:cubicBezTo>
                  <a:cubicBezTo>
                    <a:pt x="640000" y="2381587"/>
                    <a:pt x="644610" y="2373904"/>
                    <a:pt x="644610" y="2357001"/>
                  </a:cubicBezTo>
                  <a:cubicBezTo>
                    <a:pt x="645635" y="2274537"/>
                    <a:pt x="664074" y="1651699"/>
                    <a:pt x="666123" y="1579991"/>
                  </a:cubicBezTo>
                  <a:cubicBezTo>
                    <a:pt x="666635" y="1568210"/>
                    <a:pt x="668684" y="1557454"/>
                    <a:pt x="673293" y="1546698"/>
                  </a:cubicBezTo>
                  <a:cubicBezTo>
                    <a:pt x="690708" y="1506746"/>
                    <a:pt x="703513" y="1464233"/>
                    <a:pt x="725026" y="1426330"/>
                  </a:cubicBezTo>
                  <a:cubicBezTo>
                    <a:pt x="786490" y="1318768"/>
                    <a:pt x="776246" y="1345914"/>
                    <a:pt x="779831" y="1195839"/>
                  </a:cubicBezTo>
                  <a:cubicBezTo>
                    <a:pt x="782393" y="1096472"/>
                    <a:pt x="780856" y="997617"/>
                    <a:pt x="779319" y="898250"/>
                  </a:cubicBezTo>
                  <a:cubicBezTo>
                    <a:pt x="778807" y="875201"/>
                    <a:pt x="787515" y="865469"/>
                    <a:pt x="808003" y="857786"/>
                  </a:cubicBezTo>
                  <a:cubicBezTo>
                    <a:pt x="860247" y="839347"/>
                    <a:pt x="911467" y="818859"/>
                    <a:pt x="963200" y="798883"/>
                  </a:cubicBezTo>
                  <a:cubicBezTo>
                    <a:pt x="967810" y="797346"/>
                    <a:pt x="974468" y="796834"/>
                    <a:pt x="975493" y="791200"/>
                  </a:cubicBezTo>
                  <a:cubicBezTo>
                    <a:pt x="977541" y="784029"/>
                    <a:pt x="969346" y="782492"/>
                    <a:pt x="965249" y="779419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3DA1A3-33E4-4AF2-B547-087027F8928B}"/>
                </a:ext>
              </a:extLst>
            </p:cNvPr>
            <p:cNvSpPr/>
            <p:nvPr/>
          </p:nvSpPr>
          <p:spPr>
            <a:xfrm>
              <a:off x="8544791" y="2061601"/>
              <a:ext cx="2445519" cy="3786974"/>
            </a:xfrm>
            <a:custGeom>
              <a:avLst/>
              <a:gdLst>
                <a:gd name="connsiteX0" fmla="*/ 2436273 w 2445519"/>
                <a:gd name="connsiteY0" fmla="*/ 3227897 h 3786974"/>
                <a:gd name="connsiteX1" fmla="*/ 2431151 w 2445519"/>
                <a:gd name="connsiteY1" fmla="*/ 3208945 h 3786974"/>
                <a:gd name="connsiteX2" fmla="*/ 2430639 w 2445519"/>
                <a:gd name="connsiteY2" fmla="*/ 3208945 h 3786974"/>
                <a:gd name="connsiteX3" fmla="*/ 2429614 w 2445519"/>
                <a:gd name="connsiteY3" fmla="*/ 3192042 h 3786974"/>
                <a:gd name="connsiteX4" fmla="*/ 2331783 w 2445519"/>
                <a:gd name="connsiteY4" fmla="*/ 3164896 h 3786974"/>
                <a:gd name="connsiteX5" fmla="*/ 2290295 w 2445519"/>
                <a:gd name="connsiteY5" fmla="*/ 3165920 h 3786974"/>
                <a:gd name="connsiteX6" fmla="*/ 2290295 w 2445519"/>
                <a:gd name="connsiteY6" fmla="*/ 1067941 h 3786974"/>
                <a:gd name="connsiteX7" fmla="*/ 1222354 w 2445519"/>
                <a:gd name="connsiteY7" fmla="*/ 0 h 3786974"/>
                <a:gd name="connsiteX8" fmla="*/ 1222354 w 2445519"/>
                <a:gd name="connsiteY8" fmla="*/ 0 h 3786974"/>
                <a:gd name="connsiteX9" fmla="*/ 154413 w 2445519"/>
                <a:gd name="connsiteY9" fmla="*/ 1067941 h 3786974"/>
                <a:gd name="connsiteX10" fmla="*/ 154413 w 2445519"/>
                <a:gd name="connsiteY10" fmla="*/ 3202799 h 3786974"/>
                <a:gd name="connsiteX11" fmla="*/ 26875 w 2445519"/>
                <a:gd name="connsiteY11" fmla="*/ 3246336 h 3786974"/>
                <a:gd name="connsiteX12" fmla="*/ 12533 w 2445519"/>
                <a:gd name="connsiteY12" fmla="*/ 3257092 h 3786974"/>
                <a:gd name="connsiteX13" fmla="*/ 13045 w 2445519"/>
                <a:gd name="connsiteY13" fmla="*/ 3258629 h 3786974"/>
                <a:gd name="connsiteX14" fmla="*/ 1265 w 2445519"/>
                <a:gd name="connsiteY14" fmla="*/ 3278604 h 3786974"/>
                <a:gd name="connsiteX15" fmla="*/ 19192 w 2445519"/>
                <a:gd name="connsiteY15" fmla="*/ 3684781 h 3786974"/>
                <a:gd name="connsiteX16" fmla="*/ 46851 w 2445519"/>
                <a:gd name="connsiteY16" fmla="*/ 3710903 h 3786974"/>
                <a:gd name="connsiteX17" fmla="*/ 261463 w 2445519"/>
                <a:gd name="connsiteY17" fmla="*/ 3735489 h 3786974"/>
                <a:gd name="connsiteX18" fmla="*/ 580565 w 2445519"/>
                <a:gd name="connsiteY18" fmla="*/ 3765196 h 3786974"/>
                <a:gd name="connsiteX19" fmla="*/ 952936 w 2445519"/>
                <a:gd name="connsiteY19" fmla="*/ 3784660 h 3786974"/>
                <a:gd name="connsiteX20" fmla="*/ 1476406 w 2445519"/>
                <a:gd name="connsiteY20" fmla="*/ 3785172 h 3786974"/>
                <a:gd name="connsiteX21" fmla="*/ 1709458 w 2445519"/>
                <a:gd name="connsiteY21" fmla="*/ 3772367 h 3786974"/>
                <a:gd name="connsiteX22" fmla="*/ 2108976 w 2445519"/>
                <a:gd name="connsiteY22" fmla="*/ 3718586 h 3786974"/>
                <a:gd name="connsiteX23" fmla="*/ 2422443 w 2445519"/>
                <a:gd name="connsiteY23" fmla="*/ 3637658 h 3786974"/>
                <a:gd name="connsiteX24" fmla="*/ 2445492 w 2445519"/>
                <a:gd name="connsiteY24" fmla="*/ 3604877 h 3786974"/>
                <a:gd name="connsiteX25" fmla="*/ 2436273 w 2445519"/>
                <a:gd name="connsiteY25" fmla="*/ 3227897 h 378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445519" h="3786974">
                  <a:moveTo>
                    <a:pt x="2436273" y="3227897"/>
                  </a:moveTo>
                  <a:cubicBezTo>
                    <a:pt x="2432687" y="3222262"/>
                    <a:pt x="2438322" y="3214067"/>
                    <a:pt x="2431151" y="3208945"/>
                  </a:cubicBezTo>
                  <a:cubicBezTo>
                    <a:pt x="2431151" y="3208945"/>
                    <a:pt x="2430639" y="3208945"/>
                    <a:pt x="2430639" y="3208945"/>
                  </a:cubicBezTo>
                  <a:cubicBezTo>
                    <a:pt x="2434224" y="3203823"/>
                    <a:pt x="2431151" y="3197677"/>
                    <a:pt x="2429614" y="3192042"/>
                  </a:cubicBezTo>
                  <a:cubicBezTo>
                    <a:pt x="2397858" y="3179749"/>
                    <a:pt x="2365077" y="3172066"/>
                    <a:pt x="2331783" y="3164896"/>
                  </a:cubicBezTo>
                  <a:cubicBezTo>
                    <a:pt x="2329735" y="3164896"/>
                    <a:pt x="2314881" y="3165408"/>
                    <a:pt x="2290295" y="3165920"/>
                  </a:cubicBezTo>
                  <a:lnTo>
                    <a:pt x="2290295" y="1067941"/>
                  </a:lnTo>
                  <a:cubicBezTo>
                    <a:pt x="2290295" y="480445"/>
                    <a:pt x="1809850" y="0"/>
                    <a:pt x="1222354" y="0"/>
                  </a:cubicBezTo>
                  <a:lnTo>
                    <a:pt x="1222354" y="0"/>
                  </a:lnTo>
                  <a:cubicBezTo>
                    <a:pt x="634859" y="0"/>
                    <a:pt x="154413" y="480445"/>
                    <a:pt x="154413" y="1067941"/>
                  </a:cubicBezTo>
                  <a:lnTo>
                    <a:pt x="154413" y="3202799"/>
                  </a:lnTo>
                  <a:cubicBezTo>
                    <a:pt x="110364" y="3210994"/>
                    <a:pt x="68363" y="3229945"/>
                    <a:pt x="26875" y="3246336"/>
                  </a:cubicBezTo>
                  <a:cubicBezTo>
                    <a:pt x="21241" y="3248385"/>
                    <a:pt x="12021" y="3248897"/>
                    <a:pt x="12533" y="3257092"/>
                  </a:cubicBezTo>
                  <a:cubicBezTo>
                    <a:pt x="12533" y="3257604"/>
                    <a:pt x="12533" y="3258116"/>
                    <a:pt x="13045" y="3258629"/>
                  </a:cubicBezTo>
                  <a:cubicBezTo>
                    <a:pt x="7411" y="3260677"/>
                    <a:pt x="3826" y="3266824"/>
                    <a:pt x="1265" y="3278604"/>
                  </a:cubicBezTo>
                  <a:cubicBezTo>
                    <a:pt x="-4882" y="3317532"/>
                    <a:pt x="13045" y="3629463"/>
                    <a:pt x="19192" y="3684781"/>
                  </a:cubicBezTo>
                  <a:cubicBezTo>
                    <a:pt x="21241" y="3703732"/>
                    <a:pt x="29436" y="3708854"/>
                    <a:pt x="46851" y="3710903"/>
                  </a:cubicBezTo>
                  <a:cubicBezTo>
                    <a:pt x="118559" y="3718586"/>
                    <a:pt x="189755" y="3727293"/>
                    <a:pt x="261463" y="3735489"/>
                  </a:cubicBezTo>
                  <a:cubicBezTo>
                    <a:pt x="367489" y="3747269"/>
                    <a:pt x="474027" y="3756489"/>
                    <a:pt x="580565" y="3765196"/>
                  </a:cubicBezTo>
                  <a:cubicBezTo>
                    <a:pt x="629737" y="3769294"/>
                    <a:pt x="952424" y="3784660"/>
                    <a:pt x="952936" y="3784660"/>
                  </a:cubicBezTo>
                  <a:cubicBezTo>
                    <a:pt x="952936" y="3785172"/>
                    <a:pt x="1346307" y="3789270"/>
                    <a:pt x="1476406" y="3785172"/>
                  </a:cubicBezTo>
                  <a:cubicBezTo>
                    <a:pt x="1554261" y="3782611"/>
                    <a:pt x="1632116" y="3775953"/>
                    <a:pt x="1709458" y="3772367"/>
                  </a:cubicBezTo>
                  <a:cubicBezTo>
                    <a:pt x="1715092" y="3768782"/>
                    <a:pt x="1982462" y="3746245"/>
                    <a:pt x="2108976" y="3718586"/>
                  </a:cubicBezTo>
                  <a:cubicBezTo>
                    <a:pt x="2214489" y="3695537"/>
                    <a:pt x="2320003" y="3674024"/>
                    <a:pt x="2422443" y="3637658"/>
                  </a:cubicBezTo>
                  <a:cubicBezTo>
                    <a:pt x="2439346" y="3631512"/>
                    <a:pt x="2446005" y="3623829"/>
                    <a:pt x="2445492" y="3604877"/>
                  </a:cubicBezTo>
                  <a:cubicBezTo>
                    <a:pt x="2440883" y="3478875"/>
                    <a:pt x="2438834" y="3353386"/>
                    <a:pt x="2436273" y="3227897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23896F5-3D6C-4401-BC1A-96987C392B67}"/>
                </a:ext>
              </a:extLst>
            </p:cNvPr>
            <p:cNvSpPr/>
            <p:nvPr/>
          </p:nvSpPr>
          <p:spPr>
            <a:xfrm>
              <a:off x="8557304" y="5226496"/>
              <a:ext cx="2419451" cy="163088"/>
            </a:xfrm>
            <a:custGeom>
              <a:avLst/>
              <a:gdLst>
                <a:gd name="connsiteX0" fmla="*/ 2417101 w 2419451"/>
                <a:gd name="connsiteY0" fmla="*/ 27147 h 163088"/>
                <a:gd name="connsiteX1" fmla="*/ 2319271 w 2419451"/>
                <a:gd name="connsiteY1" fmla="*/ 0 h 163088"/>
                <a:gd name="connsiteX2" fmla="*/ 181852 w 2419451"/>
                <a:gd name="connsiteY2" fmla="*/ 33805 h 163088"/>
                <a:gd name="connsiteX3" fmla="*/ 14362 w 2419451"/>
                <a:gd name="connsiteY3" fmla="*/ 80928 h 163088"/>
                <a:gd name="connsiteX4" fmla="*/ 20 w 2419451"/>
                <a:gd name="connsiteY4" fmla="*/ 91684 h 163088"/>
                <a:gd name="connsiteX5" fmla="*/ 16923 w 2419451"/>
                <a:gd name="connsiteY5" fmla="*/ 100904 h 163088"/>
                <a:gd name="connsiteX6" fmla="*/ 175706 w 2419451"/>
                <a:gd name="connsiteY6" fmla="*/ 119343 h 163088"/>
                <a:gd name="connsiteX7" fmla="*/ 368294 w 2419451"/>
                <a:gd name="connsiteY7" fmla="*/ 136246 h 163088"/>
                <a:gd name="connsiteX8" fmla="*/ 742201 w 2419451"/>
                <a:gd name="connsiteY8" fmla="*/ 157758 h 163088"/>
                <a:gd name="connsiteX9" fmla="*/ 1066425 w 2419451"/>
                <a:gd name="connsiteY9" fmla="*/ 162368 h 163088"/>
                <a:gd name="connsiteX10" fmla="*/ 1066425 w 2419451"/>
                <a:gd name="connsiteY10" fmla="*/ 162368 h 163088"/>
                <a:gd name="connsiteX11" fmla="*/ 1066425 w 2419451"/>
                <a:gd name="connsiteY11" fmla="*/ 162368 h 163088"/>
                <a:gd name="connsiteX12" fmla="*/ 1065913 w 2419451"/>
                <a:gd name="connsiteY12" fmla="*/ 162880 h 163088"/>
                <a:gd name="connsiteX13" fmla="*/ 1390136 w 2419451"/>
                <a:gd name="connsiteY13" fmla="*/ 157246 h 163088"/>
                <a:gd name="connsiteX14" fmla="*/ 1739970 w 2419451"/>
                <a:gd name="connsiteY14" fmla="*/ 135734 h 163088"/>
                <a:gd name="connsiteX15" fmla="*/ 2096463 w 2419451"/>
                <a:gd name="connsiteY15" fmla="*/ 97830 h 163088"/>
                <a:gd name="connsiteX16" fmla="*/ 2276758 w 2419451"/>
                <a:gd name="connsiteY16" fmla="*/ 70171 h 163088"/>
                <a:gd name="connsiteX17" fmla="*/ 2415565 w 2419451"/>
                <a:gd name="connsiteY17" fmla="*/ 46610 h 163088"/>
                <a:gd name="connsiteX18" fmla="*/ 2417101 w 2419451"/>
                <a:gd name="connsiteY18" fmla="*/ 27147 h 16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9451" h="163088">
                  <a:moveTo>
                    <a:pt x="2417101" y="27147"/>
                  </a:moveTo>
                  <a:cubicBezTo>
                    <a:pt x="2385345" y="14854"/>
                    <a:pt x="2352564" y="7171"/>
                    <a:pt x="2319271" y="0"/>
                  </a:cubicBezTo>
                  <a:cubicBezTo>
                    <a:pt x="2289563" y="1537"/>
                    <a:pt x="233585" y="33293"/>
                    <a:pt x="181852" y="33805"/>
                  </a:cubicBezTo>
                  <a:cubicBezTo>
                    <a:pt x="123461" y="34317"/>
                    <a:pt x="68143" y="60440"/>
                    <a:pt x="14362" y="80928"/>
                  </a:cubicBezTo>
                  <a:cubicBezTo>
                    <a:pt x="8728" y="82976"/>
                    <a:pt x="-492" y="83489"/>
                    <a:pt x="20" y="91684"/>
                  </a:cubicBezTo>
                  <a:cubicBezTo>
                    <a:pt x="533" y="100904"/>
                    <a:pt x="10265" y="99879"/>
                    <a:pt x="16923" y="100904"/>
                  </a:cubicBezTo>
                  <a:cubicBezTo>
                    <a:pt x="69680" y="107050"/>
                    <a:pt x="122949" y="114733"/>
                    <a:pt x="175706" y="119343"/>
                  </a:cubicBezTo>
                  <a:cubicBezTo>
                    <a:pt x="224877" y="123953"/>
                    <a:pt x="360098" y="135734"/>
                    <a:pt x="368294" y="136246"/>
                  </a:cubicBezTo>
                  <a:cubicBezTo>
                    <a:pt x="492759" y="147514"/>
                    <a:pt x="617224" y="153148"/>
                    <a:pt x="742201" y="157758"/>
                  </a:cubicBezTo>
                  <a:cubicBezTo>
                    <a:pt x="850276" y="161856"/>
                    <a:pt x="958350" y="164417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5913" y="162880"/>
                    <a:pt x="1065913" y="162880"/>
                  </a:cubicBezTo>
                  <a:cubicBezTo>
                    <a:pt x="1080254" y="162880"/>
                    <a:pt x="1296404" y="159807"/>
                    <a:pt x="1390136" y="157246"/>
                  </a:cubicBezTo>
                  <a:cubicBezTo>
                    <a:pt x="1483357" y="154685"/>
                    <a:pt x="1716409" y="137782"/>
                    <a:pt x="1739970" y="135734"/>
                  </a:cubicBezTo>
                  <a:cubicBezTo>
                    <a:pt x="1859313" y="126002"/>
                    <a:pt x="1978144" y="113196"/>
                    <a:pt x="2096463" y="97830"/>
                  </a:cubicBezTo>
                  <a:cubicBezTo>
                    <a:pt x="2146146" y="91172"/>
                    <a:pt x="2276758" y="70171"/>
                    <a:pt x="2276758" y="70171"/>
                  </a:cubicBezTo>
                  <a:cubicBezTo>
                    <a:pt x="2323368" y="65049"/>
                    <a:pt x="2369467" y="56854"/>
                    <a:pt x="2415565" y="46610"/>
                  </a:cubicBezTo>
                  <a:cubicBezTo>
                    <a:pt x="2422223" y="40464"/>
                    <a:pt x="2418638" y="33805"/>
                    <a:pt x="2417101" y="27147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그룹 3">
            <a:extLst>
              <a:ext uri="{FF2B5EF4-FFF2-40B4-BE49-F238E27FC236}">
                <a16:creationId xmlns:a16="http://schemas.microsoft.com/office/drawing/2014/main" id="{519E1504-20CF-46FE-80FC-9FD9BDC587E9}"/>
              </a:ext>
            </a:extLst>
          </p:cNvPr>
          <p:cNvGrpSpPr/>
          <p:nvPr/>
        </p:nvGrpSpPr>
        <p:grpSpPr>
          <a:xfrm>
            <a:off x="845184" y="1659893"/>
            <a:ext cx="7052820" cy="1921507"/>
            <a:chOff x="8070434" y="1471620"/>
            <a:chExt cx="2925465" cy="1921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F79096-9040-45AE-8404-10B7BAED79D8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1665BF-96FD-4F4D-9ED7-B8AE0C9BBB39}"/>
                </a:ext>
              </a:extLst>
            </p:cNvPr>
            <p:cNvSpPr txBox="1"/>
            <p:nvPr/>
          </p:nvSpPr>
          <p:spPr>
            <a:xfrm>
              <a:off x="8070434" y="1471620"/>
              <a:ext cx="2925465" cy="515526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altLang="ko-KR" sz="3200" b="1" dirty="0">
                  <a:solidFill>
                    <a:schemeClr val="accent4"/>
                  </a:solidFill>
                  <a:cs typeface="Arial" pitchFamily="34" charset="0"/>
                </a:rPr>
                <a:t>Power Presentation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11C7CC-5087-4C16-AC76-D2EFA3360B6B}"/>
              </a:ext>
            </a:extLst>
          </p:cNvPr>
          <p:cNvSpPr txBox="1"/>
          <p:nvPr/>
        </p:nvSpPr>
        <p:spPr>
          <a:xfrm>
            <a:off x="1089951" y="3733699"/>
            <a:ext cx="695877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6A62E-77CC-4656-95D2-5AB321C8E020}"/>
              </a:ext>
            </a:extLst>
          </p:cNvPr>
          <p:cNvSpPr txBox="1"/>
          <p:nvPr/>
        </p:nvSpPr>
        <p:spPr>
          <a:xfrm>
            <a:off x="1089951" y="4387656"/>
            <a:ext cx="695877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5E1BB-EE55-4784-9779-56AA666E362C}"/>
              </a:ext>
            </a:extLst>
          </p:cNvPr>
          <p:cNvSpPr txBox="1"/>
          <p:nvPr/>
        </p:nvSpPr>
        <p:spPr>
          <a:xfrm>
            <a:off x="1089951" y="5041613"/>
            <a:ext cx="695877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53E22-75A1-48D9-B7AA-B7AD0F15434B}"/>
              </a:ext>
            </a:extLst>
          </p:cNvPr>
          <p:cNvSpPr txBox="1"/>
          <p:nvPr/>
        </p:nvSpPr>
        <p:spPr>
          <a:xfrm>
            <a:off x="1089951" y="5695571"/>
            <a:ext cx="695877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 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3">
            <a:extLst>
              <a:ext uri="{FF2B5EF4-FFF2-40B4-BE49-F238E27FC236}">
                <a16:creationId xmlns:a16="http://schemas.microsoft.com/office/drawing/2014/main" id="{0D59EE32-5B19-483B-9B48-3F2380980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929971"/>
              </p:ext>
            </p:extLst>
          </p:nvPr>
        </p:nvGraphicFramePr>
        <p:xfrm>
          <a:off x="6462937" y="1843761"/>
          <a:ext cx="4455537" cy="2559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F6E5605-BD0A-41B2-AD34-3E0BCB1B6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635163"/>
              </p:ext>
            </p:extLst>
          </p:nvPr>
        </p:nvGraphicFramePr>
        <p:xfrm>
          <a:off x="1320334" y="1843761"/>
          <a:ext cx="4455537" cy="2559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58B6DF-874B-4CF3-AEA0-AB87FAB2A27B}"/>
              </a:ext>
            </a:extLst>
          </p:cNvPr>
          <p:cNvSpPr txBox="1"/>
          <p:nvPr/>
        </p:nvSpPr>
        <p:spPr>
          <a:xfrm>
            <a:off x="2711160" y="4508733"/>
            <a:ext cx="291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90290-7B54-4C29-846F-894E1F9DFC93}"/>
              </a:ext>
            </a:extLst>
          </p:cNvPr>
          <p:cNvSpPr txBox="1"/>
          <p:nvPr/>
        </p:nvSpPr>
        <p:spPr>
          <a:xfrm>
            <a:off x="1469115" y="4539510"/>
            <a:ext cx="124204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</a:rPr>
              <a:t>60</a:t>
            </a:r>
            <a:r>
              <a:rPr lang="en-US" altLang="ko-KR" sz="1600" b="1" dirty="0">
                <a:solidFill>
                  <a:schemeClr val="accent2"/>
                </a:solidFill>
              </a:rPr>
              <a:t>%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BB348-FB65-49AF-871A-4318A257D1CA}"/>
              </a:ext>
            </a:extLst>
          </p:cNvPr>
          <p:cNvSpPr txBox="1"/>
          <p:nvPr/>
        </p:nvSpPr>
        <p:spPr>
          <a:xfrm>
            <a:off x="7853763" y="4508733"/>
            <a:ext cx="291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B37ED-1529-4DC7-AFC7-B1C896495446}"/>
              </a:ext>
            </a:extLst>
          </p:cNvPr>
          <p:cNvSpPr txBox="1"/>
          <p:nvPr/>
        </p:nvSpPr>
        <p:spPr>
          <a:xfrm>
            <a:off x="6611718" y="4539510"/>
            <a:ext cx="124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</a:rPr>
              <a:t>85</a:t>
            </a:r>
            <a:r>
              <a:rPr lang="en-US" altLang="ko-KR" sz="1600" b="1" dirty="0">
                <a:solidFill>
                  <a:schemeClr val="accent4"/>
                </a:solidFill>
              </a:rPr>
              <a:t>%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C23B40-8A9A-429E-899D-086436E5E71C}"/>
              </a:ext>
            </a:extLst>
          </p:cNvPr>
          <p:cNvGrpSpPr/>
          <p:nvPr/>
        </p:nvGrpSpPr>
        <p:grpSpPr>
          <a:xfrm>
            <a:off x="905610" y="5445484"/>
            <a:ext cx="10383714" cy="720079"/>
            <a:chOff x="132074" y="5157190"/>
            <a:chExt cx="10057612" cy="102960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5E94D074-7F9A-452E-B7E2-F7BA037A256E}"/>
                </a:ext>
              </a:extLst>
            </p:cNvPr>
            <p:cNvSpPr/>
            <p:nvPr/>
          </p:nvSpPr>
          <p:spPr>
            <a:xfrm rot="16200000" flipH="1">
              <a:off x="4652515" y="636751"/>
              <a:ext cx="1016730" cy="10057612"/>
            </a:xfrm>
            <a:prstGeom prst="roundRect">
              <a:avLst>
                <a:gd name="adj" fmla="val 21357"/>
              </a:avLst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1" name="Round Same Side Corner Rectangle 11">
              <a:extLst>
                <a:ext uri="{FF2B5EF4-FFF2-40B4-BE49-F238E27FC236}">
                  <a16:creationId xmlns:a16="http://schemas.microsoft.com/office/drawing/2014/main" id="{052CA507-F9C8-46FC-A496-540676500517}"/>
                </a:ext>
              </a:extLst>
            </p:cNvPr>
            <p:cNvSpPr/>
            <p:nvPr/>
          </p:nvSpPr>
          <p:spPr>
            <a:xfrm rot="16200000">
              <a:off x="583861" y="4705404"/>
              <a:ext cx="1029601" cy="1933174"/>
            </a:xfrm>
            <a:prstGeom prst="round2SameRect">
              <a:avLst>
                <a:gd name="adj1" fmla="val 17489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5782E95-6009-4594-BD31-1E707EFCAE25}"/>
              </a:ext>
            </a:extLst>
          </p:cNvPr>
          <p:cNvSpPr txBox="1"/>
          <p:nvPr/>
        </p:nvSpPr>
        <p:spPr>
          <a:xfrm>
            <a:off x="1235669" y="5651634"/>
            <a:ext cx="13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84C76-ACB4-4790-975A-DC0F4A77D2B1}"/>
              </a:ext>
            </a:extLst>
          </p:cNvPr>
          <p:cNvSpPr txBox="1"/>
          <p:nvPr/>
        </p:nvSpPr>
        <p:spPr>
          <a:xfrm>
            <a:off x="3213205" y="5482358"/>
            <a:ext cx="775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FD19D7-0AF7-473C-A4F3-35F106A2A8F6}"/>
              </a:ext>
            </a:extLst>
          </p:cNvPr>
          <p:cNvSpPr txBox="1"/>
          <p:nvPr/>
        </p:nvSpPr>
        <p:spPr>
          <a:xfrm>
            <a:off x="6471139" y="841763"/>
            <a:ext cx="4976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48A7B-F52E-4115-B0DB-408D4440DDA8}"/>
              </a:ext>
            </a:extLst>
          </p:cNvPr>
          <p:cNvSpPr txBox="1"/>
          <p:nvPr/>
        </p:nvSpPr>
        <p:spPr>
          <a:xfrm>
            <a:off x="6471139" y="6137803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A0ED3-6074-4658-8777-5B87189719FE}"/>
              </a:ext>
            </a:extLst>
          </p:cNvPr>
          <p:cNvSpPr txBox="1"/>
          <p:nvPr/>
        </p:nvSpPr>
        <p:spPr>
          <a:xfrm>
            <a:off x="6471139" y="5376981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2E4D8-0B03-41C6-B24F-CCABD3CF4130}"/>
              </a:ext>
            </a:extLst>
          </p:cNvPr>
          <p:cNvSpPr txBox="1"/>
          <p:nvPr/>
        </p:nvSpPr>
        <p:spPr>
          <a:xfrm>
            <a:off x="744008" y="687875"/>
            <a:ext cx="3088126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DC61A9-C04F-4671-B8D8-86744B395B7D}"/>
              </a:ext>
            </a:extLst>
          </p:cNvPr>
          <p:cNvGrpSpPr/>
          <p:nvPr/>
        </p:nvGrpSpPr>
        <p:grpSpPr>
          <a:xfrm>
            <a:off x="3741176" y="2237322"/>
            <a:ext cx="4709648" cy="3723835"/>
            <a:chOff x="2228055" y="1971102"/>
            <a:chExt cx="4575969" cy="3618138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27A1577B-1DF4-47FA-87F0-30DBCF738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FABD66-D134-4EF4-89EC-A6C2E27D48A6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C675D221-8905-40E2-8D19-8A1D86331146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id="{DFBA10B9-A7B7-4528-8BD0-B1D0DB106895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2A9DD5CD-0E35-46BF-8856-D30D1C0A7717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9940D5AC-8F77-4C44-A4DD-DFA33C49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0AA8B0-D317-4EAF-B258-55E0D41EA06D}"/>
              </a:ext>
            </a:extLst>
          </p:cNvPr>
          <p:cNvGrpSpPr/>
          <p:nvPr/>
        </p:nvGrpSpPr>
        <p:grpSpPr>
          <a:xfrm>
            <a:off x="8743953" y="2632016"/>
            <a:ext cx="2654101" cy="1056545"/>
            <a:chOff x="-475010" y="1114178"/>
            <a:chExt cx="4241713" cy="10565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9061B4-3393-40DD-B1A3-9994D85C93CE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7779DE-A78D-4D84-9071-1C33FC615C9A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606448-D792-47F4-9B0D-ACF55E600AD3}"/>
              </a:ext>
            </a:extLst>
          </p:cNvPr>
          <p:cNvSpPr/>
          <p:nvPr/>
        </p:nvSpPr>
        <p:spPr>
          <a:xfrm>
            <a:off x="9761526" y="1963481"/>
            <a:ext cx="622189" cy="622189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B5BCF5D3-F569-4691-996E-AC420A75974B}"/>
              </a:ext>
            </a:extLst>
          </p:cNvPr>
          <p:cNvSpPr/>
          <p:nvPr/>
        </p:nvSpPr>
        <p:spPr>
          <a:xfrm>
            <a:off x="9929917" y="2150215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59987A-96B3-401F-ABD0-E14D70DD8445}"/>
              </a:ext>
            </a:extLst>
          </p:cNvPr>
          <p:cNvGrpSpPr/>
          <p:nvPr/>
        </p:nvGrpSpPr>
        <p:grpSpPr>
          <a:xfrm>
            <a:off x="8743953" y="5160827"/>
            <a:ext cx="2654101" cy="1056545"/>
            <a:chOff x="-475010" y="1114178"/>
            <a:chExt cx="4241713" cy="10565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CADF53-26DF-429F-A603-452EA222A7B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7A7590-01D6-425C-8EDF-1D91784B852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B1666-9FF1-4BEE-8FA1-47F152762AE2}"/>
              </a:ext>
            </a:extLst>
          </p:cNvPr>
          <p:cNvSpPr/>
          <p:nvPr/>
        </p:nvSpPr>
        <p:spPr>
          <a:xfrm>
            <a:off x="9761526" y="4492292"/>
            <a:ext cx="622189" cy="62218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DD5D23-671C-42C2-997B-D59A6A3EABD2}"/>
              </a:ext>
            </a:extLst>
          </p:cNvPr>
          <p:cNvGrpSpPr/>
          <p:nvPr/>
        </p:nvGrpSpPr>
        <p:grpSpPr>
          <a:xfrm>
            <a:off x="840558" y="2640908"/>
            <a:ext cx="2654101" cy="1056545"/>
            <a:chOff x="-475010" y="1114178"/>
            <a:chExt cx="4241713" cy="10565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FA2FD5-E65E-455A-8C02-FD71BAD9E1E6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124835-ABEC-4B6D-9045-E6E8975C5BD6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ECB972-3728-4D5F-86D9-BC249C1A86E4}"/>
              </a:ext>
            </a:extLst>
          </p:cNvPr>
          <p:cNvSpPr/>
          <p:nvPr/>
        </p:nvSpPr>
        <p:spPr>
          <a:xfrm>
            <a:off x="1858132" y="1972373"/>
            <a:ext cx="622189" cy="622189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77BEB-2373-4390-A030-9EE778898979}"/>
              </a:ext>
            </a:extLst>
          </p:cNvPr>
          <p:cNvGrpSpPr/>
          <p:nvPr/>
        </p:nvGrpSpPr>
        <p:grpSpPr>
          <a:xfrm>
            <a:off x="840558" y="5169720"/>
            <a:ext cx="2654101" cy="1056545"/>
            <a:chOff x="-475010" y="1114178"/>
            <a:chExt cx="4241713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F8FC50-7602-4E81-A8C2-79165DE26F0A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653B04-6DE6-4077-8B7C-C1327D34499C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D69EEF-801A-455C-8A33-8FE83526E3BE}"/>
              </a:ext>
            </a:extLst>
          </p:cNvPr>
          <p:cNvSpPr/>
          <p:nvPr/>
        </p:nvSpPr>
        <p:spPr>
          <a:xfrm>
            <a:off x="1858132" y="4501185"/>
            <a:ext cx="622189" cy="6221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8E155EBA-C9CF-4FAE-9855-550DDD49744E}"/>
              </a:ext>
            </a:extLst>
          </p:cNvPr>
          <p:cNvSpPr/>
          <p:nvPr/>
        </p:nvSpPr>
        <p:spPr>
          <a:xfrm rot="20700000">
            <a:off x="1998970" y="467479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Pie 2">
            <a:extLst>
              <a:ext uri="{FF2B5EF4-FFF2-40B4-BE49-F238E27FC236}">
                <a16:creationId xmlns:a16="http://schemas.microsoft.com/office/drawing/2014/main" id="{3A6B6CCC-8314-492C-8EAC-33CF7EABED14}"/>
              </a:ext>
            </a:extLst>
          </p:cNvPr>
          <p:cNvSpPr/>
          <p:nvPr/>
        </p:nvSpPr>
        <p:spPr>
          <a:xfrm>
            <a:off x="9910595" y="4637842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Donut 15">
            <a:extLst>
              <a:ext uri="{FF2B5EF4-FFF2-40B4-BE49-F238E27FC236}">
                <a16:creationId xmlns:a16="http://schemas.microsoft.com/office/drawing/2014/main" id="{E6E3BA17-300F-45EB-8378-EDBBC7BB6827}"/>
              </a:ext>
            </a:extLst>
          </p:cNvPr>
          <p:cNvSpPr/>
          <p:nvPr/>
        </p:nvSpPr>
        <p:spPr>
          <a:xfrm>
            <a:off x="1991022" y="2105435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0" name="Graphic 33">
            <a:extLst>
              <a:ext uri="{FF2B5EF4-FFF2-40B4-BE49-F238E27FC236}">
                <a16:creationId xmlns:a16="http://schemas.microsoft.com/office/drawing/2014/main" id="{309F74BD-CE85-4FE4-8810-1EDAB03B9F39}"/>
              </a:ext>
            </a:extLst>
          </p:cNvPr>
          <p:cNvGrpSpPr/>
          <p:nvPr/>
        </p:nvGrpSpPr>
        <p:grpSpPr>
          <a:xfrm>
            <a:off x="5396784" y="2909081"/>
            <a:ext cx="1364502" cy="1261798"/>
            <a:chOff x="7424910" y="2405641"/>
            <a:chExt cx="1771650" cy="1638300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5B3C51B-C42C-4B78-B151-10459C597F2A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EC84B45-4EC3-45CD-8ED2-91999E0E067B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CCA3BB-DA4B-49A2-BECA-336EFAA63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52424"/>
              </p:ext>
            </p:extLst>
          </p:nvPr>
        </p:nvGraphicFramePr>
        <p:xfrm>
          <a:off x="3467713" y="1888412"/>
          <a:ext cx="2587199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$ 1200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B5D4B7-D66B-46DA-9757-0419818DC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692478"/>
              </p:ext>
            </p:extLst>
          </p:nvPr>
        </p:nvGraphicFramePr>
        <p:xfrm>
          <a:off x="780471" y="1888412"/>
          <a:ext cx="2587199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122">
                  <a:extLst>
                    <a:ext uri="{9D8B030D-6E8A-4147-A177-3AD203B41FA5}">
                      <a16:colId xmlns:a16="http://schemas.microsoft.com/office/drawing/2014/main" val="1873470940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35178818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3355307088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23015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67341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4116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9510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89264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35224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48008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235992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$1000</a:t>
                      </a: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9188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23628FB-93BF-41DC-BE8D-DF8E7590C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6121"/>
              </p:ext>
            </p:extLst>
          </p:nvPr>
        </p:nvGraphicFramePr>
        <p:xfrm>
          <a:off x="8842197" y="1888412"/>
          <a:ext cx="2587199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40">
                  <a:extLst>
                    <a:ext uri="{9D8B030D-6E8A-4147-A177-3AD203B41FA5}">
                      <a16:colId xmlns:a16="http://schemas.microsoft.com/office/drawing/2014/main" val="36818928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3244720975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1256753128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89810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276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4675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009191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4995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626977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5675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60291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7684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B81296-88A3-4374-8357-15F2CE27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97764"/>
              </p:ext>
            </p:extLst>
          </p:nvPr>
        </p:nvGraphicFramePr>
        <p:xfrm>
          <a:off x="6154955" y="1888412"/>
          <a:ext cx="2587199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122">
                  <a:extLst>
                    <a:ext uri="{9D8B030D-6E8A-4147-A177-3AD203B41FA5}">
                      <a16:colId xmlns:a16="http://schemas.microsoft.com/office/drawing/2014/main" val="2981874513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59806731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4048089094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390717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960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17417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855949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09523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57282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90546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881565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3482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4630D2-25FD-4DEA-B037-A8A924B36605}"/>
              </a:ext>
            </a:extLst>
          </p:cNvPr>
          <p:cNvSpPr/>
          <p:nvPr/>
        </p:nvSpPr>
        <p:spPr>
          <a:xfrm>
            <a:off x="9724338" y="2445602"/>
            <a:ext cx="822915" cy="674760"/>
          </a:xfrm>
          <a:custGeom>
            <a:avLst/>
            <a:gdLst>
              <a:gd name="connsiteX0" fmla="*/ 498522 w 822915"/>
              <a:gd name="connsiteY0" fmla="*/ 142253 h 674760"/>
              <a:gd name="connsiteX1" fmla="*/ 259978 w 822915"/>
              <a:gd name="connsiteY1" fmla="*/ 279827 h 674760"/>
              <a:gd name="connsiteX2" fmla="*/ 335890 w 822915"/>
              <a:gd name="connsiteY2" fmla="*/ 323851 h 674760"/>
              <a:gd name="connsiteX3" fmla="*/ 574434 w 822915"/>
              <a:gd name="connsiteY3" fmla="*/ 186228 h 674760"/>
              <a:gd name="connsiteX4" fmla="*/ 624258 w 822915"/>
              <a:gd name="connsiteY4" fmla="*/ 0 h 674760"/>
              <a:gd name="connsiteX5" fmla="*/ 818941 w 822915"/>
              <a:gd name="connsiteY5" fmla="*/ 112777 h 674760"/>
              <a:gd name="connsiteX6" fmla="*/ 822915 w 822915"/>
              <a:gd name="connsiteY6" fmla="*/ 110485 h 674760"/>
              <a:gd name="connsiteX7" fmla="*/ 822915 w 822915"/>
              <a:gd name="connsiteY7" fmla="*/ 115079 h 674760"/>
              <a:gd name="connsiteX8" fmla="*/ 822915 w 822915"/>
              <a:gd name="connsiteY8" fmla="*/ 115080 h 674760"/>
              <a:gd name="connsiteX9" fmla="*/ 822915 w 822915"/>
              <a:gd name="connsiteY9" fmla="*/ 186990 h 674760"/>
              <a:gd name="connsiteX10" fmla="*/ 795896 w 822915"/>
              <a:gd name="connsiteY10" fmla="*/ 202534 h 674760"/>
              <a:gd name="connsiteX11" fmla="*/ 795720 w 822915"/>
              <a:gd name="connsiteY11" fmla="*/ 231800 h 674760"/>
              <a:gd name="connsiteX12" fmla="*/ 783184 w 822915"/>
              <a:gd name="connsiteY12" fmla="*/ 240287 h 674760"/>
              <a:gd name="connsiteX13" fmla="*/ 782862 w 822915"/>
              <a:gd name="connsiteY13" fmla="*/ 360767 h 674760"/>
              <a:gd name="connsiteX14" fmla="*/ 770583 w 822915"/>
              <a:gd name="connsiteY14" fmla="*/ 367903 h 674760"/>
              <a:gd name="connsiteX15" fmla="*/ 769811 w 822915"/>
              <a:gd name="connsiteY15" fmla="*/ 247101 h 674760"/>
              <a:gd name="connsiteX16" fmla="*/ 756632 w 822915"/>
              <a:gd name="connsiteY16" fmla="*/ 253080 h 674760"/>
              <a:gd name="connsiteX17" fmla="*/ 756564 w 822915"/>
              <a:gd name="connsiteY17" fmla="*/ 225161 h 674760"/>
              <a:gd name="connsiteX18" fmla="*/ 729502 w 822915"/>
              <a:gd name="connsiteY18" fmla="*/ 240728 h 674760"/>
              <a:gd name="connsiteX19" fmla="*/ 729308 w 822915"/>
              <a:gd name="connsiteY19" fmla="*/ 270181 h 674760"/>
              <a:gd name="connsiteX20" fmla="*/ 716772 w 822915"/>
              <a:gd name="connsiteY20" fmla="*/ 278668 h 674760"/>
              <a:gd name="connsiteX21" fmla="*/ 716450 w 822915"/>
              <a:gd name="connsiteY21" fmla="*/ 399148 h 674760"/>
              <a:gd name="connsiteX22" fmla="*/ 704171 w 822915"/>
              <a:gd name="connsiteY22" fmla="*/ 406220 h 674760"/>
              <a:gd name="connsiteX23" fmla="*/ 703400 w 822915"/>
              <a:gd name="connsiteY23" fmla="*/ 285483 h 674760"/>
              <a:gd name="connsiteX24" fmla="*/ 690220 w 822915"/>
              <a:gd name="connsiteY24" fmla="*/ 291461 h 674760"/>
              <a:gd name="connsiteX25" fmla="*/ 690151 w 822915"/>
              <a:gd name="connsiteY25" fmla="*/ 263367 h 674760"/>
              <a:gd name="connsiteX26" fmla="*/ 663139 w 822915"/>
              <a:gd name="connsiteY26" fmla="*/ 278907 h 674760"/>
              <a:gd name="connsiteX27" fmla="*/ 662961 w 822915"/>
              <a:gd name="connsiteY27" fmla="*/ 308562 h 674760"/>
              <a:gd name="connsiteX28" fmla="*/ 650360 w 822915"/>
              <a:gd name="connsiteY28" fmla="*/ 317049 h 674760"/>
              <a:gd name="connsiteX29" fmla="*/ 650039 w 822915"/>
              <a:gd name="connsiteY29" fmla="*/ 437464 h 674760"/>
              <a:gd name="connsiteX30" fmla="*/ 637824 w 822915"/>
              <a:gd name="connsiteY30" fmla="*/ 444601 h 674760"/>
              <a:gd name="connsiteX31" fmla="*/ 636988 w 822915"/>
              <a:gd name="connsiteY31" fmla="*/ 323864 h 674760"/>
              <a:gd name="connsiteX32" fmla="*/ 623808 w 822915"/>
              <a:gd name="connsiteY32" fmla="*/ 329843 h 674760"/>
              <a:gd name="connsiteX33" fmla="*/ 623739 w 822915"/>
              <a:gd name="connsiteY33" fmla="*/ 301572 h 674760"/>
              <a:gd name="connsiteX34" fmla="*/ 596728 w 822915"/>
              <a:gd name="connsiteY34" fmla="*/ 317112 h 674760"/>
              <a:gd name="connsiteX35" fmla="*/ 596549 w 822915"/>
              <a:gd name="connsiteY35" fmla="*/ 346880 h 674760"/>
              <a:gd name="connsiteX36" fmla="*/ 584013 w 822915"/>
              <a:gd name="connsiteY36" fmla="*/ 355366 h 674760"/>
              <a:gd name="connsiteX37" fmla="*/ 583627 w 822915"/>
              <a:gd name="connsiteY37" fmla="*/ 475846 h 674760"/>
              <a:gd name="connsiteX38" fmla="*/ 571412 w 822915"/>
              <a:gd name="connsiteY38" fmla="*/ 482982 h 674760"/>
              <a:gd name="connsiteX39" fmla="*/ 570576 w 822915"/>
              <a:gd name="connsiteY39" fmla="*/ 362245 h 674760"/>
              <a:gd name="connsiteX40" fmla="*/ 557396 w 822915"/>
              <a:gd name="connsiteY40" fmla="*/ 368160 h 674760"/>
              <a:gd name="connsiteX41" fmla="*/ 557344 w 822915"/>
              <a:gd name="connsiteY41" fmla="*/ 339768 h 674760"/>
              <a:gd name="connsiteX42" fmla="*/ 530316 w 822915"/>
              <a:gd name="connsiteY42" fmla="*/ 355317 h 674760"/>
              <a:gd name="connsiteX43" fmla="*/ 530137 w 822915"/>
              <a:gd name="connsiteY43" fmla="*/ 385261 h 674760"/>
              <a:gd name="connsiteX44" fmla="*/ 517601 w 822915"/>
              <a:gd name="connsiteY44" fmla="*/ 393747 h 674760"/>
              <a:gd name="connsiteX45" fmla="*/ 517215 w 822915"/>
              <a:gd name="connsiteY45" fmla="*/ 514227 h 674760"/>
              <a:gd name="connsiteX46" fmla="*/ 505000 w 822915"/>
              <a:gd name="connsiteY46" fmla="*/ 521299 h 674760"/>
              <a:gd name="connsiteX47" fmla="*/ 504228 w 822915"/>
              <a:gd name="connsiteY47" fmla="*/ 400562 h 674760"/>
              <a:gd name="connsiteX48" fmla="*/ 490984 w 822915"/>
              <a:gd name="connsiteY48" fmla="*/ 406541 h 674760"/>
              <a:gd name="connsiteX49" fmla="*/ 490932 w 822915"/>
              <a:gd name="connsiteY49" fmla="*/ 377974 h 674760"/>
              <a:gd name="connsiteX50" fmla="*/ 463906 w 822915"/>
              <a:gd name="connsiteY50" fmla="*/ 393522 h 674760"/>
              <a:gd name="connsiteX51" fmla="*/ 463725 w 822915"/>
              <a:gd name="connsiteY51" fmla="*/ 423642 h 674760"/>
              <a:gd name="connsiteX52" fmla="*/ 451189 w 822915"/>
              <a:gd name="connsiteY52" fmla="*/ 432128 h 674760"/>
              <a:gd name="connsiteX53" fmla="*/ 450867 w 822915"/>
              <a:gd name="connsiteY53" fmla="*/ 552544 h 674760"/>
              <a:gd name="connsiteX54" fmla="*/ 438588 w 822915"/>
              <a:gd name="connsiteY54" fmla="*/ 559680 h 674760"/>
              <a:gd name="connsiteX55" fmla="*/ 437816 w 822915"/>
              <a:gd name="connsiteY55" fmla="*/ 438944 h 674760"/>
              <a:gd name="connsiteX56" fmla="*/ 424637 w 822915"/>
              <a:gd name="connsiteY56" fmla="*/ 444922 h 674760"/>
              <a:gd name="connsiteX57" fmla="*/ 424567 w 822915"/>
              <a:gd name="connsiteY57" fmla="*/ 416153 h 674760"/>
              <a:gd name="connsiteX58" fmla="*/ 397513 w 822915"/>
              <a:gd name="connsiteY58" fmla="*/ 431716 h 674760"/>
              <a:gd name="connsiteX59" fmla="*/ 397314 w 822915"/>
              <a:gd name="connsiteY59" fmla="*/ 461960 h 674760"/>
              <a:gd name="connsiteX60" fmla="*/ 384777 w 822915"/>
              <a:gd name="connsiteY60" fmla="*/ 470446 h 674760"/>
              <a:gd name="connsiteX61" fmla="*/ 384456 w 822915"/>
              <a:gd name="connsiteY61" fmla="*/ 590925 h 674760"/>
              <a:gd name="connsiteX62" fmla="*/ 372176 w 822915"/>
              <a:gd name="connsiteY62" fmla="*/ 598062 h 674760"/>
              <a:gd name="connsiteX63" fmla="*/ 371405 w 822915"/>
              <a:gd name="connsiteY63" fmla="*/ 477325 h 674760"/>
              <a:gd name="connsiteX64" fmla="*/ 358225 w 822915"/>
              <a:gd name="connsiteY64" fmla="*/ 483304 h 674760"/>
              <a:gd name="connsiteX65" fmla="*/ 358155 w 822915"/>
              <a:gd name="connsiteY65" fmla="*/ 454359 h 674760"/>
              <a:gd name="connsiteX66" fmla="*/ 331149 w 822915"/>
              <a:gd name="connsiteY66" fmla="*/ 469895 h 674760"/>
              <a:gd name="connsiteX67" fmla="*/ 330966 w 822915"/>
              <a:gd name="connsiteY67" fmla="*/ 500340 h 674760"/>
              <a:gd name="connsiteX68" fmla="*/ 318430 w 822915"/>
              <a:gd name="connsiteY68" fmla="*/ 508827 h 674760"/>
              <a:gd name="connsiteX69" fmla="*/ 318043 w 822915"/>
              <a:gd name="connsiteY69" fmla="*/ 629307 h 674760"/>
              <a:gd name="connsiteX70" fmla="*/ 305828 w 822915"/>
              <a:gd name="connsiteY70" fmla="*/ 636379 h 674760"/>
              <a:gd name="connsiteX71" fmla="*/ 304993 w 822915"/>
              <a:gd name="connsiteY71" fmla="*/ 515642 h 674760"/>
              <a:gd name="connsiteX72" fmla="*/ 291813 w 822915"/>
              <a:gd name="connsiteY72" fmla="*/ 521621 h 674760"/>
              <a:gd name="connsiteX73" fmla="*/ 291742 w 822915"/>
              <a:gd name="connsiteY73" fmla="*/ 492565 h 674760"/>
              <a:gd name="connsiteX74" fmla="*/ 264738 w 822915"/>
              <a:gd name="connsiteY74" fmla="*/ 508100 h 674760"/>
              <a:gd name="connsiteX75" fmla="*/ 264554 w 822915"/>
              <a:gd name="connsiteY75" fmla="*/ 538722 h 674760"/>
              <a:gd name="connsiteX76" fmla="*/ 252018 w 822915"/>
              <a:gd name="connsiteY76" fmla="*/ 547208 h 674760"/>
              <a:gd name="connsiteX77" fmla="*/ 251632 w 822915"/>
              <a:gd name="connsiteY77" fmla="*/ 667688 h 674760"/>
              <a:gd name="connsiteX78" fmla="*/ 239417 w 822915"/>
              <a:gd name="connsiteY78" fmla="*/ 674760 h 674760"/>
              <a:gd name="connsiteX79" fmla="*/ 238581 w 822915"/>
              <a:gd name="connsiteY79" fmla="*/ 554023 h 674760"/>
              <a:gd name="connsiteX80" fmla="*/ 225402 w 822915"/>
              <a:gd name="connsiteY80" fmla="*/ 560002 h 674760"/>
              <a:gd name="connsiteX81" fmla="*/ 225348 w 822915"/>
              <a:gd name="connsiteY81" fmla="*/ 530760 h 674760"/>
              <a:gd name="connsiteX82" fmla="*/ 198657 w 822915"/>
              <a:gd name="connsiteY82" fmla="*/ 546116 h 674760"/>
              <a:gd name="connsiteX83" fmla="*/ 198657 w 822915"/>
              <a:gd name="connsiteY83" fmla="*/ 546115 h 674760"/>
              <a:gd name="connsiteX84" fmla="*/ 130396 w 822915"/>
              <a:gd name="connsiteY84" fmla="*/ 506882 h 674760"/>
              <a:gd name="connsiteX85" fmla="*/ 130380 w 822915"/>
              <a:gd name="connsiteY85" fmla="*/ 512715 h 674760"/>
              <a:gd name="connsiteX86" fmla="*/ 118101 w 822915"/>
              <a:gd name="connsiteY86" fmla="*/ 519851 h 674760"/>
              <a:gd name="connsiteX87" fmla="*/ 117973 w 822915"/>
              <a:gd name="connsiteY87" fmla="*/ 499741 h 674760"/>
              <a:gd name="connsiteX88" fmla="*/ 64188 w 822915"/>
              <a:gd name="connsiteY88" fmla="*/ 468829 h 674760"/>
              <a:gd name="connsiteX89" fmla="*/ 63969 w 822915"/>
              <a:gd name="connsiteY89" fmla="*/ 551096 h 674760"/>
              <a:gd name="connsiteX90" fmla="*/ 51690 w 822915"/>
              <a:gd name="connsiteY90" fmla="*/ 558232 h 674760"/>
              <a:gd name="connsiteX91" fmla="*/ 51070 w 822915"/>
              <a:gd name="connsiteY91" fmla="*/ 461289 h 674760"/>
              <a:gd name="connsiteX92" fmla="*/ 0 w 822915"/>
              <a:gd name="connsiteY92" fmla="*/ 431936 h 674760"/>
              <a:gd name="connsiteX93" fmla="*/ 0 w 822915"/>
              <a:gd name="connsiteY93" fmla="*/ 360026 h 674760"/>
              <a:gd name="connsiteX94" fmla="*/ 0 w 822915"/>
              <a:gd name="connsiteY94" fmla="*/ 355430 h 674760"/>
              <a:gd name="connsiteX95" fmla="*/ 3973 w 822915"/>
              <a:gd name="connsiteY95" fmla="*/ 357734 h 674760"/>
              <a:gd name="connsiteX96" fmla="*/ 37482 w 822915"/>
              <a:gd name="connsiteY96" fmla="*/ 338409 h 674760"/>
              <a:gd name="connsiteX97" fmla="*/ 37481 w 822915"/>
              <a:gd name="connsiteY97" fmla="*/ 337974 h 674760"/>
              <a:gd name="connsiteX98" fmla="*/ 77534 w 822915"/>
              <a:gd name="connsiteY98" fmla="*/ 314894 h 674760"/>
              <a:gd name="connsiteX99" fmla="*/ 77531 w 822915"/>
              <a:gd name="connsiteY99" fmla="*/ 315311 h 674760"/>
              <a:gd name="connsiteX100" fmla="*/ 103894 w 822915"/>
              <a:gd name="connsiteY100" fmla="*/ 300107 h 674760"/>
              <a:gd name="connsiteX101" fmla="*/ 103893 w 822915"/>
              <a:gd name="connsiteY101" fmla="*/ 299593 h 674760"/>
              <a:gd name="connsiteX102" fmla="*/ 143882 w 822915"/>
              <a:gd name="connsiteY102" fmla="*/ 276512 h 674760"/>
              <a:gd name="connsiteX103" fmla="*/ 143878 w 822915"/>
              <a:gd name="connsiteY103" fmla="*/ 277047 h 67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822915" h="674760">
                <a:moveTo>
                  <a:pt x="498522" y="142253"/>
                </a:moveTo>
                <a:lnTo>
                  <a:pt x="259978" y="279827"/>
                </a:lnTo>
                <a:lnTo>
                  <a:pt x="335890" y="323851"/>
                </a:lnTo>
                <a:lnTo>
                  <a:pt x="574434" y="186228"/>
                </a:lnTo>
                <a:close/>
                <a:moveTo>
                  <a:pt x="624258" y="0"/>
                </a:moveTo>
                <a:lnTo>
                  <a:pt x="818941" y="112777"/>
                </a:lnTo>
                <a:lnTo>
                  <a:pt x="822915" y="110485"/>
                </a:lnTo>
                <a:lnTo>
                  <a:pt x="822915" y="115079"/>
                </a:lnTo>
                <a:lnTo>
                  <a:pt x="822915" y="115080"/>
                </a:lnTo>
                <a:lnTo>
                  <a:pt x="822915" y="186990"/>
                </a:lnTo>
                <a:lnTo>
                  <a:pt x="795896" y="202534"/>
                </a:lnTo>
                <a:lnTo>
                  <a:pt x="795720" y="231800"/>
                </a:lnTo>
                <a:lnTo>
                  <a:pt x="783184" y="240287"/>
                </a:lnTo>
                <a:lnTo>
                  <a:pt x="782862" y="360767"/>
                </a:lnTo>
                <a:lnTo>
                  <a:pt x="770583" y="367903"/>
                </a:lnTo>
                <a:lnTo>
                  <a:pt x="769811" y="247101"/>
                </a:lnTo>
                <a:lnTo>
                  <a:pt x="756632" y="253080"/>
                </a:lnTo>
                <a:lnTo>
                  <a:pt x="756564" y="225161"/>
                </a:lnTo>
                <a:lnTo>
                  <a:pt x="729502" y="240728"/>
                </a:lnTo>
                <a:lnTo>
                  <a:pt x="729308" y="270181"/>
                </a:lnTo>
                <a:lnTo>
                  <a:pt x="716772" y="278668"/>
                </a:lnTo>
                <a:lnTo>
                  <a:pt x="716450" y="399148"/>
                </a:lnTo>
                <a:lnTo>
                  <a:pt x="704171" y="406220"/>
                </a:lnTo>
                <a:lnTo>
                  <a:pt x="703400" y="285483"/>
                </a:lnTo>
                <a:lnTo>
                  <a:pt x="690220" y="291461"/>
                </a:lnTo>
                <a:lnTo>
                  <a:pt x="690151" y="263367"/>
                </a:lnTo>
                <a:lnTo>
                  <a:pt x="663139" y="278907"/>
                </a:lnTo>
                <a:lnTo>
                  <a:pt x="662961" y="308562"/>
                </a:lnTo>
                <a:lnTo>
                  <a:pt x="650360" y="317049"/>
                </a:lnTo>
                <a:lnTo>
                  <a:pt x="650039" y="437464"/>
                </a:lnTo>
                <a:lnTo>
                  <a:pt x="637824" y="444601"/>
                </a:lnTo>
                <a:lnTo>
                  <a:pt x="636988" y="323864"/>
                </a:lnTo>
                <a:lnTo>
                  <a:pt x="623808" y="329843"/>
                </a:lnTo>
                <a:lnTo>
                  <a:pt x="623739" y="301572"/>
                </a:lnTo>
                <a:lnTo>
                  <a:pt x="596728" y="317112"/>
                </a:lnTo>
                <a:lnTo>
                  <a:pt x="596549" y="346880"/>
                </a:lnTo>
                <a:lnTo>
                  <a:pt x="584013" y="355366"/>
                </a:lnTo>
                <a:lnTo>
                  <a:pt x="583627" y="475846"/>
                </a:lnTo>
                <a:lnTo>
                  <a:pt x="571412" y="482982"/>
                </a:lnTo>
                <a:lnTo>
                  <a:pt x="570576" y="362245"/>
                </a:lnTo>
                <a:lnTo>
                  <a:pt x="557396" y="368160"/>
                </a:lnTo>
                <a:lnTo>
                  <a:pt x="557344" y="339768"/>
                </a:lnTo>
                <a:lnTo>
                  <a:pt x="530316" y="355317"/>
                </a:lnTo>
                <a:lnTo>
                  <a:pt x="530137" y="385261"/>
                </a:lnTo>
                <a:lnTo>
                  <a:pt x="517601" y="393747"/>
                </a:lnTo>
                <a:lnTo>
                  <a:pt x="517215" y="514227"/>
                </a:lnTo>
                <a:lnTo>
                  <a:pt x="505000" y="521299"/>
                </a:lnTo>
                <a:lnTo>
                  <a:pt x="504228" y="400562"/>
                </a:lnTo>
                <a:lnTo>
                  <a:pt x="490984" y="406541"/>
                </a:lnTo>
                <a:lnTo>
                  <a:pt x="490932" y="377974"/>
                </a:lnTo>
                <a:lnTo>
                  <a:pt x="463906" y="393522"/>
                </a:lnTo>
                <a:lnTo>
                  <a:pt x="463725" y="423642"/>
                </a:lnTo>
                <a:lnTo>
                  <a:pt x="451189" y="432128"/>
                </a:lnTo>
                <a:lnTo>
                  <a:pt x="450867" y="552544"/>
                </a:lnTo>
                <a:lnTo>
                  <a:pt x="438588" y="559680"/>
                </a:lnTo>
                <a:lnTo>
                  <a:pt x="437816" y="438944"/>
                </a:lnTo>
                <a:lnTo>
                  <a:pt x="424637" y="444922"/>
                </a:lnTo>
                <a:lnTo>
                  <a:pt x="424567" y="416153"/>
                </a:lnTo>
                <a:lnTo>
                  <a:pt x="397513" y="431716"/>
                </a:lnTo>
                <a:lnTo>
                  <a:pt x="397314" y="461960"/>
                </a:lnTo>
                <a:lnTo>
                  <a:pt x="384777" y="470446"/>
                </a:lnTo>
                <a:lnTo>
                  <a:pt x="384456" y="590925"/>
                </a:lnTo>
                <a:lnTo>
                  <a:pt x="372176" y="598062"/>
                </a:lnTo>
                <a:lnTo>
                  <a:pt x="371405" y="477325"/>
                </a:lnTo>
                <a:lnTo>
                  <a:pt x="358225" y="483304"/>
                </a:lnTo>
                <a:lnTo>
                  <a:pt x="358155" y="454359"/>
                </a:lnTo>
                <a:lnTo>
                  <a:pt x="331149" y="469895"/>
                </a:lnTo>
                <a:lnTo>
                  <a:pt x="330966" y="500340"/>
                </a:lnTo>
                <a:lnTo>
                  <a:pt x="318430" y="508827"/>
                </a:lnTo>
                <a:lnTo>
                  <a:pt x="318043" y="629307"/>
                </a:lnTo>
                <a:lnTo>
                  <a:pt x="305828" y="636379"/>
                </a:lnTo>
                <a:lnTo>
                  <a:pt x="304993" y="515642"/>
                </a:lnTo>
                <a:lnTo>
                  <a:pt x="291813" y="521621"/>
                </a:lnTo>
                <a:lnTo>
                  <a:pt x="291742" y="492565"/>
                </a:lnTo>
                <a:lnTo>
                  <a:pt x="264738" y="508100"/>
                </a:lnTo>
                <a:lnTo>
                  <a:pt x="264554" y="538722"/>
                </a:lnTo>
                <a:lnTo>
                  <a:pt x="252018" y="547208"/>
                </a:lnTo>
                <a:lnTo>
                  <a:pt x="251632" y="667688"/>
                </a:lnTo>
                <a:lnTo>
                  <a:pt x="239417" y="674760"/>
                </a:lnTo>
                <a:lnTo>
                  <a:pt x="238581" y="554023"/>
                </a:lnTo>
                <a:lnTo>
                  <a:pt x="225402" y="560002"/>
                </a:lnTo>
                <a:lnTo>
                  <a:pt x="225348" y="530760"/>
                </a:lnTo>
                <a:lnTo>
                  <a:pt x="198657" y="546116"/>
                </a:lnTo>
                <a:lnTo>
                  <a:pt x="198657" y="546115"/>
                </a:lnTo>
                <a:lnTo>
                  <a:pt x="130396" y="506882"/>
                </a:lnTo>
                <a:lnTo>
                  <a:pt x="130380" y="512715"/>
                </a:lnTo>
                <a:lnTo>
                  <a:pt x="118101" y="519851"/>
                </a:lnTo>
                <a:lnTo>
                  <a:pt x="117973" y="499741"/>
                </a:lnTo>
                <a:lnTo>
                  <a:pt x="64188" y="468829"/>
                </a:lnTo>
                <a:lnTo>
                  <a:pt x="63969" y="551096"/>
                </a:lnTo>
                <a:lnTo>
                  <a:pt x="51690" y="558232"/>
                </a:lnTo>
                <a:lnTo>
                  <a:pt x="51070" y="461289"/>
                </a:lnTo>
                <a:lnTo>
                  <a:pt x="0" y="431936"/>
                </a:lnTo>
                <a:lnTo>
                  <a:pt x="0" y="360026"/>
                </a:lnTo>
                <a:lnTo>
                  <a:pt x="0" y="355430"/>
                </a:lnTo>
                <a:lnTo>
                  <a:pt x="3973" y="357734"/>
                </a:lnTo>
                <a:lnTo>
                  <a:pt x="37482" y="338409"/>
                </a:lnTo>
                <a:lnTo>
                  <a:pt x="37481" y="337974"/>
                </a:lnTo>
                <a:lnTo>
                  <a:pt x="77534" y="314894"/>
                </a:lnTo>
                <a:lnTo>
                  <a:pt x="77531" y="315311"/>
                </a:lnTo>
                <a:lnTo>
                  <a:pt x="103894" y="300107"/>
                </a:lnTo>
                <a:lnTo>
                  <a:pt x="103893" y="299593"/>
                </a:lnTo>
                <a:lnTo>
                  <a:pt x="143882" y="276512"/>
                </a:lnTo>
                <a:lnTo>
                  <a:pt x="143878" y="277047"/>
                </a:lnTo>
                <a:close/>
              </a:path>
            </a:pathLst>
          </a:custGeom>
          <a:solidFill>
            <a:schemeClr val="accent4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rapezoid 10">
            <a:extLst>
              <a:ext uri="{FF2B5EF4-FFF2-40B4-BE49-F238E27FC236}">
                <a16:creationId xmlns:a16="http://schemas.microsoft.com/office/drawing/2014/main" id="{F6E82198-4F1C-485B-89D2-DD97CCEA5FEE}"/>
              </a:ext>
            </a:extLst>
          </p:cNvPr>
          <p:cNvSpPr/>
          <p:nvPr/>
        </p:nvSpPr>
        <p:spPr>
          <a:xfrm>
            <a:off x="4472999" y="2445602"/>
            <a:ext cx="576626" cy="575951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281B27BE-6BA5-40B9-821E-248F89AB2C4D}"/>
              </a:ext>
            </a:extLst>
          </p:cNvPr>
          <p:cNvSpPr>
            <a:spLocks noChangeAspect="1"/>
          </p:cNvSpPr>
          <p:nvPr/>
        </p:nvSpPr>
        <p:spPr>
          <a:xfrm>
            <a:off x="7210638" y="2445602"/>
            <a:ext cx="466303" cy="5556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16D578-9094-4809-B603-66790A47D8C8}"/>
              </a:ext>
            </a:extLst>
          </p:cNvPr>
          <p:cNvSpPr/>
          <p:nvPr/>
        </p:nvSpPr>
        <p:spPr>
          <a:xfrm>
            <a:off x="1485824" y="2541073"/>
            <a:ext cx="1176492" cy="460213"/>
          </a:xfrm>
          <a:custGeom>
            <a:avLst/>
            <a:gdLst>
              <a:gd name="connsiteX0" fmla="*/ 2530020 w 5252326"/>
              <a:gd name="connsiteY0" fmla="*/ 1586124 h 2054575"/>
              <a:gd name="connsiteX1" fmla="*/ 2508973 w 5252326"/>
              <a:gd name="connsiteY1" fmla="*/ 1597458 h 2054575"/>
              <a:gd name="connsiteX2" fmla="*/ 2493861 w 5252326"/>
              <a:gd name="connsiteY2" fmla="*/ 1692442 h 2054575"/>
              <a:gd name="connsiteX3" fmla="*/ 2525703 w 5252326"/>
              <a:gd name="connsiteY3" fmla="*/ 1727522 h 2054575"/>
              <a:gd name="connsiteX4" fmla="*/ 2530020 w 5252326"/>
              <a:gd name="connsiteY4" fmla="*/ 1586124 h 2054575"/>
              <a:gd name="connsiteX5" fmla="*/ 2626085 w 5252326"/>
              <a:gd name="connsiteY5" fmla="*/ 1561299 h 2054575"/>
              <a:gd name="connsiteX6" fmla="*/ 2522465 w 5252326"/>
              <a:gd name="connsiteY6" fmla="*/ 1660601 h 2054575"/>
              <a:gd name="connsiteX7" fmla="*/ 2625005 w 5252326"/>
              <a:gd name="connsiteY7" fmla="*/ 1760982 h 2054575"/>
              <a:gd name="connsiteX8" fmla="*/ 2724847 w 5252326"/>
              <a:gd name="connsiteY8" fmla="*/ 1661140 h 2054575"/>
              <a:gd name="connsiteX9" fmla="*/ 2626085 w 5252326"/>
              <a:gd name="connsiteY9" fmla="*/ 1561299 h 2054575"/>
              <a:gd name="connsiteX10" fmla="*/ 2626625 w 5252326"/>
              <a:gd name="connsiteY10" fmla="*/ 1511108 h 2054575"/>
              <a:gd name="connsiteX11" fmla="*/ 2775038 w 5252326"/>
              <a:gd name="connsiteY11" fmla="*/ 1661680 h 2054575"/>
              <a:gd name="connsiteX12" fmla="*/ 2624466 w 5252326"/>
              <a:gd name="connsiteY12" fmla="*/ 1810094 h 2054575"/>
              <a:gd name="connsiteX13" fmla="*/ 2466338 w 5252326"/>
              <a:gd name="connsiteY13" fmla="*/ 1656283 h 2054575"/>
              <a:gd name="connsiteX14" fmla="*/ 2626625 w 5252326"/>
              <a:gd name="connsiteY14" fmla="*/ 1511108 h 2054575"/>
              <a:gd name="connsiteX15" fmla="*/ 2624466 w 5252326"/>
              <a:gd name="connsiteY15" fmla="*/ 1404791 h 2054575"/>
              <a:gd name="connsiteX16" fmla="*/ 2371893 w 5252326"/>
              <a:gd name="connsiteY16" fmla="*/ 1661141 h 2054575"/>
              <a:gd name="connsiteX17" fmla="*/ 2621767 w 5252326"/>
              <a:gd name="connsiteY17" fmla="*/ 1915333 h 2054575"/>
              <a:gd name="connsiteX18" fmla="*/ 2879737 w 5252326"/>
              <a:gd name="connsiteY18" fmla="*/ 1670316 h 2054575"/>
              <a:gd name="connsiteX19" fmla="*/ 2624466 w 5252326"/>
              <a:gd name="connsiteY19" fmla="*/ 1404791 h 2054575"/>
              <a:gd name="connsiteX20" fmla="*/ 2625545 w 5252326"/>
              <a:gd name="connsiteY20" fmla="*/ 1354060 h 2054575"/>
              <a:gd name="connsiteX21" fmla="*/ 2931547 w 5252326"/>
              <a:gd name="connsiteY21" fmla="*/ 1660602 h 2054575"/>
              <a:gd name="connsiteX22" fmla="*/ 2625545 w 5252326"/>
              <a:gd name="connsiteY22" fmla="*/ 1966603 h 2054575"/>
              <a:gd name="connsiteX23" fmla="*/ 2319543 w 5252326"/>
              <a:gd name="connsiteY23" fmla="*/ 1658982 h 2054575"/>
              <a:gd name="connsiteX24" fmla="*/ 2625545 w 5252326"/>
              <a:gd name="connsiteY24" fmla="*/ 1354060 h 2054575"/>
              <a:gd name="connsiteX25" fmla="*/ 2626085 w 5252326"/>
              <a:gd name="connsiteY25" fmla="*/ 1328695 h 2054575"/>
              <a:gd name="connsiteX26" fmla="*/ 2292559 w 5252326"/>
              <a:gd name="connsiteY26" fmla="*/ 1661141 h 2054575"/>
              <a:gd name="connsiteX27" fmla="*/ 2626085 w 5252326"/>
              <a:gd name="connsiteY27" fmla="*/ 1992508 h 2054575"/>
              <a:gd name="connsiteX28" fmla="*/ 2958531 w 5252326"/>
              <a:gd name="connsiteY28" fmla="*/ 1660062 h 2054575"/>
              <a:gd name="connsiteX29" fmla="*/ 2626085 w 5252326"/>
              <a:gd name="connsiteY29" fmla="*/ 1328695 h 2054575"/>
              <a:gd name="connsiteX30" fmla="*/ 2727006 w 5252326"/>
              <a:gd name="connsiteY30" fmla="*/ 1232091 h 2054575"/>
              <a:gd name="connsiteX31" fmla="*/ 2302266 w 5252326"/>
              <a:gd name="connsiteY31" fmla="*/ 1232629 h 2054575"/>
              <a:gd name="connsiteX32" fmla="*/ 2302273 w 5252326"/>
              <a:gd name="connsiteY32" fmla="*/ 1232631 h 2054575"/>
              <a:gd name="connsiteX33" fmla="*/ 2727194 w 5252326"/>
              <a:gd name="connsiteY33" fmla="*/ 1232092 h 2054575"/>
              <a:gd name="connsiteX34" fmla="*/ 2252164 w 5252326"/>
              <a:gd name="connsiteY34" fmla="*/ 1161344 h 2054575"/>
              <a:gd name="connsiteX35" fmla="*/ 2264698 w 5252326"/>
              <a:gd name="connsiteY35" fmla="*/ 1178730 h 2054575"/>
              <a:gd name="connsiteX36" fmla="*/ 2273664 w 5252326"/>
              <a:gd name="connsiteY36" fmla="*/ 1193300 h 2054575"/>
              <a:gd name="connsiteX37" fmla="*/ 2269892 w 5252326"/>
              <a:gd name="connsiteY37" fmla="*/ 1182979 h 2054575"/>
              <a:gd name="connsiteX38" fmla="*/ 2238591 w 5252326"/>
              <a:gd name="connsiteY38" fmla="*/ 1143583 h 2054575"/>
              <a:gd name="connsiteX39" fmla="*/ 2239007 w 5252326"/>
              <a:gd name="connsiteY39" fmla="*/ 1144122 h 2054575"/>
              <a:gd name="connsiteX40" fmla="*/ 3015198 w 5252326"/>
              <a:gd name="connsiteY40" fmla="*/ 1144122 h 2054575"/>
              <a:gd name="connsiteX41" fmla="*/ 2984436 w 5252326"/>
              <a:gd name="connsiteY41" fmla="*/ 1182440 h 2054575"/>
              <a:gd name="connsiteX42" fmla="*/ 2973642 w 5252326"/>
              <a:gd name="connsiteY42" fmla="*/ 1214281 h 2054575"/>
              <a:gd name="connsiteX43" fmla="*/ 2970741 w 5252326"/>
              <a:gd name="connsiteY43" fmla="*/ 1228920 h 2054575"/>
              <a:gd name="connsiteX44" fmla="*/ 2955294 w 5252326"/>
              <a:gd name="connsiteY44" fmla="*/ 1232630 h 2054575"/>
              <a:gd name="connsiteX45" fmla="*/ 2955832 w 5252326"/>
              <a:gd name="connsiteY45" fmla="*/ 1232631 h 2054575"/>
              <a:gd name="connsiteX46" fmla="*/ 2974181 w 5252326"/>
              <a:gd name="connsiteY46" fmla="*/ 1214282 h 2054575"/>
              <a:gd name="connsiteX47" fmla="*/ 2984975 w 5252326"/>
              <a:gd name="connsiteY47" fmla="*/ 1182440 h 2054575"/>
              <a:gd name="connsiteX48" fmla="*/ 3015737 w 5252326"/>
              <a:gd name="connsiteY48" fmla="*/ 1143583 h 2054575"/>
              <a:gd name="connsiteX49" fmla="*/ 2238591 w 5252326"/>
              <a:gd name="connsiteY49" fmla="*/ 1143583 h 2054575"/>
              <a:gd name="connsiteX50" fmla="*/ 3137166 w 5252326"/>
              <a:gd name="connsiteY50" fmla="*/ 1097170 h 2054575"/>
              <a:gd name="connsiteX51" fmla="*/ 3160373 w 5252326"/>
              <a:gd name="connsiteY51" fmla="*/ 1120376 h 2054575"/>
              <a:gd name="connsiteX52" fmla="*/ 3141484 w 5252326"/>
              <a:gd name="connsiteY52" fmla="*/ 1138726 h 2054575"/>
              <a:gd name="connsiteX53" fmla="*/ 3101547 w 5252326"/>
              <a:gd name="connsiteY53" fmla="*/ 1138726 h 2054575"/>
              <a:gd name="connsiteX54" fmla="*/ 3129071 w 5252326"/>
              <a:gd name="connsiteY54" fmla="*/ 1173805 h 2054575"/>
              <a:gd name="connsiteX55" fmla="*/ 3124754 w 5252326"/>
              <a:gd name="connsiteY55" fmla="*/ 1253139 h 2054575"/>
              <a:gd name="connsiteX56" fmla="*/ 3067007 w 5252326"/>
              <a:gd name="connsiteY56" fmla="*/ 1276346 h 2054575"/>
              <a:gd name="connsiteX57" fmla="*/ 3002245 w 5252326"/>
              <a:gd name="connsiteY57" fmla="*/ 1265552 h 2054575"/>
              <a:gd name="connsiteX58" fmla="*/ 2953674 w 5252326"/>
              <a:gd name="connsiteY58" fmla="*/ 1324377 h 2054575"/>
              <a:gd name="connsiteX59" fmla="*/ 2954213 w 5252326"/>
              <a:gd name="connsiteY59" fmla="*/ 1446886 h 2054575"/>
              <a:gd name="connsiteX60" fmla="*/ 2961769 w 5252326"/>
              <a:gd name="connsiteY60" fmla="*/ 1478188 h 2054575"/>
              <a:gd name="connsiteX61" fmla="*/ 2952594 w 5252326"/>
              <a:gd name="connsiteY61" fmla="*/ 1872698 h 2054575"/>
              <a:gd name="connsiteX62" fmla="*/ 2601799 w 5252326"/>
              <a:gd name="connsiteY62" fmla="*/ 2054032 h 2054575"/>
              <a:gd name="connsiteX63" fmla="*/ 2282845 w 5252326"/>
              <a:gd name="connsiteY63" fmla="*/ 1489521 h 2054575"/>
              <a:gd name="connsiteX64" fmla="*/ 2296877 w 5252326"/>
              <a:gd name="connsiteY64" fmla="*/ 1464156 h 2054575"/>
              <a:gd name="connsiteX65" fmla="*/ 2296337 w 5252326"/>
              <a:gd name="connsiteY65" fmla="*/ 1345965 h 2054575"/>
              <a:gd name="connsiteX66" fmla="*/ 2279067 w 5252326"/>
              <a:gd name="connsiteY66" fmla="*/ 1304409 h 2054575"/>
              <a:gd name="connsiteX67" fmla="*/ 2252083 w 5252326"/>
              <a:gd name="connsiteY67" fmla="*/ 1262853 h 2054575"/>
              <a:gd name="connsiteX68" fmla="*/ 2150622 w 5252326"/>
              <a:gd name="connsiteY68" fmla="*/ 1274187 h 2054575"/>
              <a:gd name="connsiteX69" fmla="*/ 2117701 w 5252326"/>
              <a:gd name="connsiteY69" fmla="*/ 1175964 h 2054575"/>
              <a:gd name="connsiteX70" fmla="*/ 2147924 w 5252326"/>
              <a:gd name="connsiteY70" fmla="*/ 1138726 h 2054575"/>
              <a:gd name="connsiteX71" fmla="*/ 2104749 w 5252326"/>
              <a:gd name="connsiteY71" fmla="*/ 1138726 h 2054575"/>
              <a:gd name="connsiteX72" fmla="*/ 2091796 w 5252326"/>
              <a:gd name="connsiteY72" fmla="*/ 1119297 h 2054575"/>
              <a:gd name="connsiteX73" fmla="*/ 2104209 w 5252326"/>
              <a:gd name="connsiteY73" fmla="*/ 1097710 h 2054575"/>
              <a:gd name="connsiteX74" fmla="*/ 2114463 w 5252326"/>
              <a:gd name="connsiteY74" fmla="*/ 1097710 h 2054575"/>
              <a:gd name="connsiteX75" fmla="*/ 3137166 w 5252326"/>
              <a:gd name="connsiteY75" fmla="*/ 1097170 h 2054575"/>
              <a:gd name="connsiteX76" fmla="*/ 3762662 w 5252326"/>
              <a:gd name="connsiteY76" fmla="*/ 796025 h 2054575"/>
              <a:gd name="connsiteX77" fmla="*/ 3874916 w 5252326"/>
              <a:gd name="connsiteY77" fmla="*/ 908819 h 2054575"/>
              <a:gd name="connsiteX78" fmla="*/ 3764281 w 5252326"/>
              <a:gd name="connsiteY78" fmla="*/ 1023233 h 2054575"/>
              <a:gd name="connsiteX79" fmla="*/ 3650947 w 5252326"/>
              <a:gd name="connsiteY79" fmla="*/ 911518 h 2054575"/>
              <a:gd name="connsiteX80" fmla="*/ 3762662 w 5252326"/>
              <a:gd name="connsiteY80" fmla="*/ 796025 h 2054575"/>
              <a:gd name="connsiteX81" fmla="*/ 1480333 w 5252326"/>
              <a:gd name="connsiteY81" fmla="*/ 796025 h 2054575"/>
              <a:gd name="connsiteX82" fmla="*/ 1591508 w 5252326"/>
              <a:gd name="connsiteY82" fmla="*/ 909899 h 2054575"/>
              <a:gd name="connsiteX83" fmla="*/ 1479794 w 5252326"/>
              <a:gd name="connsiteY83" fmla="*/ 1023233 h 2054575"/>
              <a:gd name="connsiteX84" fmla="*/ 1366999 w 5252326"/>
              <a:gd name="connsiteY84" fmla="*/ 910439 h 2054575"/>
              <a:gd name="connsiteX85" fmla="*/ 1480333 w 5252326"/>
              <a:gd name="connsiteY85" fmla="*/ 796025 h 2054575"/>
              <a:gd name="connsiteX86" fmla="*/ 3762662 w 5252326"/>
              <a:gd name="connsiteY86" fmla="*/ 750152 h 2054575"/>
              <a:gd name="connsiteX87" fmla="*/ 3601296 w 5252326"/>
              <a:gd name="connsiteY87" fmla="*/ 910439 h 2054575"/>
              <a:gd name="connsiteX88" fmla="*/ 3761583 w 5252326"/>
              <a:gd name="connsiteY88" fmla="*/ 1070185 h 2054575"/>
              <a:gd name="connsiteX89" fmla="*/ 3924028 w 5252326"/>
              <a:gd name="connsiteY89" fmla="*/ 907740 h 2054575"/>
              <a:gd name="connsiteX90" fmla="*/ 3762662 w 5252326"/>
              <a:gd name="connsiteY90" fmla="*/ 750152 h 2054575"/>
              <a:gd name="connsiteX91" fmla="*/ 1480873 w 5252326"/>
              <a:gd name="connsiteY91" fmla="*/ 750152 h 2054575"/>
              <a:gd name="connsiteX92" fmla="*/ 1317888 w 5252326"/>
              <a:gd name="connsiteY92" fmla="*/ 908819 h 2054575"/>
              <a:gd name="connsiteX93" fmla="*/ 1479254 w 5252326"/>
              <a:gd name="connsiteY93" fmla="*/ 1070185 h 2054575"/>
              <a:gd name="connsiteX94" fmla="*/ 1640620 w 5252326"/>
              <a:gd name="connsiteY94" fmla="*/ 909359 h 2054575"/>
              <a:gd name="connsiteX95" fmla="*/ 1480873 w 5252326"/>
              <a:gd name="connsiteY95" fmla="*/ 750152 h 2054575"/>
              <a:gd name="connsiteX96" fmla="*/ 4152314 w 5252326"/>
              <a:gd name="connsiteY96" fmla="*/ 658945 h 2054575"/>
              <a:gd name="connsiteX97" fmla="*/ 4236505 w 5252326"/>
              <a:gd name="connsiteY97" fmla="*/ 742597 h 2054575"/>
              <a:gd name="connsiteX98" fmla="*/ 4153393 w 5252326"/>
              <a:gd name="connsiteY98" fmla="*/ 825169 h 2054575"/>
              <a:gd name="connsiteX99" fmla="*/ 4070282 w 5252326"/>
              <a:gd name="connsiteY99" fmla="*/ 741517 h 2054575"/>
              <a:gd name="connsiteX100" fmla="*/ 4152314 w 5252326"/>
              <a:gd name="connsiteY100" fmla="*/ 658945 h 2054575"/>
              <a:gd name="connsiteX101" fmla="*/ 1090680 w 5252326"/>
              <a:gd name="connsiteY101" fmla="*/ 658406 h 2054575"/>
              <a:gd name="connsiteX102" fmla="*/ 1172173 w 5252326"/>
              <a:gd name="connsiteY102" fmla="*/ 741517 h 2054575"/>
              <a:gd name="connsiteX103" fmla="*/ 1088521 w 5252326"/>
              <a:gd name="connsiteY103" fmla="*/ 825169 h 2054575"/>
              <a:gd name="connsiteX104" fmla="*/ 1005950 w 5252326"/>
              <a:gd name="connsiteY104" fmla="*/ 739359 h 2054575"/>
              <a:gd name="connsiteX105" fmla="*/ 1090680 w 5252326"/>
              <a:gd name="connsiteY105" fmla="*/ 658406 h 2054575"/>
              <a:gd name="connsiteX106" fmla="*/ 4153933 w 5252326"/>
              <a:gd name="connsiteY106" fmla="*/ 625485 h 2054575"/>
              <a:gd name="connsiteX107" fmla="*/ 4037361 w 5252326"/>
              <a:gd name="connsiteY107" fmla="*/ 742597 h 2054575"/>
              <a:gd name="connsiteX108" fmla="*/ 4155012 w 5252326"/>
              <a:gd name="connsiteY108" fmla="*/ 858629 h 2054575"/>
              <a:gd name="connsiteX109" fmla="*/ 4270505 w 5252326"/>
              <a:gd name="connsiteY109" fmla="*/ 741517 h 2054575"/>
              <a:gd name="connsiteX110" fmla="*/ 4153933 w 5252326"/>
              <a:gd name="connsiteY110" fmla="*/ 625485 h 2054575"/>
              <a:gd name="connsiteX111" fmla="*/ 1090140 w 5252326"/>
              <a:gd name="connsiteY111" fmla="*/ 625485 h 2054575"/>
              <a:gd name="connsiteX112" fmla="*/ 972489 w 5252326"/>
              <a:gd name="connsiteY112" fmla="*/ 742597 h 2054575"/>
              <a:gd name="connsiteX113" fmla="*/ 1091220 w 5252326"/>
              <a:gd name="connsiteY113" fmla="*/ 858629 h 2054575"/>
              <a:gd name="connsiteX114" fmla="*/ 1205633 w 5252326"/>
              <a:gd name="connsiteY114" fmla="*/ 742057 h 2054575"/>
              <a:gd name="connsiteX115" fmla="*/ 1090140 w 5252326"/>
              <a:gd name="connsiteY115" fmla="*/ 625485 h 2054575"/>
              <a:gd name="connsiteX116" fmla="*/ 1086287 w 5252326"/>
              <a:gd name="connsiteY116" fmla="*/ 167 h 2054575"/>
              <a:gd name="connsiteX117" fmla="*/ 1126299 w 5252326"/>
              <a:gd name="connsiteY117" fmla="*/ 6466 h 2054575"/>
              <a:gd name="connsiteX118" fmla="*/ 1158680 w 5252326"/>
              <a:gd name="connsiteY118" fmla="*/ 24276 h 2054575"/>
              <a:gd name="connsiteX119" fmla="*/ 1182426 w 5252326"/>
              <a:gd name="connsiteY119" fmla="*/ 83641 h 2054575"/>
              <a:gd name="connsiteX120" fmla="*/ 1234776 w 5252326"/>
              <a:gd name="connsiteY120" fmla="*/ 91736 h 2054575"/>
              <a:gd name="connsiteX121" fmla="*/ 1287665 w 5252326"/>
              <a:gd name="connsiteY121" fmla="*/ 86340 h 2054575"/>
              <a:gd name="connsiteX122" fmla="*/ 1335157 w 5252326"/>
              <a:gd name="connsiteY122" fmla="*/ 77165 h 2054575"/>
              <a:gd name="connsiteX123" fmla="*/ 2008684 w 5252326"/>
              <a:gd name="connsiteY123" fmla="*/ 53419 h 2054575"/>
              <a:gd name="connsiteX124" fmla="*/ 2022177 w 5252326"/>
              <a:gd name="connsiteY124" fmla="*/ 59355 h 2054575"/>
              <a:gd name="connsiteX125" fmla="*/ 2008145 w 5252326"/>
              <a:gd name="connsiteY125" fmla="*/ 66911 h 2054575"/>
              <a:gd name="connsiteX126" fmla="*/ 1581793 w 5252326"/>
              <a:gd name="connsiteY126" fmla="*/ 132213 h 2054575"/>
              <a:gd name="connsiteX127" fmla="*/ 1423666 w 5252326"/>
              <a:gd name="connsiteY127" fmla="*/ 160816 h 2054575"/>
              <a:gd name="connsiteX128" fmla="*/ 1290903 w 5252326"/>
              <a:gd name="connsiteY128" fmla="*/ 189959 h 2054575"/>
              <a:gd name="connsiteX129" fmla="*/ 1260681 w 5252326"/>
              <a:gd name="connsiteY129" fmla="*/ 203451 h 2054575"/>
              <a:gd name="connsiteX130" fmla="*/ 1275792 w 5252326"/>
              <a:gd name="connsiteY130" fmla="*/ 242309 h 2054575"/>
              <a:gd name="connsiteX131" fmla="*/ 1275252 w 5252326"/>
              <a:gd name="connsiteY131" fmla="*/ 327039 h 2054575"/>
              <a:gd name="connsiteX132" fmla="*/ 1287125 w 5252326"/>
              <a:gd name="connsiteY132" fmla="*/ 344309 h 2054575"/>
              <a:gd name="connsiteX133" fmla="*/ 1698905 w 5252326"/>
              <a:gd name="connsiteY133" fmla="*/ 267134 h 2054575"/>
              <a:gd name="connsiteX134" fmla="*/ 2077764 w 5252326"/>
              <a:gd name="connsiteY134" fmla="*/ 193197 h 2054575"/>
              <a:gd name="connsiteX135" fmla="*/ 2288781 w 5252326"/>
              <a:gd name="connsiteY135" fmla="*/ 131134 h 2054575"/>
              <a:gd name="connsiteX136" fmla="*/ 2802022 w 5252326"/>
              <a:gd name="connsiteY136" fmla="*/ 104689 h 2054575"/>
              <a:gd name="connsiteX137" fmla="*/ 3249421 w 5252326"/>
              <a:gd name="connsiteY137" fmla="*/ 212086 h 2054575"/>
              <a:gd name="connsiteX138" fmla="*/ 3521962 w 5252326"/>
              <a:gd name="connsiteY138" fmla="*/ 266595 h 2054575"/>
              <a:gd name="connsiteX139" fmla="*/ 3863582 w 5252326"/>
              <a:gd name="connsiteY139" fmla="*/ 336754 h 2054575"/>
              <a:gd name="connsiteX140" fmla="*/ 3970440 w 5252326"/>
              <a:gd name="connsiteY140" fmla="*/ 351865 h 2054575"/>
              <a:gd name="connsiteX141" fmla="*/ 3973139 w 5252326"/>
              <a:gd name="connsiteY141" fmla="*/ 257960 h 2054575"/>
              <a:gd name="connsiteX142" fmla="*/ 3974758 w 5252326"/>
              <a:gd name="connsiteY142" fmla="*/ 214785 h 2054575"/>
              <a:gd name="connsiteX143" fmla="*/ 3987710 w 5252326"/>
              <a:gd name="connsiteY143" fmla="*/ 198594 h 2054575"/>
              <a:gd name="connsiteX144" fmla="*/ 3988250 w 5252326"/>
              <a:gd name="connsiteY144" fmla="*/ 199134 h 2054575"/>
              <a:gd name="connsiteX145" fmla="*/ 3988250 w 5252326"/>
              <a:gd name="connsiteY145" fmla="*/ 199133 h 2054575"/>
              <a:gd name="connsiteX146" fmla="*/ 3988250 w 5252326"/>
              <a:gd name="connsiteY146" fmla="*/ 198594 h 2054575"/>
              <a:gd name="connsiteX147" fmla="*/ 3987710 w 5252326"/>
              <a:gd name="connsiteY147" fmla="*/ 198594 h 2054575"/>
              <a:gd name="connsiteX148" fmla="*/ 3887868 w 5252326"/>
              <a:gd name="connsiteY148" fmla="*/ 173229 h 2054575"/>
              <a:gd name="connsiteX149" fmla="*/ 3215960 w 5252326"/>
              <a:gd name="connsiteY149" fmla="*/ 52879 h 2054575"/>
              <a:gd name="connsiteX150" fmla="*/ 3962345 w 5252326"/>
              <a:gd name="connsiteY150" fmla="*/ 86340 h 2054575"/>
              <a:gd name="connsiteX151" fmla="*/ 4039520 w 5252326"/>
              <a:gd name="connsiteY151" fmla="*/ 96054 h 2054575"/>
              <a:gd name="connsiteX152" fmla="*/ 4062187 w 5252326"/>
              <a:gd name="connsiteY152" fmla="*/ 94435 h 2054575"/>
              <a:gd name="connsiteX153" fmla="*/ 4087552 w 5252326"/>
              <a:gd name="connsiteY153" fmla="*/ 65292 h 2054575"/>
              <a:gd name="connsiteX154" fmla="*/ 4095107 w 5252326"/>
              <a:gd name="connsiteY154" fmla="*/ 23736 h 2054575"/>
              <a:gd name="connsiteX155" fmla="*/ 4124251 w 5252326"/>
              <a:gd name="connsiteY155" fmla="*/ 7006 h 2054575"/>
              <a:gd name="connsiteX156" fmla="*/ 4215997 w 5252326"/>
              <a:gd name="connsiteY156" fmla="*/ 19958 h 2054575"/>
              <a:gd name="connsiteX157" fmla="*/ 4232727 w 5252326"/>
              <a:gd name="connsiteY157" fmla="*/ 28593 h 2054575"/>
              <a:gd name="connsiteX158" fmla="*/ 4240823 w 5252326"/>
              <a:gd name="connsiteY158" fmla="*/ 62054 h 2054575"/>
              <a:gd name="connsiteX159" fmla="*/ 4258632 w 5252326"/>
              <a:gd name="connsiteY159" fmla="*/ 70149 h 2054575"/>
              <a:gd name="connsiteX160" fmla="*/ 4551681 w 5252326"/>
              <a:gd name="connsiteY160" fmla="*/ 57736 h 2054575"/>
              <a:gd name="connsiteX161" fmla="*/ 5233304 w 5252326"/>
              <a:gd name="connsiteY161" fmla="*/ 148943 h 2054575"/>
              <a:gd name="connsiteX162" fmla="*/ 5252193 w 5252326"/>
              <a:gd name="connsiteY162" fmla="*/ 158657 h 2054575"/>
              <a:gd name="connsiteX163" fmla="*/ 5231145 w 5252326"/>
              <a:gd name="connsiteY163" fmla="*/ 176467 h 2054575"/>
              <a:gd name="connsiteX164" fmla="*/ 4311521 w 5252326"/>
              <a:gd name="connsiteY164" fmla="*/ 182404 h 2054575"/>
              <a:gd name="connsiteX165" fmla="*/ 4295331 w 5252326"/>
              <a:gd name="connsiteY165" fmla="*/ 180785 h 2054575"/>
              <a:gd name="connsiteX166" fmla="*/ 4295871 w 5252326"/>
              <a:gd name="connsiteY166" fmla="*/ 185102 h 2054575"/>
              <a:gd name="connsiteX167" fmla="*/ 4317998 w 5252326"/>
              <a:gd name="connsiteY167" fmla="*/ 215864 h 2054575"/>
              <a:gd name="connsiteX168" fmla="*/ 4321236 w 5252326"/>
              <a:gd name="connsiteY168" fmla="*/ 227197 h 2054575"/>
              <a:gd name="connsiteX169" fmla="*/ 4320156 w 5252326"/>
              <a:gd name="connsiteY169" fmla="*/ 371833 h 2054575"/>
              <a:gd name="connsiteX170" fmla="*/ 4362791 w 5252326"/>
              <a:gd name="connsiteY170" fmla="*/ 395579 h 2054575"/>
              <a:gd name="connsiteX171" fmla="*/ 4399490 w 5252326"/>
              <a:gd name="connsiteY171" fmla="*/ 454945 h 2054575"/>
              <a:gd name="connsiteX172" fmla="*/ 4395712 w 5252326"/>
              <a:gd name="connsiteY172" fmla="*/ 513770 h 2054575"/>
              <a:gd name="connsiteX173" fmla="*/ 4305585 w 5252326"/>
              <a:gd name="connsiteY173" fmla="*/ 570977 h 2054575"/>
              <a:gd name="connsiteX174" fmla="*/ 4210060 w 5252326"/>
              <a:gd name="connsiteY174" fmla="*/ 569358 h 2054575"/>
              <a:gd name="connsiteX175" fmla="*/ 4178759 w 5252326"/>
              <a:gd name="connsiteY175" fmla="*/ 575295 h 2054575"/>
              <a:gd name="connsiteX176" fmla="*/ 4204664 w 5252326"/>
              <a:gd name="connsiteY176" fmla="*/ 608215 h 2054575"/>
              <a:gd name="connsiteX177" fmla="*/ 4301807 w 5252326"/>
              <a:gd name="connsiteY177" fmla="*/ 767422 h 2054575"/>
              <a:gd name="connsiteX178" fmla="*/ 4155552 w 5252326"/>
              <a:gd name="connsiteY178" fmla="*/ 891550 h 2054575"/>
              <a:gd name="connsiteX179" fmla="*/ 4013075 w 5252326"/>
              <a:gd name="connsiteY179" fmla="*/ 770121 h 2054575"/>
              <a:gd name="connsiteX180" fmla="*/ 4111838 w 5252326"/>
              <a:gd name="connsiteY180" fmla="*/ 607136 h 2054575"/>
              <a:gd name="connsiteX181" fmla="*/ 4128028 w 5252326"/>
              <a:gd name="connsiteY181" fmla="*/ 603898 h 2054575"/>
              <a:gd name="connsiteX182" fmla="*/ 4134504 w 5252326"/>
              <a:gd name="connsiteY182" fmla="*/ 595803 h 2054575"/>
              <a:gd name="connsiteX183" fmla="*/ 4135584 w 5252326"/>
              <a:gd name="connsiteY183" fmla="*/ 588787 h 2054575"/>
              <a:gd name="connsiteX184" fmla="*/ 4132885 w 5252326"/>
              <a:gd name="connsiteY184" fmla="*/ 577993 h 2054575"/>
              <a:gd name="connsiteX185" fmla="*/ 4112377 w 5252326"/>
              <a:gd name="connsiteY185" fmla="*/ 575295 h 2054575"/>
              <a:gd name="connsiteX186" fmla="*/ 4008218 w 5252326"/>
              <a:gd name="connsiteY186" fmla="*/ 600120 h 2054575"/>
              <a:gd name="connsiteX187" fmla="*/ 3976377 w 5252326"/>
              <a:gd name="connsiteY187" fmla="*/ 631422 h 2054575"/>
              <a:gd name="connsiteX188" fmla="*/ 3888408 w 5252326"/>
              <a:gd name="connsiteY188" fmla="*/ 670819 h 2054575"/>
              <a:gd name="connsiteX189" fmla="*/ 3811773 w 5252326"/>
              <a:gd name="connsiteY189" fmla="*/ 684311 h 2054575"/>
              <a:gd name="connsiteX190" fmla="*/ 3789646 w 5252326"/>
              <a:gd name="connsiteY190" fmla="*/ 687549 h 2054575"/>
              <a:gd name="connsiteX191" fmla="*/ 3814471 w 5252326"/>
              <a:gd name="connsiteY191" fmla="*/ 719391 h 2054575"/>
              <a:gd name="connsiteX192" fmla="*/ 3966662 w 5252326"/>
              <a:gd name="connsiteY192" fmla="*/ 936344 h 2054575"/>
              <a:gd name="connsiteX193" fmla="*/ 3768598 w 5252326"/>
              <a:gd name="connsiteY193" fmla="*/ 1112821 h 2054575"/>
              <a:gd name="connsiteX194" fmla="*/ 3569454 w 5252326"/>
              <a:gd name="connsiteY194" fmla="*/ 939582 h 2054575"/>
              <a:gd name="connsiteX195" fmla="*/ 3719487 w 5252326"/>
              <a:gd name="connsiteY195" fmla="*/ 718851 h 2054575"/>
              <a:gd name="connsiteX196" fmla="*/ 3742153 w 5252326"/>
              <a:gd name="connsiteY196" fmla="*/ 715613 h 2054575"/>
              <a:gd name="connsiteX197" fmla="*/ 3723264 w 5252326"/>
              <a:gd name="connsiteY197" fmla="*/ 689708 h 2054575"/>
              <a:gd name="connsiteX198" fmla="*/ 3611550 w 5252326"/>
              <a:gd name="connsiteY198" fmla="*/ 687549 h 2054575"/>
              <a:gd name="connsiteX199" fmla="*/ 3542470 w 5252326"/>
              <a:gd name="connsiteY199" fmla="*/ 699962 h 2054575"/>
              <a:gd name="connsiteX200" fmla="*/ 3515485 w 5252326"/>
              <a:gd name="connsiteY200" fmla="*/ 733422 h 2054575"/>
              <a:gd name="connsiteX201" fmla="*/ 3564597 w 5252326"/>
              <a:gd name="connsiteY201" fmla="*/ 1095551 h 2054575"/>
              <a:gd name="connsiteX202" fmla="*/ 3627740 w 5252326"/>
              <a:gd name="connsiteY202" fmla="*/ 1420981 h 2054575"/>
              <a:gd name="connsiteX203" fmla="*/ 3627740 w 5252326"/>
              <a:gd name="connsiteY203" fmla="*/ 1421521 h 2054575"/>
              <a:gd name="connsiteX204" fmla="*/ 3632058 w 5252326"/>
              <a:gd name="connsiteY204" fmla="*/ 1438251 h 2054575"/>
              <a:gd name="connsiteX205" fmla="*/ 3637994 w 5252326"/>
              <a:gd name="connsiteY205" fmla="*/ 1480886 h 2054575"/>
              <a:gd name="connsiteX206" fmla="*/ 3616947 w 5252326"/>
              <a:gd name="connsiteY206" fmla="*/ 1486283 h 2054575"/>
              <a:gd name="connsiteX207" fmla="*/ 3513327 w 5252326"/>
              <a:gd name="connsiteY207" fmla="*/ 1486823 h 2054575"/>
              <a:gd name="connsiteX208" fmla="*/ 3497136 w 5252326"/>
              <a:gd name="connsiteY208" fmla="*/ 1470093 h 2054575"/>
              <a:gd name="connsiteX209" fmla="*/ 3497136 w 5252326"/>
              <a:gd name="connsiteY209" fmla="*/ 1447426 h 2054575"/>
              <a:gd name="connsiteX210" fmla="*/ 3509549 w 5252326"/>
              <a:gd name="connsiteY210" fmla="*/ 1438251 h 2054575"/>
              <a:gd name="connsiteX211" fmla="*/ 3510628 w 5252326"/>
              <a:gd name="connsiteY211" fmla="*/ 1409648 h 2054575"/>
              <a:gd name="connsiteX212" fmla="*/ 3460438 w 5252326"/>
              <a:gd name="connsiteY212" fmla="*/ 1181361 h 2054575"/>
              <a:gd name="connsiteX213" fmla="*/ 3419961 w 5252326"/>
              <a:gd name="connsiteY213" fmla="*/ 1092853 h 2054575"/>
              <a:gd name="connsiteX214" fmla="*/ 3369231 w 5252326"/>
              <a:gd name="connsiteY214" fmla="*/ 914757 h 2054575"/>
              <a:gd name="connsiteX215" fmla="*/ 3364374 w 5252326"/>
              <a:gd name="connsiteY215" fmla="*/ 862947 h 2054575"/>
              <a:gd name="connsiteX216" fmla="*/ 3343866 w 5252326"/>
              <a:gd name="connsiteY216" fmla="*/ 844598 h 2054575"/>
              <a:gd name="connsiteX217" fmla="*/ 3235929 w 5252326"/>
              <a:gd name="connsiteY217" fmla="*/ 845137 h 2054575"/>
              <a:gd name="connsiteX218" fmla="*/ 3187357 w 5252326"/>
              <a:gd name="connsiteY218" fmla="*/ 800883 h 2054575"/>
              <a:gd name="connsiteX219" fmla="*/ 3163071 w 5252326"/>
              <a:gd name="connsiteY219" fmla="*/ 770661 h 2054575"/>
              <a:gd name="connsiteX220" fmla="*/ 3153357 w 5252326"/>
              <a:gd name="connsiteY220" fmla="*/ 780915 h 2054575"/>
              <a:gd name="connsiteX221" fmla="*/ 3111801 w 5252326"/>
              <a:gd name="connsiteY221" fmla="*/ 915836 h 2054575"/>
              <a:gd name="connsiteX222" fmla="*/ 3068087 w 5252326"/>
              <a:gd name="connsiteY222" fmla="*/ 1021075 h 2054575"/>
              <a:gd name="connsiteX223" fmla="*/ 3028150 w 5252326"/>
              <a:gd name="connsiteY223" fmla="*/ 1069646 h 2054575"/>
              <a:gd name="connsiteX224" fmla="*/ 2969324 w 5252326"/>
              <a:gd name="connsiteY224" fmla="*/ 1085837 h 2054575"/>
              <a:gd name="connsiteX225" fmla="*/ 2278527 w 5252326"/>
              <a:gd name="connsiteY225" fmla="*/ 1086916 h 2054575"/>
              <a:gd name="connsiteX226" fmla="*/ 2193257 w 5252326"/>
              <a:gd name="connsiteY226" fmla="*/ 1037805 h 2054575"/>
              <a:gd name="connsiteX227" fmla="*/ 2147923 w 5252326"/>
              <a:gd name="connsiteY227" fmla="*/ 940122 h 2054575"/>
              <a:gd name="connsiteX228" fmla="*/ 2098272 w 5252326"/>
              <a:gd name="connsiteY228" fmla="*/ 784153 h 2054575"/>
              <a:gd name="connsiteX229" fmla="*/ 2092875 w 5252326"/>
              <a:gd name="connsiteY229" fmla="*/ 767422 h 2054575"/>
              <a:gd name="connsiteX230" fmla="*/ 2062113 w 5252326"/>
              <a:gd name="connsiteY230" fmla="*/ 805200 h 2054575"/>
              <a:gd name="connsiteX231" fmla="*/ 2015161 w 5252326"/>
              <a:gd name="connsiteY231" fmla="*/ 844598 h 2054575"/>
              <a:gd name="connsiteX232" fmla="*/ 1905065 w 5252326"/>
              <a:gd name="connsiteY232" fmla="*/ 844058 h 2054575"/>
              <a:gd name="connsiteX233" fmla="*/ 1885097 w 5252326"/>
              <a:gd name="connsiteY233" fmla="*/ 862407 h 2054575"/>
              <a:gd name="connsiteX234" fmla="*/ 1860811 w 5252326"/>
              <a:gd name="connsiteY234" fmla="*/ 1015678 h 2054575"/>
              <a:gd name="connsiteX235" fmla="*/ 1824112 w 5252326"/>
              <a:gd name="connsiteY235" fmla="*/ 1100948 h 2054575"/>
              <a:gd name="connsiteX236" fmla="*/ 1752334 w 5252326"/>
              <a:gd name="connsiteY236" fmla="*/ 1322759 h 2054575"/>
              <a:gd name="connsiteX237" fmla="*/ 1736143 w 5252326"/>
              <a:gd name="connsiteY237" fmla="*/ 1433394 h 2054575"/>
              <a:gd name="connsiteX238" fmla="*/ 1740461 w 5252326"/>
              <a:gd name="connsiteY238" fmla="*/ 1437172 h 2054575"/>
              <a:gd name="connsiteX239" fmla="*/ 1753413 w 5252326"/>
              <a:gd name="connsiteY239" fmla="*/ 1447426 h 2054575"/>
              <a:gd name="connsiteX240" fmla="*/ 1753413 w 5252326"/>
              <a:gd name="connsiteY240" fmla="*/ 1472251 h 2054575"/>
              <a:gd name="connsiteX241" fmla="*/ 1739921 w 5252326"/>
              <a:gd name="connsiteY241" fmla="*/ 1485204 h 2054575"/>
              <a:gd name="connsiteX242" fmla="*/ 1624429 w 5252326"/>
              <a:gd name="connsiteY242" fmla="*/ 1485204 h 2054575"/>
              <a:gd name="connsiteX243" fmla="*/ 1611476 w 5252326"/>
              <a:gd name="connsiteY243" fmla="*/ 1471712 h 2054575"/>
              <a:gd name="connsiteX244" fmla="*/ 1617952 w 5252326"/>
              <a:gd name="connsiteY244" fmla="*/ 1436093 h 2054575"/>
              <a:gd name="connsiteX245" fmla="*/ 1622809 w 5252326"/>
              <a:gd name="connsiteY245" fmla="*/ 1406950 h 2054575"/>
              <a:gd name="connsiteX246" fmla="*/ 1657889 w 5252326"/>
              <a:gd name="connsiteY246" fmla="*/ 1163552 h 2054575"/>
              <a:gd name="connsiteX247" fmla="*/ 1706461 w 5252326"/>
              <a:gd name="connsiteY247" fmla="*/ 1035646 h 2054575"/>
              <a:gd name="connsiteX248" fmla="*/ 1735064 w 5252326"/>
              <a:gd name="connsiteY248" fmla="*/ 733962 h 2054575"/>
              <a:gd name="connsiteX249" fmla="*/ 1704302 w 5252326"/>
              <a:gd name="connsiteY249" fmla="*/ 696184 h 2054575"/>
              <a:gd name="connsiteX250" fmla="*/ 1612555 w 5252326"/>
              <a:gd name="connsiteY250" fmla="*/ 685930 h 2054575"/>
              <a:gd name="connsiteX251" fmla="*/ 1527825 w 5252326"/>
              <a:gd name="connsiteY251" fmla="*/ 687549 h 2054575"/>
              <a:gd name="connsiteX252" fmla="*/ 1508936 w 5252326"/>
              <a:gd name="connsiteY252" fmla="*/ 713994 h 2054575"/>
              <a:gd name="connsiteX253" fmla="*/ 1670302 w 5252326"/>
              <a:gd name="connsiteY253" fmla="*/ 842439 h 2054575"/>
              <a:gd name="connsiteX254" fmla="*/ 1624429 w 5252326"/>
              <a:gd name="connsiteY254" fmla="*/ 1052916 h 2054575"/>
              <a:gd name="connsiteX255" fmla="*/ 1396681 w 5252326"/>
              <a:gd name="connsiteY255" fmla="*/ 1091773 h 2054575"/>
              <a:gd name="connsiteX256" fmla="*/ 1284427 w 5252326"/>
              <a:gd name="connsiteY256" fmla="*/ 889391 h 2054575"/>
              <a:gd name="connsiteX257" fmla="*/ 1438237 w 5252326"/>
              <a:gd name="connsiteY257" fmla="*/ 717232 h 2054575"/>
              <a:gd name="connsiteX258" fmla="*/ 1461444 w 5252326"/>
              <a:gd name="connsiteY258" fmla="*/ 685930 h 2054575"/>
              <a:gd name="connsiteX259" fmla="*/ 1361602 w 5252326"/>
              <a:gd name="connsiteY259" fmla="*/ 669200 h 2054575"/>
              <a:gd name="connsiteX260" fmla="*/ 1262839 w 5252326"/>
              <a:gd name="connsiteY260" fmla="*/ 617930 h 2054575"/>
              <a:gd name="connsiteX261" fmla="*/ 1241792 w 5252326"/>
              <a:gd name="connsiteY261" fmla="*/ 598501 h 2054575"/>
              <a:gd name="connsiteX262" fmla="*/ 1137633 w 5252326"/>
              <a:gd name="connsiteY262" fmla="*/ 573136 h 2054575"/>
              <a:gd name="connsiteX263" fmla="*/ 1117124 w 5252326"/>
              <a:gd name="connsiteY263" fmla="*/ 575834 h 2054575"/>
              <a:gd name="connsiteX264" fmla="*/ 1122521 w 5252326"/>
              <a:gd name="connsiteY264" fmla="*/ 601739 h 2054575"/>
              <a:gd name="connsiteX265" fmla="*/ 1238554 w 5252326"/>
              <a:gd name="connsiteY265" fmla="*/ 732343 h 2054575"/>
              <a:gd name="connsiteX266" fmla="*/ 1133855 w 5252326"/>
              <a:gd name="connsiteY266" fmla="*/ 883455 h 2054575"/>
              <a:gd name="connsiteX267" fmla="*/ 953060 w 5252326"/>
              <a:gd name="connsiteY267" fmla="*/ 785232 h 2054575"/>
              <a:gd name="connsiteX268" fmla="*/ 1048045 w 5252326"/>
              <a:gd name="connsiteY268" fmla="*/ 604977 h 2054575"/>
              <a:gd name="connsiteX269" fmla="*/ 1071791 w 5252326"/>
              <a:gd name="connsiteY269" fmla="*/ 572596 h 2054575"/>
              <a:gd name="connsiteX270" fmla="*/ 1040489 w 5252326"/>
              <a:gd name="connsiteY270" fmla="*/ 566660 h 2054575"/>
              <a:gd name="connsiteX271" fmla="*/ 945505 w 5252326"/>
              <a:gd name="connsiteY271" fmla="*/ 568279 h 2054575"/>
              <a:gd name="connsiteX272" fmla="*/ 854837 w 5252326"/>
              <a:gd name="connsiteY272" fmla="*/ 511612 h 2054575"/>
              <a:gd name="connsiteX273" fmla="*/ 851599 w 5252326"/>
              <a:gd name="connsiteY273" fmla="*/ 448468 h 2054575"/>
              <a:gd name="connsiteX274" fmla="*/ 882361 w 5252326"/>
              <a:gd name="connsiteY274" fmla="*/ 397738 h 2054575"/>
              <a:gd name="connsiteX275" fmla="*/ 929854 w 5252326"/>
              <a:gd name="connsiteY275" fmla="*/ 369135 h 2054575"/>
              <a:gd name="connsiteX276" fmla="*/ 928774 w 5252326"/>
              <a:gd name="connsiteY276" fmla="*/ 226658 h 2054575"/>
              <a:gd name="connsiteX277" fmla="*/ 936330 w 5252326"/>
              <a:gd name="connsiteY277" fmla="*/ 211547 h 2054575"/>
              <a:gd name="connsiteX278" fmla="*/ 955219 w 5252326"/>
              <a:gd name="connsiteY278" fmla="*/ 182943 h 2054575"/>
              <a:gd name="connsiteX279" fmla="*/ 926076 w 5252326"/>
              <a:gd name="connsiteY279" fmla="*/ 174308 h 2054575"/>
              <a:gd name="connsiteX280" fmla="*/ 705884 w 5252326"/>
              <a:gd name="connsiteY280" fmla="*/ 174848 h 2054575"/>
              <a:gd name="connsiteX281" fmla="*/ 208295 w 5252326"/>
              <a:gd name="connsiteY281" fmla="*/ 170531 h 2054575"/>
              <a:gd name="connsiteX282" fmla="*/ 24802 w 5252326"/>
              <a:gd name="connsiteY282" fmla="*/ 174308 h 2054575"/>
              <a:gd name="connsiteX283" fmla="*/ 8071 w 5252326"/>
              <a:gd name="connsiteY283" fmla="*/ 167292 h 2054575"/>
              <a:gd name="connsiteX284" fmla="*/ 1055 w 5252326"/>
              <a:gd name="connsiteY284" fmla="*/ 154340 h 2054575"/>
              <a:gd name="connsiteX285" fmla="*/ 14548 w 5252326"/>
              <a:gd name="connsiteY285" fmla="*/ 151102 h 2054575"/>
              <a:gd name="connsiteX286" fmla="*/ 116548 w 5252326"/>
              <a:gd name="connsiteY286" fmla="*/ 132753 h 2054575"/>
              <a:gd name="connsiteX287" fmla="*/ 519153 w 5252326"/>
              <a:gd name="connsiteY287" fmla="*/ 75006 h 2054575"/>
              <a:gd name="connsiteX288" fmla="*/ 692932 w 5252326"/>
              <a:gd name="connsiteY288" fmla="*/ 58276 h 2054575"/>
              <a:gd name="connsiteX289" fmla="*/ 884520 w 5252326"/>
              <a:gd name="connsiteY289" fmla="*/ 66371 h 2054575"/>
              <a:gd name="connsiteX290" fmla="*/ 938489 w 5252326"/>
              <a:gd name="connsiteY290" fmla="*/ 70149 h 2054575"/>
              <a:gd name="connsiteX291" fmla="*/ 987060 w 5252326"/>
              <a:gd name="connsiteY291" fmla="*/ 73387 h 2054575"/>
              <a:gd name="connsiteX292" fmla="*/ 1008648 w 5252326"/>
              <a:gd name="connsiteY292" fmla="*/ 69609 h 2054575"/>
              <a:gd name="connsiteX293" fmla="*/ 1086287 w 5252326"/>
              <a:gd name="connsiteY293" fmla="*/ 167 h 2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5252326" h="2054575">
                <a:moveTo>
                  <a:pt x="2530020" y="1586124"/>
                </a:moveTo>
                <a:cubicBezTo>
                  <a:pt x="2520306" y="1585584"/>
                  <a:pt x="2514369" y="1591521"/>
                  <a:pt x="2508973" y="1597458"/>
                </a:cubicBezTo>
                <a:cubicBezTo>
                  <a:pt x="2483607" y="1625521"/>
                  <a:pt x="2483068" y="1658442"/>
                  <a:pt x="2493861" y="1692442"/>
                </a:cubicBezTo>
                <a:cubicBezTo>
                  <a:pt x="2498719" y="1708633"/>
                  <a:pt x="2503576" y="1726442"/>
                  <a:pt x="2525703" y="1727522"/>
                </a:cubicBezTo>
                <a:cubicBezTo>
                  <a:pt x="2510052" y="1680029"/>
                  <a:pt x="2508973" y="1632537"/>
                  <a:pt x="2530020" y="1586124"/>
                </a:cubicBezTo>
                <a:close/>
                <a:moveTo>
                  <a:pt x="2626085" y="1561299"/>
                </a:moveTo>
                <a:cubicBezTo>
                  <a:pt x="2562941" y="1560759"/>
                  <a:pt x="2524084" y="1607712"/>
                  <a:pt x="2522465" y="1660601"/>
                </a:cubicBezTo>
                <a:cubicBezTo>
                  <a:pt x="2520846" y="1709173"/>
                  <a:pt x="2564021" y="1762062"/>
                  <a:pt x="2625005" y="1760982"/>
                </a:cubicBezTo>
                <a:cubicBezTo>
                  <a:pt x="2682212" y="1759903"/>
                  <a:pt x="2724847" y="1717807"/>
                  <a:pt x="2724847" y="1661140"/>
                </a:cubicBezTo>
                <a:cubicBezTo>
                  <a:pt x="2725387" y="1603394"/>
                  <a:pt x="2683831" y="1561838"/>
                  <a:pt x="2626085" y="1561299"/>
                </a:cubicBezTo>
                <a:close/>
                <a:moveTo>
                  <a:pt x="2626625" y="1511108"/>
                </a:moveTo>
                <a:cubicBezTo>
                  <a:pt x="2711895" y="1512187"/>
                  <a:pt x="2775038" y="1575870"/>
                  <a:pt x="2775038" y="1661680"/>
                </a:cubicBezTo>
                <a:cubicBezTo>
                  <a:pt x="2775038" y="1746411"/>
                  <a:pt x="2709736" y="1810633"/>
                  <a:pt x="2624466" y="1810094"/>
                </a:cubicBezTo>
                <a:cubicBezTo>
                  <a:pt x="2551069" y="1810094"/>
                  <a:pt x="2467417" y="1749109"/>
                  <a:pt x="2466338" y="1656283"/>
                </a:cubicBezTo>
                <a:cubicBezTo>
                  <a:pt x="2465259" y="1563997"/>
                  <a:pt x="2559164" y="1510028"/>
                  <a:pt x="2626625" y="1511108"/>
                </a:cubicBezTo>
                <a:close/>
                <a:moveTo>
                  <a:pt x="2624466" y="1404791"/>
                </a:moveTo>
                <a:cubicBezTo>
                  <a:pt x="2473894" y="1405330"/>
                  <a:pt x="2365417" y="1533776"/>
                  <a:pt x="2371893" y="1661141"/>
                </a:cubicBezTo>
                <a:cubicBezTo>
                  <a:pt x="2367036" y="1797682"/>
                  <a:pt x="2488465" y="1913714"/>
                  <a:pt x="2621767" y="1915333"/>
                </a:cubicBezTo>
                <a:cubicBezTo>
                  <a:pt x="2762625" y="1916952"/>
                  <a:pt x="2875420" y="1798761"/>
                  <a:pt x="2879737" y="1670316"/>
                </a:cubicBezTo>
                <a:cubicBezTo>
                  <a:pt x="2884054" y="1531077"/>
                  <a:pt x="2772879" y="1404251"/>
                  <a:pt x="2624466" y="1404791"/>
                </a:cubicBezTo>
                <a:close/>
                <a:moveTo>
                  <a:pt x="2625545" y="1354060"/>
                </a:moveTo>
                <a:cubicBezTo>
                  <a:pt x="2797165" y="1358917"/>
                  <a:pt x="2931547" y="1485743"/>
                  <a:pt x="2931547" y="1660602"/>
                </a:cubicBezTo>
                <a:cubicBezTo>
                  <a:pt x="2931547" y="1833840"/>
                  <a:pt x="2799324" y="1966603"/>
                  <a:pt x="2625545" y="1966603"/>
                </a:cubicBezTo>
                <a:cubicBezTo>
                  <a:pt x="2452306" y="1966603"/>
                  <a:pt x="2318464" y="1834380"/>
                  <a:pt x="2319543" y="1658982"/>
                </a:cubicBezTo>
                <a:cubicBezTo>
                  <a:pt x="2320083" y="1486823"/>
                  <a:pt x="2452306" y="1358917"/>
                  <a:pt x="2625545" y="1354060"/>
                </a:cubicBezTo>
                <a:close/>
                <a:moveTo>
                  <a:pt x="2626085" y="1328695"/>
                </a:moveTo>
                <a:cubicBezTo>
                  <a:pt x="2432877" y="1330314"/>
                  <a:pt x="2291480" y="1479267"/>
                  <a:pt x="2292559" y="1661141"/>
                </a:cubicBezTo>
                <a:cubicBezTo>
                  <a:pt x="2293639" y="1844095"/>
                  <a:pt x="2436655" y="1993048"/>
                  <a:pt x="2626085" y="1992508"/>
                </a:cubicBezTo>
                <a:cubicBezTo>
                  <a:pt x="2817133" y="1991968"/>
                  <a:pt x="2957991" y="1842475"/>
                  <a:pt x="2958531" y="1660062"/>
                </a:cubicBezTo>
                <a:cubicBezTo>
                  <a:pt x="2959070" y="1478188"/>
                  <a:pt x="2815514" y="1330314"/>
                  <a:pt x="2626085" y="1328695"/>
                </a:cubicBezTo>
                <a:close/>
                <a:moveTo>
                  <a:pt x="2727006" y="1232091"/>
                </a:moveTo>
                <a:lnTo>
                  <a:pt x="2302266" y="1232629"/>
                </a:lnTo>
                <a:lnTo>
                  <a:pt x="2302273" y="1232631"/>
                </a:lnTo>
                <a:lnTo>
                  <a:pt x="2727194" y="1232092"/>
                </a:lnTo>
                <a:close/>
                <a:moveTo>
                  <a:pt x="2252164" y="1161344"/>
                </a:moveTo>
                <a:lnTo>
                  <a:pt x="2264698" y="1178730"/>
                </a:lnTo>
                <a:lnTo>
                  <a:pt x="2273664" y="1193300"/>
                </a:lnTo>
                <a:lnTo>
                  <a:pt x="2269892" y="1182979"/>
                </a:lnTo>
                <a:close/>
                <a:moveTo>
                  <a:pt x="2238591" y="1143583"/>
                </a:moveTo>
                <a:lnTo>
                  <a:pt x="2239007" y="1144122"/>
                </a:lnTo>
                <a:lnTo>
                  <a:pt x="3015198" y="1144122"/>
                </a:lnTo>
                <a:cubicBezTo>
                  <a:pt x="3003325" y="1158693"/>
                  <a:pt x="2994690" y="1171106"/>
                  <a:pt x="2984436" y="1182440"/>
                </a:cubicBezTo>
                <a:cubicBezTo>
                  <a:pt x="2976340" y="1191614"/>
                  <a:pt x="2971483" y="1201868"/>
                  <a:pt x="2973642" y="1214281"/>
                </a:cubicBezTo>
                <a:cubicBezTo>
                  <a:pt x="2974721" y="1221567"/>
                  <a:pt x="2973777" y="1226154"/>
                  <a:pt x="2970741" y="1228920"/>
                </a:cubicBezTo>
                <a:lnTo>
                  <a:pt x="2955294" y="1232630"/>
                </a:lnTo>
                <a:lnTo>
                  <a:pt x="2955832" y="1232631"/>
                </a:lnTo>
                <a:cubicBezTo>
                  <a:pt x="2970404" y="1233171"/>
                  <a:pt x="2976340" y="1228853"/>
                  <a:pt x="2974181" y="1214282"/>
                </a:cubicBezTo>
                <a:cubicBezTo>
                  <a:pt x="2972023" y="1201869"/>
                  <a:pt x="2976880" y="1191615"/>
                  <a:pt x="2984975" y="1182440"/>
                </a:cubicBezTo>
                <a:cubicBezTo>
                  <a:pt x="2994689" y="1171107"/>
                  <a:pt x="3003864" y="1158694"/>
                  <a:pt x="3015737" y="1143583"/>
                </a:cubicBezTo>
                <a:cubicBezTo>
                  <a:pt x="2755609" y="1143583"/>
                  <a:pt x="2498719" y="1143583"/>
                  <a:pt x="2238591" y="1143583"/>
                </a:cubicBezTo>
                <a:close/>
                <a:moveTo>
                  <a:pt x="3137166" y="1097170"/>
                </a:moveTo>
                <a:cubicBezTo>
                  <a:pt x="3155516" y="1097170"/>
                  <a:pt x="3160913" y="1102027"/>
                  <a:pt x="3160373" y="1120376"/>
                </a:cubicBezTo>
                <a:cubicBezTo>
                  <a:pt x="3159833" y="1134408"/>
                  <a:pt x="3156056" y="1140345"/>
                  <a:pt x="3141484" y="1138726"/>
                </a:cubicBezTo>
                <a:cubicBezTo>
                  <a:pt x="3130151" y="1137646"/>
                  <a:pt x="3118278" y="1138726"/>
                  <a:pt x="3101547" y="1138726"/>
                </a:cubicBezTo>
                <a:cubicBezTo>
                  <a:pt x="3112341" y="1152758"/>
                  <a:pt x="3120976" y="1163012"/>
                  <a:pt x="3129071" y="1173805"/>
                </a:cubicBezTo>
                <a:cubicBezTo>
                  <a:pt x="3152278" y="1203488"/>
                  <a:pt x="3150119" y="1224536"/>
                  <a:pt x="3124754" y="1253139"/>
                </a:cubicBezTo>
                <a:cubicBezTo>
                  <a:pt x="3108563" y="1271488"/>
                  <a:pt x="3090754" y="1280123"/>
                  <a:pt x="3067007" y="1276346"/>
                </a:cubicBezTo>
                <a:cubicBezTo>
                  <a:pt x="3045420" y="1273107"/>
                  <a:pt x="3021674" y="1284441"/>
                  <a:pt x="3002245" y="1265552"/>
                </a:cubicBezTo>
                <a:cubicBezTo>
                  <a:pt x="2994689" y="1292536"/>
                  <a:pt x="2968785" y="1303869"/>
                  <a:pt x="2953674" y="1324377"/>
                </a:cubicBezTo>
                <a:cubicBezTo>
                  <a:pt x="2954213" y="1365394"/>
                  <a:pt x="2954213" y="1405870"/>
                  <a:pt x="2954213" y="1446886"/>
                </a:cubicBezTo>
                <a:cubicBezTo>
                  <a:pt x="2953674" y="1458220"/>
                  <a:pt x="2956372" y="1467934"/>
                  <a:pt x="2961769" y="1478188"/>
                </a:cubicBezTo>
                <a:cubicBezTo>
                  <a:pt x="3032467" y="1611490"/>
                  <a:pt x="3032467" y="1744792"/>
                  <a:pt x="2952594" y="1872698"/>
                </a:cubicBezTo>
                <a:cubicBezTo>
                  <a:pt x="2872721" y="2000064"/>
                  <a:pt x="2752371" y="2061048"/>
                  <a:pt x="2601799" y="2054032"/>
                </a:cubicBezTo>
                <a:cubicBezTo>
                  <a:pt x="2324401" y="2041080"/>
                  <a:pt x="2153860" y="1737776"/>
                  <a:pt x="2282845" y="1489521"/>
                </a:cubicBezTo>
                <a:cubicBezTo>
                  <a:pt x="2287702" y="1480886"/>
                  <a:pt x="2292019" y="1472791"/>
                  <a:pt x="2296877" y="1464156"/>
                </a:cubicBezTo>
                <a:cubicBezTo>
                  <a:pt x="2296877" y="1424759"/>
                  <a:pt x="2295258" y="1385362"/>
                  <a:pt x="2296337" y="1345965"/>
                </a:cubicBezTo>
                <a:cubicBezTo>
                  <a:pt x="2296877" y="1328695"/>
                  <a:pt x="2291480" y="1316282"/>
                  <a:pt x="2279067" y="1304409"/>
                </a:cubicBezTo>
                <a:cubicBezTo>
                  <a:pt x="2267194" y="1293076"/>
                  <a:pt x="2248845" y="1284981"/>
                  <a:pt x="2252083" y="1262853"/>
                </a:cubicBezTo>
                <a:cubicBezTo>
                  <a:pt x="2219702" y="1286599"/>
                  <a:pt x="2183003" y="1279044"/>
                  <a:pt x="2150622" y="1274187"/>
                </a:cubicBezTo>
                <a:cubicBezTo>
                  <a:pt x="2106368" y="1267711"/>
                  <a:pt x="2089637" y="1210504"/>
                  <a:pt x="2117701" y="1175964"/>
                </a:cubicBezTo>
                <a:cubicBezTo>
                  <a:pt x="2126876" y="1165170"/>
                  <a:pt x="2135511" y="1153837"/>
                  <a:pt x="2147924" y="1138726"/>
                </a:cubicBezTo>
                <a:cubicBezTo>
                  <a:pt x="2130654" y="1138726"/>
                  <a:pt x="2117701" y="1137646"/>
                  <a:pt x="2104749" y="1138726"/>
                </a:cubicBezTo>
                <a:cubicBezTo>
                  <a:pt x="2088558" y="1139805"/>
                  <a:pt x="2091257" y="1128472"/>
                  <a:pt x="2091796" y="1119297"/>
                </a:cubicBezTo>
                <a:cubicBezTo>
                  <a:pt x="2092336" y="1110662"/>
                  <a:pt x="2085860" y="1096630"/>
                  <a:pt x="2104209" y="1097710"/>
                </a:cubicBezTo>
                <a:cubicBezTo>
                  <a:pt x="2107447" y="1097710"/>
                  <a:pt x="2111225" y="1097710"/>
                  <a:pt x="2114463" y="1097710"/>
                </a:cubicBezTo>
                <a:cubicBezTo>
                  <a:pt x="2455004" y="1097710"/>
                  <a:pt x="2796085" y="1097710"/>
                  <a:pt x="3137166" y="1097170"/>
                </a:cubicBezTo>
                <a:close/>
                <a:moveTo>
                  <a:pt x="3762662" y="796025"/>
                </a:moveTo>
                <a:cubicBezTo>
                  <a:pt x="3823106" y="796025"/>
                  <a:pt x="3874916" y="847835"/>
                  <a:pt x="3874916" y="908819"/>
                </a:cubicBezTo>
                <a:cubicBezTo>
                  <a:pt x="3875996" y="970883"/>
                  <a:pt x="3825805" y="1022153"/>
                  <a:pt x="3764281" y="1023233"/>
                </a:cubicBezTo>
                <a:cubicBezTo>
                  <a:pt x="3703836" y="1024312"/>
                  <a:pt x="3651487" y="972502"/>
                  <a:pt x="3650947" y="911518"/>
                </a:cubicBezTo>
                <a:cubicBezTo>
                  <a:pt x="3650407" y="848914"/>
                  <a:pt x="3701138" y="796565"/>
                  <a:pt x="3762662" y="796025"/>
                </a:cubicBezTo>
                <a:close/>
                <a:moveTo>
                  <a:pt x="1480333" y="796025"/>
                </a:moveTo>
                <a:cubicBezTo>
                  <a:pt x="1541318" y="796565"/>
                  <a:pt x="1591508" y="848375"/>
                  <a:pt x="1591508" y="909899"/>
                </a:cubicBezTo>
                <a:cubicBezTo>
                  <a:pt x="1591508" y="971423"/>
                  <a:pt x="1540778" y="1022693"/>
                  <a:pt x="1479794" y="1023233"/>
                </a:cubicBezTo>
                <a:cubicBezTo>
                  <a:pt x="1419349" y="1023772"/>
                  <a:pt x="1367539" y="971963"/>
                  <a:pt x="1366999" y="910439"/>
                </a:cubicBezTo>
                <a:cubicBezTo>
                  <a:pt x="1366999" y="847835"/>
                  <a:pt x="1418809" y="795486"/>
                  <a:pt x="1480333" y="796025"/>
                </a:cubicBezTo>
                <a:close/>
                <a:moveTo>
                  <a:pt x="3762662" y="750152"/>
                </a:moveTo>
                <a:cubicBezTo>
                  <a:pt x="3673074" y="750152"/>
                  <a:pt x="3601296" y="821390"/>
                  <a:pt x="3601296" y="910439"/>
                </a:cubicBezTo>
                <a:cubicBezTo>
                  <a:pt x="3601296" y="997328"/>
                  <a:pt x="3674693" y="1070185"/>
                  <a:pt x="3761583" y="1070185"/>
                </a:cubicBezTo>
                <a:cubicBezTo>
                  <a:pt x="3851170" y="1070185"/>
                  <a:pt x="3924568" y="996788"/>
                  <a:pt x="3924028" y="907740"/>
                </a:cubicBezTo>
                <a:cubicBezTo>
                  <a:pt x="3924028" y="820311"/>
                  <a:pt x="3852250" y="750152"/>
                  <a:pt x="3762662" y="750152"/>
                </a:cubicBezTo>
                <a:close/>
                <a:moveTo>
                  <a:pt x="1480873" y="750152"/>
                </a:moveTo>
                <a:cubicBezTo>
                  <a:pt x="1390206" y="750152"/>
                  <a:pt x="1317348" y="820851"/>
                  <a:pt x="1317888" y="908819"/>
                </a:cubicBezTo>
                <a:cubicBezTo>
                  <a:pt x="1318428" y="997328"/>
                  <a:pt x="1390745" y="1069646"/>
                  <a:pt x="1479254" y="1070185"/>
                </a:cubicBezTo>
                <a:cubicBezTo>
                  <a:pt x="1567223" y="1070725"/>
                  <a:pt x="1641699" y="996788"/>
                  <a:pt x="1640620" y="909359"/>
                </a:cubicBezTo>
                <a:cubicBezTo>
                  <a:pt x="1640620" y="820851"/>
                  <a:pt x="1569381" y="750152"/>
                  <a:pt x="1480873" y="750152"/>
                </a:cubicBezTo>
                <a:close/>
                <a:moveTo>
                  <a:pt x="4152314" y="658945"/>
                </a:moveTo>
                <a:cubicBezTo>
                  <a:pt x="4200886" y="658945"/>
                  <a:pt x="4236505" y="695104"/>
                  <a:pt x="4236505" y="742597"/>
                </a:cubicBezTo>
                <a:cubicBezTo>
                  <a:pt x="4236505" y="788470"/>
                  <a:pt x="4199806" y="825169"/>
                  <a:pt x="4153393" y="825169"/>
                </a:cubicBezTo>
                <a:cubicBezTo>
                  <a:pt x="4105901" y="825169"/>
                  <a:pt x="4069742" y="789010"/>
                  <a:pt x="4070282" y="741517"/>
                </a:cubicBezTo>
                <a:cubicBezTo>
                  <a:pt x="4070282" y="694025"/>
                  <a:pt x="4105362" y="658945"/>
                  <a:pt x="4152314" y="658945"/>
                </a:cubicBezTo>
                <a:close/>
                <a:moveTo>
                  <a:pt x="1090680" y="658406"/>
                </a:moveTo>
                <a:cubicBezTo>
                  <a:pt x="1137633" y="658406"/>
                  <a:pt x="1172173" y="693485"/>
                  <a:pt x="1172173" y="741517"/>
                </a:cubicBezTo>
                <a:cubicBezTo>
                  <a:pt x="1172173" y="789549"/>
                  <a:pt x="1136014" y="825708"/>
                  <a:pt x="1088521" y="825169"/>
                </a:cubicBezTo>
                <a:cubicBezTo>
                  <a:pt x="1041569" y="824629"/>
                  <a:pt x="1005410" y="787391"/>
                  <a:pt x="1005950" y="739359"/>
                </a:cubicBezTo>
                <a:cubicBezTo>
                  <a:pt x="1006489" y="694025"/>
                  <a:pt x="1043188" y="658406"/>
                  <a:pt x="1090680" y="658406"/>
                </a:cubicBezTo>
                <a:close/>
                <a:moveTo>
                  <a:pt x="4153933" y="625485"/>
                </a:moveTo>
                <a:cubicBezTo>
                  <a:pt x="4087552" y="625485"/>
                  <a:pt x="4037361" y="675676"/>
                  <a:pt x="4037361" y="742597"/>
                </a:cubicBezTo>
                <a:cubicBezTo>
                  <a:pt x="4037361" y="808978"/>
                  <a:pt x="4088092" y="859169"/>
                  <a:pt x="4155012" y="858629"/>
                </a:cubicBezTo>
                <a:cubicBezTo>
                  <a:pt x="4219235" y="858089"/>
                  <a:pt x="4270505" y="806280"/>
                  <a:pt x="4270505" y="741517"/>
                </a:cubicBezTo>
                <a:cubicBezTo>
                  <a:pt x="4269966" y="677295"/>
                  <a:pt x="4218156" y="626025"/>
                  <a:pt x="4153933" y="625485"/>
                </a:cubicBezTo>
                <a:close/>
                <a:moveTo>
                  <a:pt x="1090140" y="625485"/>
                </a:moveTo>
                <a:cubicBezTo>
                  <a:pt x="1024839" y="625485"/>
                  <a:pt x="972489" y="677295"/>
                  <a:pt x="972489" y="742597"/>
                </a:cubicBezTo>
                <a:cubicBezTo>
                  <a:pt x="972489" y="807899"/>
                  <a:pt x="1024839" y="858629"/>
                  <a:pt x="1091220" y="858629"/>
                </a:cubicBezTo>
                <a:cubicBezTo>
                  <a:pt x="1155982" y="858629"/>
                  <a:pt x="1205633" y="807359"/>
                  <a:pt x="1205633" y="742057"/>
                </a:cubicBezTo>
                <a:cubicBezTo>
                  <a:pt x="1205633" y="676215"/>
                  <a:pt x="1155442" y="626025"/>
                  <a:pt x="1090140" y="625485"/>
                </a:cubicBezTo>
                <a:close/>
                <a:moveTo>
                  <a:pt x="1086287" y="167"/>
                </a:moveTo>
                <a:cubicBezTo>
                  <a:pt x="1099214" y="-617"/>
                  <a:pt x="1112807" y="1339"/>
                  <a:pt x="1126299" y="6466"/>
                </a:cubicBezTo>
                <a:cubicBezTo>
                  <a:pt x="1138172" y="10784"/>
                  <a:pt x="1148966" y="16720"/>
                  <a:pt x="1158680" y="24276"/>
                </a:cubicBezTo>
                <a:cubicBezTo>
                  <a:pt x="1179728" y="38847"/>
                  <a:pt x="1176490" y="72848"/>
                  <a:pt x="1182426" y="83641"/>
                </a:cubicBezTo>
                <a:cubicBezTo>
                  <a:pt x="1195919" y="106848"/>
                  <a:pt x="1217506" y="93895"/>
                  <a:pt x="1234776" y="91736"/>
                </a:cubicBezTo>
                <a:cubicBezTo>
                  <a:pt x="1252585" y="89038"/>
                  <a:pt x="1269855" y="87959"/>
                  <a:pt x="1287665" y="86340"/>
                </a:cubicBezTo>
                <a:cubicBezTo>
                  <a:pt x="1301697" y="75546"/>
                  <a:pt x="1319506" y="79863"/>
                  <a:pt x="1335157" y="77165"/>
                </a:cubicBezTo>
                <a:cubicBezTo>
                  <a:pt x="1427983" y="62593"/>
                  <a:pt x="1979002" y="55038"/>
                  <a:pt x="2008684" y="53419"/>
                </a:cubicBezTo>
                <a:cubicBezTo>
                  <a:pt x="2014081" y="53419"/>
                  <a:pt x="2022177" y="51800"/>
                  <a:pt x="2022177" y="59355"/>
                </a:cubicBezTo>
                <a:cubicBezTo>
                  <a:pt x="2022177" y="67990"/>
                  <a:pt x="2014621" y="66371"/>
                  <a:pt x="2008145" y="66911"/>
                </a:cubicBezTo>
                <a:cubicBezTo>
                  <a:pt x="1968208" y="71228"/>
                  <a:pt x="1600682" y="128975"/>
                  <a:pt x="1581793" y="132213"/>
                </a:cubicBezTo>
                <a:cubicBezTo>
                  <a:pt x="1581793" y="132213"/>
                  <a:pt x="1476555" y="151102"/>
                  <a:pt x="1423666" y="160816"/>
                </a:cubicBezTo>
                <a:cubicBezTo>
                  <a:pt x="1378872" y="167292"/>
                  <a:pt x="1335157" y="180785"/>
                  <a:pt x="1290903" y="189959"/>
                </a:cubicBezTo>
                <a:cubicBezTo>
                  <a:pt x="1280649" y="194277"/>
                  <a:pt x="1268776" y="194277"/>
                  <a:pt x="1260681" y="203451"/>
                </a:cubicBezTo>
                <a:cubicBezTo>
                  <a:pt x="1274713" y="213166"/>
                  <a:pt x="1276332" y="226658"/>
                  <a:pt x="1275792" y="242309"/>
                </a:cubicBezTo>
                <a:cubicBezTo>
                  <a:pt x="1274713" y="270372"/>
                  <a:pt x="1275252" y="298976"/>
                  <a:pt x="1275252" y="327039"/>
                </a:cubicBezTo>
                <a:cubicBezTo>
                  <a:pt x="1275252" y="335674"/>
                  <a:pt x="1275252" y="343770"/>
                  <a:pt x="1287125" y="344309"/>
                </a:cubicBezTo>
                <a:cubicBezTo>
                  <a:pt x="1424745" y="322182"/>
                  <a:pt x="1561825" y="293039"/>
                  <a:pt x="1698905" y="267134"/>
                </a:cubicBezTo>
                <a:cubicBezTo>
                  <a:pt x="1825731" y="243388"/>
                  <a:pt x="1952017" y="221261"/>
                  <a:pt x="2077764" y="193197"/>
                </a:cubicBezTo>
                <a:cubicBezTo>
                  <a:pt x="2149542" y="177546"/>
                  <a:pt x="2218082" y="149483"/>
                  <a:pt x="2288781" y="131134"/>
                </a:cubicBezTo>
                <a:cubicBezTo>
                  <a:pt x="2457703" y="87419"/>
                  <a:pt x="2629322" y="83102"/>
                  <a:pt x="2802022" y="104689"/>
                </a:cubicBezTo>
                <a:cubicBezTo>
                  <a:pt x="2955292" y="123578"/>
                  <a:pt x="3102087" y="168911"/>
                  <a:pt x="3249421" y="212086"/>
                </a:cubicBezTo>
                <a:cubicBezTo>
                  <a:pt x="3338469" y="237991"/>
                  <a:pt x="3431295" y="248785"/>
                  <a:pt x="3521962" y="266595"/>
                </a:cubicBezTo>
                <a:cubicBezTo>
                  <a:pt x="3636375" y="288722"/>
                  <a:pt x="3749169" y="317865"/>
                  <a:pt x="3863582" y="336754"/>
                </a:cubicBezTo>
                <a:cubicBezTo>
                  <a:pt x="3899202" y="342690"/>
                  <a:pt x="3934821" y="347008"/>
                  <a:pt x="3970440" y="351865"/>
                </a:cubicBezTo>
                <a:cubicBezTo>
                  <a:pt x="3976377" y="320563"/>
                  <a:pt x="3971519" y="289261"/>
                  <a:pt x="3973139" y="257960"/>
                </a:cubicBezTo>
                <a:cubicBezTo>
                  <a:pt x="3974218" y="243388"/>
                  <a:pt x="3974218" y="229356"/>
                  <a:pt x="3974758" y="214785"/>
                </a:cubicBezTo>
                <a:cubicBezTo>
                  <a:pt x="3979615" y="209928"/>
                  <a:pt x="3989329" y="208848"/>
                  <a:pt x="3987710" y="198594"/>
                </a:cubicBezTo>
                <a:cubicBezTo>
                  <a:pt x="3987710" y="198594"/>
                  <a:pt x="3988250" y="199134"/>
                  <a:pt x="3988250" y="199134"/>
                </a:cubicBezTo>
                <a:lnTo>
                  <a:pt x="3988250" y="199133"/>
                </a:lnTo>
                <a:lnTo>
                  <a:pt x="3988250" y="198594"/>
                </a:lnTo>
                <a:cubicBezTo>
                  <a:pt x="3988250" y="198594"/>
                  <a:pt x="3987710" y="198594"/>
                  <a:pt x="3987710" y="198594"/>
                </a:cubicBezTo>
                <a:cubicBezTo>
                  <a:pt x="3954250" y="190499"/>
                  <a:pt x="3921329" y="181864"/>
                  <a:pt x="3887868" y="173229"/>
                </a:cubicBezTo>
                <a:cubicBezTo>
                  <a:pt x="3853329" y="166213"/>
                  <a:pt x="3226754" y="64213"/>
                  <a:pt x="3215960" y="52879"/>
                </a:cubicBezTo>
                <a:cubicBezTo>
                  <a:pt x="3359517" y="58276"/>
                  <a:pt x="3928884" y="73387"/>
                  <a:pt x="3962345" y="86340"/>
                </a:cubicBezTo>
                <a:cubicBezTo>
                  <a:pt x="3988250" y="89578"/>
                  <a:pt x="4014155" y="92276"/>
                  <a:pt x="4039520" y="96054"/>
                </a:cubicBezTo>
                <a:cubicBezTo>
                  <a:pt x="4047615" y="97133"/>
                  <a:pt x="4054631" y="94435"/>
                  <a:pt x="4062187" y="94435"/>
                </a:cubicBezTo>
                <a:cubicBezTo>
                  <a:pt x="4068123" y="82562"/>
                  <a:pt x="4072980" y="69609"/>
                  <a:pt x="4087552" y="65292"/>
                </a:cubicBezTo>
                <a:cubicBezTo>
                  <a:pt x="4070822" y="46403"/>
                  <a:pt x="4073520" y="32371"/>
                  <a:pt x="4095107" y="23736"/>
                </a:cubicBezTo>
                <a:cubicBezTo>
                  <a:pt x="4102663" y="14561"/>
                  <a:pt x="4112917" y="10244"/>
                  <a:pt x="4124251" y="7006"/>
                </a:cubicBezTo>
                <a:cubicBezTo>
                  <a:pt x="4156092" y="530"/>
                  <a:pt x="4187933" y="-1089"/>
                  <a:pt x="4215997" y="19958"/>
                </a:cubicBezTo>
                <a:cubicBezTo>
                  <a:pt x="4221934" y="23196"/>
                  <a:pt x="4227330" y="25895"/>
                  <a:pt x="4232727" y="28593"/>
                </a:cubicBezTo>
                <a:cubicBezTo>
                  <a:pt x="4235426" y="39927"/>
                  <a:pt x="4238124" y="50720"/>
                  <a:pt x="4240823" y="62054"/>
                </a:cubicBezTo>
                <a:cubicBezTo>
                  <a:pt x="4242442" y="73927"/>
                  <a:pt x="4252156" y="70149"/>
                  <a:pt x="4258632" y="70149"/>
                </a:cubicBezTo>
                <a:cubicBezTo>
                  <a:pt x="4356315" y="66371"/>
                  <a:pt x="4453998" y="63133"/>
                  <a:pt x="4551681" y="57736"/>
                </a:cubicBezTo>
                <a:cubicBezTo>
                  <a:pt x="4605650" y="55038"/>
                  <a:pt x="5226288" y="147864"/>
                  <a:pt x="5233304" y="148943"/>
                </a:cubicBezTo>
                <a:cubicBezTo>
                  <a:pt x="5240320" y="150023"/>
                  <a:pt x="5253812" y="149483"/>
                  <a:pt x="5252193" y="158657"/>
                </a:cubicBezTo>
                <a:cubicBezTo>
                  <a:pt x="5250034" y="164594"/>
                  <a:pt x="5243558" y="176467"/>
                  <a:pt x="5231145" y="176467"/>
                </a:cubicBezTo>
                <a:cubicBezTo>
                  <a:pt x="5225209" y="176467"/>
                  <a:pt x="4375204" y="178086"/>
                  <a:pt x="4311521" y="182404"/>
                </a:cubicBezTo>
                <a:cubicBezTo>
                  <a:pt x="4306124" y="182943"/>
                  <a:pt x="4300728" y="181324"/>
                  <a:pt x="4295331" y="180785"/>
                </a:cubicBezTo>
                <a:cubicBezTo>
                  <a:pt x="4295331" y="182404"/>
                  <a:pt x="4295871" y="183483"/>
                  <a:pt x="4295871" y="185102"/>
                </a:cubicBezTo>
                <a:cubicBezTo>
                  <a:pt x="4302347" y="195896"/>
                  <a:pt x="4303966" y="209928"/>
                  <a:pt x="4317998" y="215864"/>
                </a:cubicBezTo>
                <a:cubicBezTo>
                  <a:pt x="4321775" y="217483"/>
                  <a:pt x="4321236" y="223420"/>
                  <a:pt x="4321236" y="227197"/>
                </a:cubicBezTo>
                <a:cubicBezTo>
                  <a:pt x="4320696" y="275230"/>
                  <a:pt x="4320696" y="323801"/>
                  <a:pt x="4320156" y="371833"/>
                </a:cubicBezTo>
                <a:cubicBezTo>
                  <a:pt x="4334188" y="379928"/>
                  <a:pt x="4351998" y="381547"/>
                  <a:pt x="4362791" y="395579"/>
                </a:cubicBezTo>
                <a:cubicBezTo>
                  <a:pt x="4382760" y="410691"/>
                  <a:pt x="4394093" y="431199"/>
                  <a:pt x="4399490" y="454945"/>
                </a:cubicBezTo>
                <a:cubicBezTo>
                  <a:pt x="4406506" y="475453"/>
                  <a:pt x="4406506" y="494881"/>
                  <a:pt x="4395712" y="513770"/>
                </a:cubicBezTo>
                <a:cubicBezTo>
                  <a:pt x="4378982" y="553707"/>
                  <a:pt x="4346601" y="569898"/>
                  <a:pt x="4305585" y="570977"/>
                </a:cubicBezTo>
                <a:cubicBezTo>
                  <a:pt x="4273743" y="571517"/>
                  <a:pt x="4241902" y="569358"/>
                  <a:pt x="4210060" y="569358"/>
                </a:cubicBezTo>
                <a:cubicBezTo>
                  <a:pt x="4199807" y="569358"/>
                  <a:pt x="4187933" y="566120"/>
                  <a:pt x="4178759" y="575295"/>
                </a:cubicBezTo>
                <a:cubicBezTo>
                  <a:pt x="4176060" y="595803"/>
                  <a:pt x="4186314" y="602279"/>
                  <a:pt x="4204664" y="608215"/>
                </a:cubicBezTo>
                <a:cubicBezTo>
                  <a:pt x="4272124" y="629263"/>
                  <a:pt x="4313141" y="698882"/>
                  <a:pt x="4301807" y="767422"/>
                </a:cubicBezTo>
                <a:cubicBezTo>
                  <a:pt x="4289394" y="840820"/>
                  <a:pt x="4228949" y="892090"/>
                  <a:pt x="4155552" y="891550"/>
                </a:cubicBezTo>
                <a:cubicBezTo>
                  <a:pt x="4084853" y="891010"/>
                  <a:pt x="4023869" y="838661"/>
                  <a:pt x="4013075" y="770121"/>
                </a:cubicBezTo>
                <a:cubicBezTo>
                  <a:pt x="4001742" y="697803"/>
                  <a:pt x="4043837" y="628723"/>
                  <a:pt x="4111838" y="607136"/>
                </a:cubicBezTo>
                <a:cubicBezTo>
                  <a:pt x="4117234" y="605517"/>
                  <a:pt x="4122631" y="604977"/>
                  <a:pt x="4128028" y="603898"/>
                </a:cubicBezTo>
                <a:cubicBezTo>
                  <a:pt x="4131266" y="601199"/>
                  <a:pt x="4133425" y="598501"/>
                  <a:pt x="4134504" y="595803"/>
                </a:cubicBezTo>
                <a:cubicBezTo>
                  <a:pt x="4134504" y="593104"/>
                  <a:pt x="4135044" y="590945"/>
                  <a:pt x="4135584" y="588787"/>
                </a:cubicBezTo>
                <a:cubicBezTo>
                  <a:pt x="4135044" y="585009"/>
                  <a:pt x="4134504" y="581231"/>
                  <a:pt x="4132885" y="577993"/>
                </a:cubicBezTo>
                <a:cubicBezTo>
                  <a:pt x="4129108" y="569358"/>
                  <a:pt x="4119393" y="574755"/>
                  <a:pt x="4112377" y="575295"/>
                </a:cubicBezTo>
                <a:cubicBezTo>
                  <a:pt x="4076758" y="578533"/>
                  <a:pt x="4041678" y="586088"/>
                  <a:pt x="4008218" y="600120"/>
                </a:cubicBezTo>
                <a:cubicBezTo>
                  <a:pt x="3996345" y="609295"/>
                  <a:pt x="3986631" y="620628"/>
                  <a:pt x="3976377" y="631422"/>
                </a:cubicBezTo>
                <a:cubicBezTo>
                  <a:pt x="3953170" y="656247"/>
                  <a:pt x="3921329" y="665962"/>
                  <a:pt x="3888408" y="670819"/>
                </a:cubicBezTo>
                <a:cubicBezTo>
                  <a:pt x="3863582" y="679993"/>
                  <a:pt x="3837678" y="681073"/>
                  <a:pt x="3811773" y="684311"/>
                </a:cubicBezTo>
                <a:cubicBezTo>
                  <a:pt x="3804757" y="685390"/>
                  <a:pt x="3797201" y="686470"/>
                  <a:pt x="3789646" y="687549"/>
                </a:cubicBezTo>
                <a:cubicBezTo>
                  <a:pt x="3785868" y="707517"/>
                  <a:pt x="3793963" y="714533"/>
                  <a:pt x="3814471" y="719391"/>
                </a:cubicBezTo>
                <a:cubicBezTo>
                  <a:pt x="3914313" y="742057"/>
                  <a:pt x="3978536" y="835963"/>
                  <a:pt x="3966662" y="936344"/>
                </a:cubicBezTo>
                <a:cubicBezTo>
                  <a:pt x="3955329" y="1036186"/>
                  <a:pt x="3869519" y="1112281"/>
                  <a:pt x="3768598" y="1112821"/>
                </a:cubicBezTo>
                <a:cubicBezTo>
                  <a:pt x="3668756" y="1113361"/>
                  <a:pt x="3581327" y="1037805"/>
                  <a:pt x="3569454" y="939582"/>
                </a:cubicBezTo>
                <a:cubicBezTo>
                  <a:pt x="3556502" y="837042"/>
                  <a:pt x="3619645" y="744216"/>
                  <a:pt x="3719487" y="718851"/>
                </a:cubicBezTo>
                <a:cubicBezTo>
                  <a:pt x="3727042" y="717232"/>
                  <a:pt x="3734598" y="716692"/>
                  <a:pt x="3742153" y="715613"/>
                </a:cubicBezTo>
                <a:cubicBezTo>
                  <a:pt x="3748629" y="689708"/>
                  <a:pt x="3747550" y="688089"/>
                  <a:pt x="3723264" y="689708"/>
                </a:cubicBezTo>
                <a:cubicBezTo>
                  <a:pt x="3686026" y="691867"/>
                  <a:pt x="3648788" y="687549"/>
                  <a:pt x="3611550" y="687549"/>
                </a:cubicBezTo>
                <a:cubicBezTo>
                  <a:pt x="3587803" y="687549"/>
                  <a:pt x="3564597" y="690248"/>
                  <a:pt x="3542470" y="699962"/>
                </a:cubicBezTo>
                <a:cubicBezTo>
                  <a:pt x="3527898" y="706438"/>
                  <a:pt x="3516025" y="716152"/>
                  <a:pt x="3515485" y="733422"/>
                </a:cubicBezTo>
                <a:cubicBezTo>
                  <a:pt x="3510089" y="857010"/>
                  <a:pt x="3513866" y="980059"/>
                  <a:pt x="3564597" y="1095551"/>
                </a:cubicBezTo>
                <a:cubicBezTo>
                  <a:pt x="3610470" y="1199710"/>
                  <a:pt x="3617486" y="1310346"/>
                  <a:pt x="3627740" y="1420981"/>
                </a:cubicBezTo>
                <a:cubicBezTo>
                  <a:pt x="3627740" y="1421521"/>
                  <a:pt x="3627740" y="1421521"/>
                  <a:pt x="3627740" y="1421521"/>
                </a:cubicBezTo>
                <a:cubicBezTo>
                  <a:pt x="3629359" y="1426918"/>
                  <a:pt x="3630439" y="1432855"/>
                  <a:pt x="3632058" y="1438251"/>
                </a:cubicBezTo>
                <a:cubicBezTo>
                  <a:pt x="3647708" y="1450125"/>
                  <a:pt x="3637994" y="1466855"/>
                  <a:pt x="3637994" y="1480886"/>
                </a:cubicBezTo>
                <a:cubicBezTo>
                  <a:pt x="3637994" y="1490601"/>
                  <a:pt x="3624502" y="1486283"/>
                  <a:pt x="3616947" y="1486283"/>
                </a:cubicBezTo>
                <a:cubicBezTo>
                  <a:pt x="3582407" y="1486823"/>
                  <a:pt x="3547867" y="1486283"/>
                  <a:pt x="3513327" y="1486823"/>
                </a:cubicBezTo>
                <a:cubicBezTo>
                  <a:pt x="3500374" y="1487363"/>
                  <a:pt x="3495517" y="1482506"/>
                  <a:pt x="3497136" y="1470093"/>
                </a:cubicBezTo>
                <a:cubicBezTo>
                  <a:pt x="3497676" y="1462537"/>
                  <a:pt x="3497676" y="1454982"/>
                  <a:pt x="3497136" y="1447426"/>
                </a:cubicBezTo>
                <a:cubicBezTo>
                  <a:pt x="3497136" y="1438251"/>
                  <a:pt x="3503073" y="1437712"/>
                  <a:pt x="3509549" y="1438251"/>
                </a:cubicBezTo>
                <a:cubicBezTo>
                  <a:pt x="3509549" y="1428537"/>
                  <a:pt x="3510089" y="1419362"/>
                  <a:pt x="3510628" y="1409648"/>
                </a:cubicBezTo>
                <a:cubicBezTo>
                  <a:pt x="3500374" y="1332473"/>
                  <a:pt x="3484724" y="1255838"/>
                  <a:pt x="3460438" y="1181361"/>
                </a:cubicBezTo>
                <a:cubicBezTo>
                  <a:pt x="3450184" y="1150059"/>
                  <a:pt x="3436692" y="1120916"/>
                  <a:pt x="3419961" y="1092853"/>
                </a:cubicBezTo>
                <a:cubicBezTo>
                  <a:pt x="3387580" y="1038345"/>
                  <a:pt x="3377866" y="976820"/>
                  <a:pt x="3369231" y="914757"/>
                </a:cubicBezTo>
                <a:cubicBezTo>
                  <a:pt x="3367072" y="897487"/>
                  <a:pt x="3364913" y="880217"/>
                  <a:pt x="3364374" y="862947"/>
                </a:cubicBezTo>
                <a:cubicBezTo>
                  <a:pt x="3363834" y="847836"/>
                  <a:pt x="3357898" y="844058"/>
                  <a:pt x="3343866" y="844598"/>
                </a:cubicBezTo>
                <a:cubicBezTo>
                  <a:pt x="3307707" y="845677"/>
                  <a:pt x="3272088" y="845137"/>
                  <a:pt x="3235929" y="845137"/>
                </a:cubicBezTo>
                <a:cubicBezTo>
                  <a:pt x="3207865" y="845137"/>
                  <a:pt x="3187897" y="828947"/>
                  <a:pt x="3187357" y="800883"/>
                </a:cubicBezTo>
                <a:cubicBezTo>
                  <a:pt x="3186817" y="782534"/>
                  <a:pt x="3173865" y="777137"/>
                  <a:pt x="3163071" y="770661"/>
                </a:cubicBezTo>
                <a:cubicBezTo>
                  <a:pt x="3153357" y="764724"/>
                  <a:pt x="3154976" y="776597"/>
                  <a:pt x="3153357" y="780915"/>
                </a:cubicBezTo>
                <a:cubicBezTo>
                  <a:pt x="3139325" y="825709"/>
                  <a:pt x="3126373" y="871042"/>
                  <a:pt x="3111801" y="915836"/>
                </a:cubicBezTo>
                <a:cubicBezTo>
                  <a:pt x="3099928" y="951995"/>
                  <a:pt x="3085896" y="987614"/>
                  <a:pt x="3068087" y="1021075"/>
                </a:cubicBezTo>
                <a:cubicBezTo>
                  <a:pt x="3057832" y="1039424"/>
                  <a:pt x="3042721" y="1053995"/>
                  <a:pt x="3028150" y="1069646"/>
                </a:cubicBezTo>
                <a:cubicBezTo>
                  <a:pt x="3009261" y="1090154"/>
                  <a:pt x="2989832" y="1085297"/>
                  <a:pt x="2969324" y="1085837"/>
                </a:cubicBezTo>
                <a:cubicBezTo>
                  <a:pt x="2739418" y="1091234"/>
                  <a:pt x="2508973" y="1089615"/>
                  <a:pt x="2278527" y="1086916"/>
                </a:cubicBezTo>
                <a:cubicBezTo>
                  <a:pt x="2237511" y="1086377"/>
                  <a:pt x="2213225" y="1066948"/>
                  <a:pt x="2193257" y="1037805"/>
                </a:cubicBezTo>
                <a:cubicBezTo>
                  <a:pt x="2172749" y="1008122"/>
                  <a:pt x="2160336" y="973582"/>
                  <a:pt x="2147923" y="940122"/>
                </a:cubicBezTo>
                <a:cubicBezTo>
                  <a:pt x="2128495" y="888852"/>
                  <a:pt x="2112844" y="836502"/>
                  <a:pt x="2098272" y="784153"/>
                </a:cubicBezTo>
                <a:cubicBezTo>
                  <a:pt x="2096653" y="778756"/>
                  <a:pt x="2095034" y="773899"/>
                  <a:pt x="2092875" y="767422"/>
                </a:cubicBezTo>
                <a:cubicBezTo>
                  <a:pt x="2076685" y="776597"/>
                  <a:pt x="2063193" y="783073"/>
                  <a:pt x="2062113" y="805200"/>
                </a:cubicBezTo>
                <a:cubicBezTo>
                  <a:pt x="2060494" y="829486"/>
                  <a:pt x="2039986" y="844598"/>
                  <a:pt x="2015161" y="844598"/>
                </a:cubicBezTo>
                <a:cubicBezTo>
                  <a:pt x="1978462" y="844598"/>
                  <a:pt x="1941763" y="845137"/>
                  <a:pt x="1905065" y="844058"/>
                </a:cubicBezTo>
                <a:cubicBezTo>
                  <a:pt x="1891033" y="844058"/>
                  <a:pt x="1886176" y="847836"/>
                  <a:pt x="1885097" y="862407"/>
                </a:cubicBezTo>
                <a:cubicBezTo>
                  <a:pt x="1881858" y="914217"/>
                  <a:pt x="1874843" y="965487"/>
                  <a:pt x="1860811" y="1015678"/>
                </a:cubicBezTo>
                <a:cubicBezTo>
                  <a:pt x="1852176" y="1045360"/>
                  <a:pt x="1839763" y="1073964"/>
                  <a:pt x="1824112" y="1100948"/>
                </a:cubicBezTo>
                <a:cubicBezTo>
                  <a:pt x="1784175" y="1169488"/>
                  <a:pt x="1768524" y="1246123"/>
                  <a:pt x="1752334" y="1322759"/>
                </a:cubicBezTo>
                <a:cubicBezTo>
                  <a:pt x="1744778" y="1359457"/>
                  <a:pt x="1741000" y="1396696"/>
                  <a:pt x="1736143" y="1433394"/>
                </a:cubicBezTo>
                <a:cubicBezTo>
                  <a:pt x="1737223" y="1434474"/>
                  <a:pt x="1738842" y="1436093"/>
                  <a:pt x="1740461" y="1437172"/>
                </a:cubicBezTo>
                <a:cubicBezTo>
                  <a:pt x="1748016" y="1436093"/>
                  <a:pt x="1753953" y="1437172"/>
                  <a:pt x="1753413" y="1447426"/>
                </a:cubicBezTo>
                <a:cubicBezTo>
                  <a:pt x="1752874" y="1455521"/>
                  <a:pt x="1752874" y="1464156"/>
                  <a:pt x="1753413" y="1472251"/>
                </a:cubicBezTo>
                <a:cubicBezTo>
                  <a:pt x="1753953" y="1481966"/>
                  <a:pt x="1749635" y="1485204"/>
                  <a:pt x="1739921" y="1485204"/>
                </a:cubicBezTo>
                <a:cubicBezTo>
                  <a:pt x="1701604" y="1484664"/>
                  <a:pt x="1662746" y="1484664"/>
                  <a:pt x="1624429" y="1485204"/>
                </a:cubicBezTo>
                <a:cubicBezTo>
                  <a:pt x="1614714" y="1485204"/>
                  <a:pt x="1609317" y="1481426"/>
                  <a:pt x="1611476" y="1471712"/>
                </a:cubicBezTo>
                <a:cubicBezTo>
                  <a:pt x="1613635" y="1459839"/>
                  <a:pt x="1604460" y="1445807"/>
                  <a:pt x="1617952" y="1436093"/>
                </a:cubicBezTo>
                <a:cubicBezTo>
                  <a:pt x="1619571" y="1426378"/>
                  <a:pt x="1621190" y="1416664"/>
                  <a:pt x="1622809" y="1406950"/>
                </a:cubicBezTo>
                <a:cubicBezTo>
                  <a:pt x="1627667" y="1324917"/>
                  <a:pt x="1636841" y="1243425"/>
                  <a:pt x="1657889" y="1163552"/>
                </a:cubicBezTo>
                <a:cubicBezTo>
                  <a:pt x="1669762" y="1119297"/>
                  <a:pt x="1692969" y="1079361"/>
                  <a:pt x="1706461" y="1035646"/>
                </a:cubicBezTo>
                <a:cubicBezTo>
                  <a:pt x="1736683" y="936884"/>
                  <a:pt x="1737223" y="835423"/>
                  <a:pt x="1735064" y="733962"/>
                </a:cubicBezTo>
                <a:cubicBezTo>
                  <a:pt x="1734524" y="713454"/>
                  <a:pt x="1721572" y="702660"/>
                  <a:pt x="1704302" y="696184"/>
                </a:cubicBezTo>
                <a:cubicBezTo>
                  <a:pt x="1674619" y="684311"/>
                  <a:pt x="1643857" y="684851"/>
                  <a:pt x="1612555" y="685930"/>
                </a:cubicBezTo>
                <a:cubicBezTo>
                  <a:pt x="1584492" y="687009"/>
                  <a:pt x="1555889" y="687549"/>
                  <a:pt x="1527825" y="687549"/>
                </a:cubicBezTo>
                <a:cubicBezTo>
                  <a:pt x="1503539" y="687549"/>
                  <a:pt x="1502460" y="688628"/>
                  <a:pt x="1508936" y="713994"/>
                </a:cubicBezTo>
                <a:cubicBezTo>
                  <a:pt x="1588270" y="724787"/>
                  <a:pt x="1643318" y="768502"/>
                  <a:pt x="1670302" y="842439"/>
                </a:cubicBezTo>
                <a:cubicBezTo>
                  <a:pt x="1699445" y="921233"/>
                  <a:pt x="1682715" y="993011"/>
                  <a:pt x="1624429" y="1052916"/>
                </a:cubicBezTo>
                <a:cubicBezTo>
                  <a:pt x="1564524" y="1113900"/>
                  <a:pt x="1472777" y="1128472"/>
                  <a:pt x="1396681" y="1091773"/>
                </a:cubicBezTo>
                <a:cubicBezTo>
                  <a:pt x="1320046" y="1054535"/>
                  <a:pt x="1275252" y="974122"/>
                  <a:pt x="1284427" y="889391"/>
                </a:cubicBezTo>
                <a:cubicBezTo>
                  <a:pt x="1293062" y="805740"/>
                  <a:pt x="1354586" y="735041"/>
                  <a:pt x="1438237" y="717232"/>
                </a:cubicBezTo>
                <a:cubicBezTo>
                  <a:pt x="1459285" y="712914"/>
                  <a:pt x="1464142" y="703740"/>
                  <a:pt x="1461444" y="685930"/>
                </a:cubicBezTo>
                <a:cubicBezTo>
                  <a:pt x="1427983" y="679454"/>
                  <a:pt x="1393983" y="680533"/>
                  <a:pt x="1361602" y="669200"/>
                </a:cubicBezTo>
                <a:cubicBezTo>
                  <a:pt x="1323284" y="662724"/>
                  <a:pt x="1287125" y="651930"/>
                  <a:pt x="1262839" y="617930"/>
                </a:cubicBezTo>
                <a:cubicBezTo>
                  <a:pt x="1257443" y="610374"/>
                  <a:pt x="1248808" y="604977"/>
                  <a:pt x="1241792" y="598501"/>
                </a:cubicBezTo>
                <a:cubicBezTo>
                  <a:pt x="1208331" y="583929"/>
                  <a:pt x="1173791" y="575834"/>
                  <a:pt x="1137633" y="573136"/>
                </a:cubicBezTo>
                <a:cubicBezTo>
                  <a:pt x="1130617" y="572596"/>
                  <a:pt x="1120363" y="567199"/>
                  <a:pt x="1117124" y="575834"/>
                </a:cubicBezTo>
                <a:cubicBezTo>
                  <a:pt x="1113886" y="583929"/>
                  <a:pt x="1111728" y="594723"/>
                  <a:pt x="1122521" y="601739"/>
                </a:cubicBezTo>
                <a:cubicBezTo>
                  <a:pt x="1184045" y="610914"/>
                  <a:pt x="1234236" y="667041"/>
                  <a:pt x="1238554" y="732343"/>
                </a:cubicBezTo>
                <a:cubicBezTo>
                  <a:pt x="1242871" y="801962"/>
                  <a:pt x="1199696" y="864566"/>
                  <a:pt x="1133855" y="883455"/>
                </a:cubicBezTo>
                <a:cubicBezTo>
                  <a:pt x="1057219" y="905582"/>
                  <a:pt x="976267" y="861867"/>
                  <a:pt x="953060" y="785232"/>
                </a:cubicBezTo>
                <a:cubicBezTo>
                  <a:pt x="930393" y="709136"/>
                  <a:pt x="971949" y="627644"/>
                  <a:pt x="1048045" y="604977"/>
                </a:cubicBezTo>
                <a:cubicBezTo>
                  <a:pt x="1066934" y="599041"/>
                  <a:pt x="1073410" y="590945"/>
                  <a:pt x="1071791" y="572596"/>
                </a:cubicBezTo>
                <a:cubicBezTo>
                  <a:pt x="1062616" y="563421"/>
                  <a:pt x="1050743" y="566660"/>
                  <a:pt x="1040489" y="566660"/>
                </a:cubicBezTo>
                <a:cubicBezTo>
                  <a:pt x="1009187" y="566660"/>
                  <a:pt x="977346" y="569358"/>
                  <a:pt x="945505" y="568279"/>
                </a:cubicBezTo>
                <a:cubicBezTo>
                  <a:pt x="904488" y="567199"/>
                  <a:pt x="871568" y="551548"/>
                  <a:pt x="854837" y="511612"/>
                </a:cubicBezTo>
                <a:cubicBezTo>
                  <a:pt x="843504" y="491104"/>
                  <a:pt x="843504" y="470056"/>
                  <a:pt x="851599" y="448468"/>
                </a:cubicBezTo>
                <a:cubicBezTo>
                  <a:pt x="855917" y="427960"/>
                  <a:pt x="866711" y="411230"/>
                  <a:pt x="882361" y="397738"/>
                </a:cubicBezTo>
                <a:cubicBezTo>
                  <a:pt x="894234" y="381547"/>
                  <a:pt x="913663" y="377770"/>
                  <a:pt x="929854" y="369135"/>
                </a:cubicBezTo>
                <a:cubicBezTo>
                  <a:pt x="929314" y="321642"/>
                  <a:pt x="928774" y="274150"/>
                  <a:pt x="928774" y="226658"/>
                </a:cubicBezTo>
                <a:cubicBezTo>
                  <a:pt x="928774" y="220721"/>
                  <a:pt x="928774" y="215324"/>
                  <a:pt x="936330" y="211547"/>
                </a:cubicBezTo>
                <a:cubicBezTo>
                  <a:pt x="948203" y="206150"/>
                  <a:pt x="949822" y="193197"/>
                  <a:pt x="955219" y="182943"/>
                </a:cubicBezTo>
                <a:cubicBezTo>
                  <a:pt x="947124" y="174848"/>
                  <a:pt x="936870" y="174308"/>
                  <a:pt x="926076" y="174308"/>
                </a:cubicBezTo>
                <a:cubicBezTo>
                  <a:pt x="852679" y="174308"/>
                  <a:pt x="779282" y="173769"/>
                  <a:pt x="705884" y="174848"/>
                </a:cubicBezTo>
                <a:cubicBezTo>
                  <a:pt x="679979" y="174848"/>
                  <a:pt x="269279" y="165134"/>
                  <a:pt x="208295" y="170531"/>
                </a:cubicBezTo>
                <a:cubicBezTo>
                  <a:pt x="147310" y="175927"/>
                  <a:pt x="85786" y="173229"/>
                  <a:pt x="24802" y="174308"/>
                </a:cubicBezTo>
                <a:cubicBezTo>
                  <a:pt x="18325" y="174308"/>
                  <a:pt x="10770" y="177007"/>
                  <a:pt x="8071" y="167292"/>
                </a:cubicBezTo>
                <a:cubicBezTo>
                  <a:pt x="6992" y="162435"/>
                  <a:pt x="-3262" y="161896"/>
                  <a:pt x="1055" y="154340"/>
                </a:cubicBezTo>
                <a:cubicBezTo>
                  <a:pt x="4294" y="149483"/>
                  <a:pt x="10230" y="151642"/>
                  <a:pt x="14548" y="151102"/>
                </a:cubicBezTo>
                <a:cubicBezTo>
                  <a:pt x="48548" y="145165"/>
                  <a:pt x="82548" y="138689"/>
                  <a:pt x="116548" y="132753"/>
                </a:cubicBezTo>
                <a:cubicBezTo>
                  <a:pt x="116548" y="132753"/>
                  <a:pt x="477058" y="81482"/>
                  <a:pt x="519153" y="75006"/>
                </a:cubicBezTo>
                <a:cubicBezTo>
                  <a:pt x="519153" y="75006"/>
                  <a:pt x="665948" y="57197"/>
                  <a:pt x="692932" y="58276"/>
                </a:cubicBezTo>
                <a:cubicBezTo>
                  <a:pt x="756615" y="60435"/>
                  <a:pt x="820837" y="63673"/>
                  <a:pt x="884520" y="66371"/>
                </a:cubicBezTo>
                <a:cubicBezTo>
                  <a:pt x="902869" y="64752"/>
                  <a:pt x="920679" y="67990"/>
                  <a:pt x="938489" y="70149"/>
                </a:cubicBezTo>
                <a:cubicBezTo>
                  <a:pt x="954679" y="69609"/>
                  <a:pt x="970870" y="69070"/>
                  <a:pt x="987060" y="73387"/>
                </a:cubicBezTo>
                <a:cubicBezTo>
                  <a:pt x="994616" y="75546"/>
                  <a:pt x="1002171" y="73927"/>
                  <a:pt x="1008648" y="69609"/>
                </a:cubicBezTo>
                <a:cubicBezTo>
                  <a:pt x="1014720" y="29538"/>
                  <a:pt x="1047506" y="2520"/>
                  <a:pt x="1086287" y="167"/>
                </a:cubicBezTo>
                <a:close/>
              </a:path>
            </a:pathLst>
          </a:custGeom>
          <a:solidFill>
            <a:schemeClr val="accent1"/>
          </a:solidFill>
          <a:ln w="53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1400" y="5810007"/>
            <a:ext cx="121918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43F968-6372-4955-9CD5-7EEA758BAD97}"/>
              </a:ext>
            </a:extLst>
          </p:cNvPr>
          <p:cNvSpPr txBox="1"/>
          <p:nvPr/>
        </p:nvSpPr>
        <p:spPr>
          <a:xfrm rot="16200000">
            <a:off x="9017400" y="3601575"/>
            <a:ext cx="496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E7B14-2F24-4522-B40B-5F74D3DC1925}"/>
              </a:ext>
            </a:extLst>
          </p:cNvPr>
          <p:cNvSpPr txBox="1"/>
          <p:nvPr/>
        </p:nvSpPr>
        <p:spPr>
          <a:xfrm>
            <a:off x="554362" y="380142"/>
            <a:ext cx="312364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LIDE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A7298-5138-442D-B037-15F5C517ADBA}"/>
              </a:ext>
            </a:extLst>
          </p:cNvPr>
          <p:cNvSpPr txBox="1"/>
          <p:nvPr/>
        </p:nvSpPr>
        <p:spPr>
          <a:xfrm>
            <a:off x="459648" y="5796286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644B0-CB8B-4A82-B024-FB9F1A310958}"/>
              </a:ext>
            </a:extLst>
          </p:cNvPr>
          <p:cNvSpPr txBox="1"/>
          <p:nvPr/>
        </p:nvSpPr>
        <p:spPr>
          <a:xfrm>
            <a:off x="459648" y="4923586"/>
            <a:ext cx="29582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279D4-FF44-43A9-974E-4CCABE6E552F}"/>
              </a:ext>
            </a:extLst>
          </p:cNvPr>
          <p:cNvSpPr txBox="1"/>
          <p:nvPr/>
        </p:nvSpPr>
        <p:spPr>
          <a:xfrm>
            <a:off x="3977065" y="5202718"/>
            <a:ext cx="234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91986-ABE9-4CBD-8DE6-3A63711C35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5777DB0-FB67-4AAF-A68F-C73452F63D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63E626-C4DA-45A1-898E-CEBD98E23D46}"/>
              </a:ext>
            </a:extLst>
          </p:cNvPr>
          <p:cNvGrpSpPr/>
          <p:nvPr/>
        </p:nvGrpSpPr>
        <p:grpSpPr>
          <a:xfrm>
            <a:off x="4223794" y="2184776"/>
            <a:ext cx="3744414" cy="3744416"/>
            <a:chOff x="2699794" y="1988840"/>
            <a:chExt cx="3744414" cy="3744416"/>
          </a:xfrm>
        </p:grpSpPr>
        <p:sp>
          <p:nvSpPr>
            <p:cNvPr id="4" name="Block Arc 20">
              <a:extLst>
                <a:ext uri="{FF2B5EF4-FFF2-40B4-BE49-F238E27FC236}">
                  <a16:creationId xmlns:a16="http://schemas.microsoft.com/office/drawing/2014/main" id="{751C192E-ECDF-4523-B09B-2E79A8A9370F}"/>
                </a:ext>
              </a:extLst>
            </p:cNvPr>
            <p:cNvSpPr/>
            <p:nvPr/>
          </p:nvSpPr>
          <p:spPr>
            <a:xfrm rot="5400000">
              <a:off x="4570246" y="2375755"/>
              <a:ext cx="2260846" cy="1487016"/>
            </a:xfrm>
            <a:custGeom>
              <a:avLst/>
              <a:gdLst/>
              <a:ahLst/>
              <a:cxnLst/>
              <a:rect l="l" t="t" r="r" b="b"/>
              <a:pathLst>
                <a:path w="2260846" h="1487016">
                  <a:moveTo>
                    <a:pt x="126" y="1487016"/>
                  </a:moveTo>
                  <a:cubicBezTo>
                    <a:pt x="-4997" y="1096104"/>
                    <a:pt x="146037" y="719300"/>
                    <a:pt x="419742" y="440151"/>
                  </a:cubicBezTo>
                  <a:cubicBezTo>
                    <a:pt x="693447" y="161002"/>
                    <a:pt x="1067203" y="2576"/>
                    <a:pt x="1458140" y="0"/>
                  </a:cubicBezTo>
                  <a:lnTo>
                    <a:pt x="1460343" y="334356"/>
                  </a:lnTo>
                  <a:lnTo>
                    <a:pt x="2018530" y="334356"/>
                  </a:lnTo>
                  <a:lnTo>
                    <a:pt x="2018530" y="213198"/>
                  </a:lnTo>
                  <a:lnTo>
                    <a:pt x="2260846" y="455514"/>
                  </a:lnTo>
                  <a:lnTo>
                    <a:pt x="2018530" y="697830"/>
                  </a:lnTo>
                  <a:lnTo>
                    <a:pt x="2018530" y="576672"/>
                  </a:lnTo>
                  <a:lnTo>
                    <a:pt x="1461940" y="576672"/>
                  </a:lnTo>
                  <a:cubicBezTo>
                    <a:pt x="1462705" y="692809"/>
                    <a:pt x="1463470" y="808946"/>
                    <a:pt x="1464235" y="925083"/>
                  </a:cubicBezTo>
                  <a:cubicBezTo>
                    <a:pt x="1319690" y="926035"/>
                    <a:pt x="1181497" y="984612"/>
                    <a:pt x="1080298" y="1087824"/>
                  </a:cubicBezTo>
                  <a:cubicBezTo>
                    <a:pt x="979099" y="1191036"/>
                    <a:pt x="923255" y="1330356"/>
                    <a:pt x="925149" y="14748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21">
              <a:extLst>
                <a:ext uri="{FF2B5EF4-FFF2-40B4-BE49-F238E27FC236}">
                  <a16:creationId xmlns:a16="http://schemas.microsoft.com/office/drawing/2014/main" id="{16266C81-3C6F-4409-8A91-4AF489C0AF00}"/>
                </a:ext>
              </a:extLst>
            </p:cNvPr>
            <p:cNvSpPr/>
            <p:nvPr/>
          </p:nvSpPr>
          <p:spPr>
            <a:xfrm rot="10800000">
              <a:off x="4167603" y="4223716"/>
              <a:ext cx="2276605" cy="1509539"/>
            </a:xfrm>
            <a:custGeom>
              <a:avLst/>
              <a:gdLst/>
              <a:ahLst/>
              <a:cxnLst/>
              <a:rect l="l" t="t" r="r" b="b"/>
              <a:pathLst>
                <a:path w="2276605" h="1509539">
                  <a:moveTo>
                    <a:pt x="593" y="1509539"/>
                  </a:moveTo>
                  <a:cubicBezTo>
                    <a:pt x="-10743" y="1110932"/>
                    <a:pt x="140588" y="724868"/>
                    <a:pt x="419780" y="440143"/>
                  </a:cubicBezTo>
                  <a:cubicBezTo>
                    <a:pt x="698972" y="155419"/>
                    <a:pt x="1081993" y="-3457"/>
                    <a:pt x="1480746" y="57"/>
                  </a:cubicBezTo>
                  <a:lnTo>
                    <a:pt x="1478073" y="303452"/>
                  </a:lnTo>
                  <a:lnTo>
                    <a:pt x="2034289" y="303452"/>
                  </a:lnTo>
                  <a:lnTo>
                    <a:pt x="2034289" y="182294"/>
                  </a:lnTo>
                  <a:lnTo>
                    <a:pt x="2276605" y="424610"/>
                  </a:lnTo>
                  <a:lnTo>
                    <a:pt x="2034289" y="666926"/>
                  </a:lnTo>
                  <a:lnTo>
                    <a:pt x="2034289" y="545768"/>
                  </a:lnTo>
                  <a:lnTo>
                    <a:pt x="1475937" y="545768"/>
                  </a:lnTo>
                  <a:lnTo>
                    <a:pt x="1472760" y="906248"/>
                  </a:lnTo>
                  <a:cubicBezTo>
                    <a:pt x="1320197" y="904903"/>
                    <a:pt x="1173654" y="965689"/>
                    <a:pt x="1066835" y="1074625"/>
                  </a:cubicBezTo>
                  <a:cubicBezTo>
                    <a:pt x="960016" y="1183560"/>
                    <a:pt x="902117" y="1331268"/>
                    <a:pt x="906454" y="14837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22">
              <a:extLst>
                <a:ext uri="{FF2B5EF4-FFF2-40B4-BE49-F238E27FC236}">
                  <a16:creationId xmlns:a16="http://schemas.microsoft.com/office/drawing/2014/main" id="{D89ABCE8-C229-4C01-9E65-636F804DBB0D}"/>
                </a:ext>
              </a:extLst>
            </p:cNvPr>
            <p:cNvSpPr/>
            <p:nvPr/>
          </p:nvSpPr>
          <p:spPr>
            <a:xfrm rot="16200000">
              <a:off x="2295412" y="3861064"/>
              <a:ext cx="2276605" cy="1467779"/>
            </a:xfrm>
            <a:custGeom>
              <a:avLst/>
              <a:gdLst/>
              <a:ahLst/>
              <a:cxnLst/>
              <a:rect l="l" t="t" r="r" b="b"/>
              <a:pathLst>
                <a:path w="2276605" h="1467779">
                  <a:moveTo>
                    <a:pt x="2276605" y="442016"/>
                  </a:moveTo>
                  <a:lnTo>
                    <a:pt x="2034289" y="684332"/>
                  </a:lnTo>
                  <a:lnTo>
                    <a:pt x="2034289" y="563174"/>
                  </a:lnTo>
                  <a:lnTo>
                    <a:pt x="1461851" y="563174"/>
                  </a:lnTo>
                  <a:cubicBezTo>
                    <a:pt x="1462645" y="683810"/>
                    <a:pt x="1463440" y="804446"/>
                    <a:pt x="1464235" y="925082"/>
                  </a:cubicBezTo>
                  <a:cubicBezTo>
                    <a:pt x="1165908" y="927048"/>
                    <a:pt x="925103" y="1169444"/>
                    <a:pt x="925103" y="1467778"/>
                  </a:cubicBezTo>
                  <a:lnTo>
                    <a:pt x="0" y="1467779"/>
                  </a:lnTo>
                  <a:cubicBezTo>
                    <a:pt x="0" y="660904"/>
                    <a:pt x="651282" y="5316"/>
                    <a:pt x="1458140" y="0"/>
                  </a:cubicBezTo>
                  <a:lnTo>
                    <a:pt x="1460254" y="320858"/>
                  </a:lnTo>
                  <a:lnTo>
                    <a:pt x="2034289" y="320858"/>
                  </a:lnTo>
                  <a:lnTo>
                    <a:pt x="2034289" y="199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4C1A646F-6DD8-4458-A5BF-483193A9F995}"/>
                </a:ext>
              </a:extLst>
            </p:cNvPr>
            <p:cNvSpPr/>
            <p:nvPr/>
          </p:nvSpPr>
          <p:spPr>
            <a:xfrm>
              <a:off x="3771050" y="3068111"/>
              <a:ext cx="1584000" cy="1584176"/>
            </a:xfrm>
            <a:prstGeom prst="roundRect">
              <a:avLst>
                <a:gd name="adj" fmla="val 30355"/>
              </a:avLst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Up Arrow 23">
              <a:extLst>
                <a:ext uri="{FF2B5EF4-FFF2-40B4-BE49-F238E27FC236}">
                  <a16:creationId xmlns:a16="http://schemas.microsoft.com/office/drawing/2014/main" id="{E4AF1040-EB49-4BFD-ABB0-2B5CBDB87A49}"/>
                </a:ext>
              </a:extLst>
            </p:cNvPr>
            <p:cNvSpPr/>
            <p:nvPr/>
          </p:nvSpPr>
          <p:spPr>
            <a:xfrm rot="5400000">
              <a:off x="3094948" y="1593716"/>
              <a:ext cx="1486295" cy="2276604"/>
            </a:xfrm>
            <a:custGeom>
              <a:avLst/>
              <a:gdLst/>
              <a:ahLst/>
              <a:cxnLst/>
              <a:rect l="l" t="t" r="r" b="b"/>
              <a:pathLst>
                <a:path w="1486295" h="2276604">
                  <a:moveTo>
                    <a:pt x="0" y="818464"/>
                  </a:moveTo>
                  <a:lnTo>
                    <a:pt x="327724" y="816305"/>
                  </a:lnTo>
                  <a:lnTo>
                    <a:pt x="327724" y="242316"/>
                  </a:lnTo>
                  <a:lnTo>
                    <a:pt x="206566" y="242316"/>
                  </a:lnTo>
                  <a:lnTo>
                    <a:pt x="448882" y="0"/>
                  </a:lnTo>
                  <a:lnTo>
                    <a:pt x="691198" y="242316"/>
                  </a:lnTo>
                  <a:lnTo>
                    <a:pt x="570040" y="242316"/>
                  </a:lnTo>
                  <a:lnTo>
                    <a:pt x="570040" y="814708"/>
                  </a:lnTo>
                  <a:cubicBezTo>
                    <a:pt x="688388" y="813929"/>
                    <a:pt x="806735" y="813149"/>
                    <a:pt x="925083" y="812370"/>
                  </a:cubicBezTo>
                  <a:cubicBezTo>
                    <a:pt x="926035" y="956869"/>
                    <a:pt x="984574" y="1095021"/>
                    <a:pt x="1087729" y="1196214"/>
                  </a:cubicBezTo>
                  <a:cubicBezTo>
                    <a:pt x="1190884" y="1297406"/>
                    <a:pt x="1330135" y="1353282"/>
                    <a:pt x="1474625" y="1351460"/>
                  </a:cubicBezTo>
                  <a:lnTo>
                    <a:pt x="1486295" y="2276488"/>
                  </a:lnTo>
                  <a:cubicBezTo>
                    <a:pt x="1095506" y="2281418"/>
                    <a:pt x="718886" y="2130296"/>
                    <a:pt x="439894" y="1856610"/>
                  </a:cubicBezTo>
                  <a:cubicBezTo>
                    <a:pt x="160901" y="1582924"/>
                    <a:pt x="2575" y="1209276"/>
                    <a:pt x="0" y="818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8B90F2-FD24-433E-BD29-CF9B03E34A7F}"/>
              </a:ext>
            </a:extLst>
          </p:cNvPr>
          <p:cNvSpPr txBox="1"/>
          <p:nvPr/>
        </p:nvSpPr>
        <p:spPr>
          <a:xfrm>
            <a:off x="5533599" y="4266802"/>
            <a:ext cx="1106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E7E619-C536-4D8D-AAB3-86D6507D4296}"/>
              </a:ext>
            </a:extLst>
          </p:cNvPr>
          <p:cNvGrpSpPr/>
          <p:nvPr/>
        </p:nvGrpSpPr>
        <p:grpSpPr>
          <a:xfrm>
            <a:off x="8054255" y="2639270"/>
            <a:ext cx="3327107" cy="1065468"/>
            <a:chOff x="2079598" y="4324401"/>
            <a:chExt cx="4492794" cy="10654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8B59B1-8B94-4741-A181-45B899F10928}"/>
                </a:ext>
              </a:extLst>
            </p:cNvPr>
            <p:cNvSpPr txBox="1"/>
            <p:nvPr/>
          </p:nvSpPr>
          <p:spPr>
            <a:xfrm>
              <a:off x="2098431" y="4558872"/>
              <a:ext cx="4428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595482-6EAB-4CA8-B51E-E1CC319EC157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A88-B1E2-4711-9899-E34D159146CD}"/>
              </a:ext>
            </a:extLst>
          </p:cNvPr>
          <p:cNvGrpSpPr/>
          <p:nvPr/>
        </p:nvGrpSpPr>
        <p:grpSpPr>
          <a:xfrm>
            <a:off x="8054255" y="5204385"/>
            <a:ext cx="3327107" cy="1065468"/>
            <a:chOff x="2079598" y="4324401"/>
            <a:chExt cx="4492794" cy="10654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2283A3-78FE-4A18-965B-C48B1479077D}"/>
                </a:ext>
              </a:extLst>
            </p:cNvPr>
            <p:cNvSpPr txBox="1"/>
            <p:nvPr/>
          </p:nvSpPr>
          <p:spPr>
            <a:xfrm>
              <a:off x="2098431" y="4558872"/>
              <a:ext cx="4428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3AC93F-92AC-42AD-8C3E-1E90E10A0366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B114F3-08CB-40AB-8A73-E14F6792F7E1}"/>
              </a:ext>
            </a:extLst>
          </p:cNvPr>
          <p:cNvGrpSpPr/>
          <p:nvPr/>
        </p:nvGrpSpPr>
        <p:grpSpPr>
          <a:xfrm>
            <a:off x="795878" y="1930783"/>
            <a:ext cx="3328230" cy="1065468"/>
            <a:chOff x="2079598" y="4324401"/>
            <a:chExt cx="4492794" cy="10654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004FFF-40B8-4B88-A050-656A11453CC7}"/>
                </a:ext>
              </a:extLst>
            </p:cNvPr>
            <p:cNvSpPr txBox="1"/>
            <p:nvPr/>
          </p:nvSpPr>
          <p:spPr>
            <a:xfrm>
              <a:off x="2098432" y="4558872"/>
              <a:ext cx="44282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9B18EB-068E-42C7-8466-638F7F481070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1311E5-B338-4A8F-8891-F8E63FD9C6C3}"/>
              </a:ext>
            </a:extLst>
          </p:cNvPr>
          <p:cNvGrpSpPr/>
          <p:nvPr/>
        </p:nvGrpSpPr>
        <p:grpSpPr>
          <a:xfrm>
            <a:off x="795878" y="4349977"/>
            <a:ext cx="3328230" cy="1065468"/>
            <a:chOff x="2079598" y="4324401"/>
            <a:chExt cx="4492794" cy="10654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8F37B7-25F7-449C-A86C-DBBE74D09EF7}"/>
                </a:ext>
              </a:extLst>
            </p:cNvPr>
            <p:cNvSpPr txBox="1"/>
            <p:nvPr/>
          </p:nvSpPr>
          <p:spPr>
            <a:xfrm>
              <a:off x="2098432" y="4558872"/>
              <a:ext cx="44282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96F2BA-829F-4F60-9308-7334136CC513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Isosceles Triangle 8">
            <a:extLst>
              <a:ext uri="{FF2B5EF4-FFF2-40B4-BE49-F238E27FC236}">
                <a16:creationId xmlns:a16="http://schemas.microsoft.com/office/drawing/2014/main" id="{AB61FBC8-A695-4EF4-B393-80E3D03BBF78}"/>
              </a:ext>
            </a:extLst>
          </p:cNvPr>
          <p:cNvSpPr/>
          <p:nvPr/>
        </p:nvSpPr>
        <p:spPr>
          <a:xfrm rot="16200000">
            <a:off x="4713433" y="2757520"/>
            <a:ext cx="400465" cy="47746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42BB8D2E-04FB-4E34-97ED-3FA5924660CF}"/>
              </a:ext>
            </a:extLst>
          </p:cNvPr>
          <p:cNvSpPr/>
          <p:nvPr/>
        </p:nvSpPr>
        <p:spPr>
          <a:xfrm>
            <a:off x="6995558" y="2703910"/>
            <a:ext cx="424718" cy="4247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75E5C5F6-B16C-4300-9DA5-0B42D3F6005F}"/>
              </a:ext>
            </a:extLst>
          </p:cNvPr>
          <p:cNvSpPr/>
          <p:nvPr/>
        </p:nvSpPr>
        <p:spPr>
          <a:xfrm>
            <a:off x="4754196" y="4989272"/>
            <a:ext cx="463325" cy="30450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90DAB66E-CAD0-44E9-BBDD-EE0D14FA133F}"/>
              </a:ext>
            </a:extLst>
          </p:cNvPr>
          <p:cNvSpPr/>
          <p:nvPr/>
        </p:nvSpPr>
        <p:spPr>
          <a:xfrm>
            <a:off x="5805326" y="3562818"/>
            <a:ext cx="581348" cy="58608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C66D9A67-1045-4D77-ACB0-5F12F2F745C7}"/>
              </a:ext>
            </a:extLst>
          </p:cNvPr>
          <p:cNvSpPr>
            <a:spLocks noChangeAspect="1"/>
          </p:cNvSpPr>
          <p:nvPr/>
        </p:nvSpPr>
        <p:spPr>
          <a:xfrm>
            <a:off x="7000185" y="4915166"/>
            <a:ext cx="448968" cy="452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380B79-9E75-4EF8-90B6-25E60CEAE710}"/>
              </a:ext>
            </a:extLst>
          </p:cNvPr>
          <p:cNvGrpSpPr/>
          <p:nvPr/>
        </p:nvGrpSpPr>
        <p:grpSpPr>
          <a:xfrm>
            <a:off x="8686367" y="1908780"/>
            <a:ext cx="2738140" cy="1085948"/>
            <a:chOff x="302738" y="4417056"/>
            <a:chExt cx="2851594" cy="10859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CCB55D-8276-4A76-AF69-C8FBB3F00DB4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7B356-522E-466F-A6A0-A1863DF94522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E5EB63-00CB-4DBB-9D8F-CBC0FEE99367}"/>
              </a:ext>
            </a:extLst>
          </p:cNvPr>
          <p:cNvGrpSpPr/>
          <p:nvPr/>
        </p:nvGrpSpPr>
        <p:grpSpPr>
          <a:xfrm>
            <a:off x="810431" y="5134908"/>
            <a:ext cx="2738140" cy="1085948"/>
            <a:chOff x="302738" y="4417056"/>
            <a:chExt cx="2851594" cy="10859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070ADA-96D8-496A-879E-07455F001C3E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F7A98F-4043-4960-A2B9-3498E452C99E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0D7938-90BE-4D0F-A88E-60760BE1FF16}"/>
              </a:ext>
            </a:extLst>
          </p:cNvPr>
          <p:cNvGrpSpPr/>
          <p:nvPr/>
        </p:nvGrpSpPr>
        <p:grpSpPr>
          <a:xfrm>
            <a:off x="810431" y="1967266"/>
            <a:ext cx="2738140" cy="1085948"/>
            <a:chOff x="302738" y="4417056"/>
            <a:chExt cx="2851594" cy="10859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EC8EBE-A935-4AE5-B1B0-FBB188D987F8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A5D468-3419-4D84-A723-D5CA2B11C28F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C20652-4ADC-46B4-B495-2206BAE4DB23}"/>
              </a:ext>
            </a:extLst>
          </p:cNvPr>
          <p:cNvGrpSpPr/>
          <p:nvPr/>
        </p:nvGrpSpPr>
        <p:grpSpPr>
          <a:xfrm>
            <a:off x="8686367" y="5134908"/>
            <a:ext cx="2738140" cy="1085948"/>
            <a:chOff x="302738" y="4417056"/>
            <a:chExt cx="2851594" cy="10859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FBDC2E-754B-44B4-B488-0526409D5E8D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82F2A5-5B19-4A39-A890-A2B7EE579FE7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0F7EB1CD-B0DC-40A9-A04B-EAFF9B23F0D8}"/>
              </a:ext>
            </a:extLst>
          </p:cNvPr>
          <p:cNvCxnSpPr>
            <a:cxnSpLocks/>
          </p:cNvCxnSpPr>
          <p:nvPr/>
        </p:nvCxnSpPr>
        <p:spPr>
          <a:xfrm flipV="1">
            <a:off x="6692630" y="2047281"/>
            <a:ext cx="1780165" cy="1332063"/>
          </a:xfrm>
          <a:prstGeom prst="bentConnector3">
            <a:avLst>
              <a:gd name="adj1" fmla="val -274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24">
            <a:extLst>
              <a:ext uri="{FF2B5EF4-FFF2-40B4-BE49-F238E27FC236}">
                <a16:creationId xmlns:a16="http://schemas.microsoft.com/office/drawing/2014/main" id="{32FC3A9C-DCC9-4AB4-A3CF-D0DE2EC9D813}"/>
              </a:ext>
            </a:extLst>
          </p:cNvPr>
          <p:cNvCxnSpPr>
            <a:cxnSpLocks/>
          </p:cNvCxnSpPr>
          <p:nvPr/>
        </p:nvCxnSpPr>
        <p:spPr>
          <a:xfrm rot="10800000">
            <a:off x="7140112" y="4514436"/>
            <a:ext cx="1332682" cy="758972"/>
          </a:xfrm>
          <a:prstGeom prst="bentConnector3">
            <a:avLst>
              <a:gd name="adj1" fmla="val 98905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2">
            <a:extLst>
              <a:ext uri="{FF2B5EF4-FFF2-40B4-BE49-F238E27FC236}">
                <a16:creationId xmlns:a16="http://schemas.microsoft.com/office/drawing/2014/main" id="{1184A3B4-A7CD-4D27-A81D-897E1A55DE49}"/>
              </a:ext>
            </a:extLst>
          </p:cNvPr>
          <p:cNvCxnSpPr>
            <a:cxnSpLocks/>
          </p:cNvCxnSpPr>
          <p:nvPr/>
        </p:nvCxnSpPr>
        <p:spPr>
          <a:xfrm flipV="1">
            <a:off x="2845273" y="4543712"/>
            <a:ext cx="1597847" cy="529168"/>
          </a:xfrm>
          <a:prstGeom prst="bentConnector3">
            <a:avLst>
              <a:gd name="adj1" fmla="val -53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8">
            <a:extLst>
              <a:ext uri="{FF2B5EF4-FFF2-40B4-BE49-F238E27FC236}">
                <a16:creationId xmlns:a16="http://schemas.microsoft.com/office/drawing/2014/main" id="{B7D4C7FF-125C-4FBD-B12D-882AA5628822}"/>
              </a:ext>
            </a:extLst>
          </p:cNvPr>
          <p:cNvCxnSpPr>
            <a:cxnSpLocks/>
          </p:cNvCxnSpPr>
          <p:nvPr/>
        </p:nvCxnSpPr>
        <p:spPr>
          <a:xfrm>
            <a:off x="3720911" y="2105766"/>
            <a:ext cx="1150621" cy="270012"/>
          </a:xfrm>
          <a:prstGeom prst="bentConnector3">
            <a:avLst>
              <a:gd name="adj1" fmla="val 9988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3">
            <a:extLst>
              <a:ext uri="{FF2B5EF4-FFF2-40B4-BE49-F238E27FC236}">
                <a16:creationId xmlns:a16="http://schemas.microsoft.com/office/drawing/2014/main" id="{2858FC07-8466-4707-B896-C00560A608EB}"/>
              </a:ext>
            </a:extLst>
          </p:cNvPr>
          <p:cNvGrpSpPr/>
          <p:nvPr/>
        </p:nvGrpSpPr>
        <p:grpSpPr>
          <a:xfrm>
            <a:off x="4354680" y="2391820"/>
            <a:ext cx="3852299" cy="3268838"/>
            <a:chOff x="4708647" y="2271244"/>
            <a:chExt cx="3462733" cy="2938275"/>
          </a:xfrm>
        </p:grpSpPr>
        <p:sp>
          <p:nvSpPr>
            <p:cNvPr id="20" name="자유형: 도형 112">
              <a:extLst>
                <a:ext uri="{FF2B5EF4-FFF2-40B4-BE49-F238E27FC236}">
                  <a16:creationId xmlns:a16="http://schemas.microsoft.com/office/drawing/2014/main" id="{93B26960-29AD-4C45-B10F-1279D687F11E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자유형: 도형 113">
              <a:extLst>
                <a:ext uri="{FF2B5EF4-FFF2-40B4-BE49-F238E27FC236}">
                  <a16:creationId xmlns:a16="http://schemas.microsoft.com/office/drawing/2014/main" id="{1ABC9957-6524-4A49-AB5C-3B56ED52A91F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자유형: 도형 114">
              <a:extLst>
                <a:ext uri="{FF2B5EF4-FFF2-40B4-BE49-F238E27FC236}">
                  <a16:creationId xmlns:a16="http://schemas.microsoft.com/office/drawing/2014/main" id="{44C7ACB3-F047-4950-AB4F-4002181E254A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자유형: 도형 116">
              <a:extLst>
                <a:ext uri="{FF2B5EF4-FFF2-40B4-BE49-F238E27FC236}">
                  <a16:creationId xmlns:a16="http://schemas.microsoft.com/office/drawing/2014/main" id="{8CD8ED92-DD88-4B6D-8977-21BC11AF7608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E34D3E27-0998-4764-98BE-D7873E83658C}"/>
              </a:ext>
            </a:extLst>
          </p:cNvPr>
          <p:cNvSpPr/>
          <p:nvPr/>
        </p:nvSpPr>
        <p:spPr>
          <a:xfrm>
            <a:off x="4816559" y="2871987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Trapezoid 22">
            <a:extLst>
              <a:ext uri="{FF2B5EF4-FFF2-40B4-BE49-F238E27FC236}">
                <a16:creationId xmlns:a16="http://schemas.microsoft.com/office/drawing/2014/main" id="{BAFBCD13-900C-49DD-B507-A3693BD8D30D}"/>
              </a:ext>
            </a:extLst>
          </p:cNvPr>
          <p:cNvSpPr>
            <a:spLocks noChangeAspect="1"/>
          </p:cNvSpPr>
          <p:nvPr/>
        </p:nvSpPr>
        <p:spPr>
          <a:xfrm>
            <a:off x="7353444" y="3988720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id="{F415846F-341B-4280-9CDC-E0B7D1957E78}"/>
              </a:ext>
            </a:extLst>
          </p:cNvPr>
          <p:cNvSpPr/>
          <p:nvPr/>
        </p:nvSpPr>
        <p:spPr>
          <a:xfrm>
            <a:off x="4813952" y="4854786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55">
            <a:extLst>
              <a:ext uri="{FF2B5EF4-FFF2-40B4-BE49-F238E27FC236}">
                <a16:creationId xmlns:a16="http://schemas.microsoft.com/office/drawing/2014/main" id="{60CCAEAB-13DD-4320-87B2-C136EFC0EB95}"/>
              </a:ext>
            </a:extLst>
          </p:cNvPr>
          <p:cNvSpPr/>
          <p:nvPr/>
        </p:nvSpPr>
        <p:spPr>
          <a:xfrm rot="2700000">
            <a:off x="5927926" y="3679289"/>
            <a:ext cx="306172" cy="75022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C3583-1C58-417E-B31E-BE5DB129ACCB}"/>
              </a:ext>
            </a:extLst>
          </p:cNvPr>
          <p:cNvSpPr txBox="1"/>
          <p:nvPr/>
        </p:nvSpPr>
        <p:spPr>
          <a:xfrm>
            <a:off x="4322151" y="84176"/>
            <a:ext cx="743167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Layout Clean Text </a:t>
            </a:r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Slide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F9D3-A5E3-477F-A7B8-35049F55BE76}"/>
              </a:ext>
            </a:extLst>
          </p:cNvPr>
          <p:cNvSpPr txBox="1"/>
          <p:nvPr/>
        </p:nvSpPr>
        <p:spPr>
          <a:xfrm>
            <a:off x="512805" y="5937352"/>
            <a:ext cx="1068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AAF4A-0EFC-45A9-8E1F-C07103D779EB}"/>
              </a:ext>
            </a:extLst>
          </p:cNvPr>
          <p:cNvSpPr/>
          <p:nvPr/>
        </p:nvSpPr>
        <p:spPr>
          <a:xfrm>
            <a:off x="1" y="1416818"/>
            <a:ext cx="12185900" cy="414996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A8E493-B9CE-4817-8FDB-51C2A0E3CBCF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" y="3491803"/>
            <a:ext cx="121859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F0C3568-C222-4331-B1F0-92882F942A25}"/>
              </a:ext>
            </a:extLst>
          </p:cNvPr>
          <p:cNvSpPr/>
          <p:nvPr/>
        </p:nvSpPr>
        <p:spPr>
          <a:xfrm>
            <a:off x="1521490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679AF3-65C0-464A-B7DA-870F7453E8FA}"/>
              </a:ext>
            </a:extLst>
          </p:cNvPr>
          <p:cNvSpPr/>
          <p:nvPr/>
        </p:nvSpPr>
        <p:spPr>
          <a:xfrm>
            <a:off x="3399958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AA3DA7-3E14-47B2-8621-CB22BF560D15}"/>
              </a:ext>
            </a:extLst>
          </p:cNvPr>
          <p:cNvSpPr/>
          <p:nvPr/>
        </p:nvSpPr>
        <p:spPr>
          <a:xfrm>
            <a:off x="5278426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BC7725-60D3-47CB-B99D-2788094FBE92}"/>
              </a:ext>
            </a:extLst>
          </p:cNvPr>
          <p:cNvSpPr/>
          <p:nvPr/>
        </p:nvSpPr>
        <p:spPr>
          <a:xfrm>
            <a:off x="7156894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5F8ACA-1253-416B-A9D5-F88D80FEA31A}"/>
              </a:ext>
            </a:extLst>
          </p:cNvPr>
          <p:cNvSpPr/>
          <p:nvPr/>
        </p:nvSpPr>
        <p:spPr>
          <a:xfrm>
            <a:off x="9035362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358D16-3DB6-49D8-87C7-77542710ACB0}"/>
              </a:ext>
            </a:extLst>
          </p:cNvPr>
          <p:cNvSpPr/>
          <p:nvPr/>
        </p:nvSpPr>
        <p:spPr>
          <a:xfrm>
            <a:off x="10913830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03CE3A7C-F799-4A06-998E-EC2C44BA0E58}"/>
              </a:ext>
            </a:extLst>
          </p:cNvPr>
          <p:cNvSpPr/>
          <p:nvPr/>
        </p:nvSpPr>
        <p:spPr>
          <a:xfrm>
            <a:off x="8925475" y="2614100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Trapezoid 13">
            <a:extLst>
              <a:ext uri="{FF2B5EF4-FFF2-40B4-BE49-F238E27FC236}">
                <a16:creationId xmlns:a16="http://schemas.microsoft.com/office/drawing/2014/main" id="{E789351B-F759-416D-93D2-CD9453CE7C9D}"/>
              </a:ext>
            </a:extLst>
          </p:cNvPr>
          <p:cNvSpPr/>
          <p:nvPr/>
        </p:nvSpPr>
        <p:spPr>
          <a:xfrm>
            <a:off x="3211234" y="393475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862BC271-B0D4-4732-B2F1-8264295DE493}"/>
              </a:ext>
            </a:extLst>
          </p:cNvPr>
          <p:cNvSpPr/>
          <p:nvPr/>
        </p:nvSpPr>
        <p:spPr>
          <a:xfrm>
            <a:off x="7097445" y="3924015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96EE3761-64C8-4FED-8B68-CB94617793B2}"/>
              </a:ext>
            </a:extLst>
          </p:cNvPr>
          <p:cNvSpPr/>
          <p:nvPr/>
        </p:nvSpPr>
        <p:spPr>
          <a:xfrm>
            <a:off x="5109097" y="2665286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A2329C95-2C8C-42F8-99C4-6BDCE2564CEB}"/>
              </a:ext>
            </a:extLst>
          </p:cNvPr>
          <p:cNvSpPr/>
          <p:nvPr/>
        </p:nvSpPr>
        <p:spPr>
          <a:xfrm>
            <a:off x="1343611" y="260204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3D69D997-6574-4413-A9E5-32224CC7C14F}"/>
              </a:ext>
            </a:extLst>
          </p:cNvPr>
          <p:cNvSpPr/>
          <p:nvPr/>
        </p:nvSpPr>
        <p:spPr>
          <a:xfrm>
            <a:off x="10880775" y="3968626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264A8F-5DC5-42E3-BD94-26729A369DA1}"/>
              </a:ext>
            </a:extLst>
          </p:cNvPr>
          <p:cNvGrpSpPr/>
          <p:nvPr/>
        </p:nvGrpSpPr>
        <p:grpSpPr>
          <a:xfrm>
            <a:off x="747763" y="3818814"/>
            <a:ext cx="1699847" cy="1048024"/>
            <a:chOff x="803640" y="3362835"/>
            <a:chExt cx="2059657" cy="10480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F545F8-70BD-41FA-9A2F-EF24910CFD4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7D024A-A07F-407B-B455-F5AC2A75FA4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1186BC-9138-4AE1-9ECE-F735106794E9}"/>
              </a:ext>
            </a:extLst>
          </p:cNvPr>
          <p:cNvGrpSpPr/>
          <p:nvPr/>
        </p:nvGrpSpPr>
        <p:grpSpPr>
          <a:xfrm>
            <a:off x="4504702" y="3818814"/>
            <a:ext cx="1699847" cy="1048024"/>
            <a:chOff x="803640" y="3362835"/>
            <a:chExt cx="2059657" cy="104802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C9CA8D-C9AE-467F-847A-0DE88A4A5D5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0CEB32-3FCB-4FE5-9767-C6D7D75A819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11D25F-6824-4F21-9497-F194EC746996}"/>
              </a:ext>
            </a:extLst>
          </p:cNvPr>
          <p:cNvGrpSpPr/>
          <p:nvPr/>
        </p:nvGrpSpPr>
        <p:grpSpPr>
          <a:xfrm>
            <a:off x="8261641" y="3818814"/>
            <a:ext cx="1699847" cy="1048024"/>
            <a:chOff x="803640" y="3362835"/>
            <a:chExt cx="2059657" cy="104802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A5F06C-AFE7-4283-95CE-7FA6D5BB8C2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DCA4FE-BDCF-4C24-8C78-D774B550604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09C1ED-0F39-42FE-BB6B-12AA8AE1B0D2}"/>
              </a:ext>
            </a:extLst>
          </p:cNvPr>
          <p:cNvGrpSpPr/>
          <p:nvPr/>
        </p:nvGrpSpPr>
        <p:grpSpPr>
          <a:xfrm>
            <a:off x="2620367" y="2153639"/>
            <a:ext cx="1699847" cy="1048024"/>
            <a:chOff x="803640" y="3362835"/>
            <a:chExt cx="2059657" cy="104802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04BF27-B90C-4462-A423-83DF8187D89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0A9BD4-4FF5-4C42-96DF-2C966D08E92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535216-B227-4C53-A09B-86114F180501}"/>
              </a:ext>
            </a:extLst>
          </p:cNvPr>
          <p:cNvGrpSpPr/>
          <p:nvPr/>
        </p:nvGrpSpPr>
        <p:grpSpPr>
          <a:xfrm>
            <a:off x="6377306" y="2153639"/>
            <a:ext cx="1699847" cy="1048024"/>
            <a:chOff x="803640" y="3362835"/>
            <a:chExt cx="2059657" cy="10480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3776F5-3061-472C-8925-9256C0BB0EA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F722E1-5046-4049-A1BA-0E13A2A97F1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FC1D902-C495-47D5-B474-E18B8B488445}"/>
              </a:ext>
            </a:extLst>
          </p:cNvPr>
          <p:cNvGrpSpPr/>
          <p:nvPr/>
        </p:nvGrpSpPr>
        <p:grpSpPr>
          <a:xfrm>
            <a:off x="10134245" y="2153639"/>
            <a:ext cx="1699847" cy="1048024"/>
            <a:chOff x="803640" y="3362835"/>
            <a:chExt cx="2059657" cy="104802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5184F55-45E0-4B12-878E-1C79E8E1DAA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BA4965-5C28-4E42-B253-3764E9A5AAB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7">
            <a:extLst>
              <a:ext uri="{FF2B5EF4-FFF2-40B4-BE49-F238E27FC236}">
                <a16:creationId xmlns:a16="http://schemas.microsoft.com/office/drawing/2014/main" id="{1969A5AD-53AF-4C90-A4C9-C24EC742CB1B}"/>
              </a:ext>
            </a:extLst>
          </p:cNvPr>
          <p:cNvGrpSpPr/>
          <p:nvPr/>
        </p:nvGrpSpPr>
        <p:grpSpPr>
          <a:xfrm>
            <a:off x="4584072" y="2601930"/>
            <a:ext cx="3010943" cy="2901809"/>
            <a:chOff x="4584071" y="2409981"/>
            <a:chExt cx="3010943" cy="2901809"/>
          </a:xfrm>
        </p:grpSpPr>
        <p:sp>
          <p:nvSpPr>
            <p:cNvPr id="4" name="Rounded Rectangle 10">
              <a:extLst>
                <a:ext uri="{FF2B5EF4-FFF2-40B4-BE49-F238E27FC236}">
                  <a16:creationId xmlns:a16="http://schemas.microsoft.com/office/drawing/2014/main" id="{BA665B1E-F60F-40DE-B9C8-8A554262480D}"/>
                </a:ext>
              </a:extLst>
            </p:cNvPr>
            <p:cNvSpPr/>
            <p:nvPr/>
          </p:nvSpPr>
          <p:spPr>
            <a:xfrm rot="18900000">
              <a:off x="5849646" y="2409981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C5F256E7-811B-461B-88FA-C19F0F262F0C}"/>
                </a:ext>
              </a:extLst>
            </p:cNvPr>
            <p:cNvSpPr/>
            <p:nvPr/>
          </p:nvSpPr>
          <p:spPr>
            <a:xfrm rot="18900000">
              <a:off x="4668141" y="2409981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12">
              <a:extLst>
                <a:ext uri="{FF2B5EF4-FFF2-40B4-BE49-F238E27FC236}">
                  <a16:creationId xmlns:a16="http://schemas.microsoft.com/office/drawing/2014/main" id="{5CFE387A-D5B9-4FDF-81B1-ABC3C350EDBD}"/>
                </a:ext>
              </a:extLst>
            </p:cNvPr>
            <p:cNvSpPr/>
            <p:nvPr/>
          </p:nvSpPr>
          <p:spPr>
            <a:xfrm rot="18900000">
              <a:off x="4664054" y="3587404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91176387-4543-4FA1-8DB7-1CC437788596}"/>
                </a:ext>
              </a:extLst>
            </p:cNvPr>
            <p:cNvSpPr/>
            <p:nvPr/>
          </p:nvSpPr>
          <p:spPr>
            <a:xfrm rot="18900000">
              <a:off x="5823394" y="3587404"/>
              <a:ext cx="1660792" cy="1660792"/>
            </a:xfrm>
            <a:custGeom>
              <a:avLst/>
              <a:gdLst/>
              <a:ahLst/>
              <a:cxnLst/>
              <a:rect l="l" t="t" r="r" b="b"/>
              <a:pathLst>
                <a:path w="1660792" h="1660792">
                  <a:moveTo>
                    <a:pt x="851127" y="0"/>
                  </a:moveTo>
                  <a:lnTo>
                    <a:pt x="851127" y="587475"/>
                  </a:lnTo>
                  <a:cubicBezTo>
                    <a:pt x="851127" y="730691"/>
                    <a:pt x="967227" y="846791"/>
                    <a:pt x="1110443" y="846791"/>
                  </a:cubicBezTo>
                  <a:lnTo>
                    <a:pt x="1660792" y="846791"/>
                  </a:lnTo>
                  <a:lnTo>
                    <a:pt x="1660792" y="1401476"/>
                  </a:lnTo>
                  <a:cubicBezTo>
                    <a:pt x="1660792" y="1544692"/>
                    <a:pt x="1544692" y="1660792"/>
                    <a:pt x="1401476" y="1660792"/>
                  </a:cubicBezTo>
                  <a:lnTo>
                    <a:pt x="259316" y="1660792"/>
                  </a:lnTo>
                  <a:cubicBezTo>
                    <a:pt x="116100" y="1660792"/>
                    <a:pt x="0" y="1544692"/>
                    <a:pt x="0" y="1401476"/>
                  </a:cubicBezTo>
                  <a:lnTo>
                    <a:pt x="0" y="259316"/>
                  </a:lnTo>
                  <a:cubicBezTo>
                    <a:pt x="0" y="116100"/>
                    <a:pt x="116100" y="0"/>
                    <a:pt x="259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023E41-4466-4E41-831B-68F9A59B0459}"/>
                </a:ext>
              </a:extLst>
            </p:cNvPr>
            <p:cNvSpPr txBox="1"/>
            <p:nvPr/>
          </p:nvSpPr>
          <p:spPr>
            <a:xfrm>
              <a:off x="4946992" y="2450617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DD4358-7DBD-469E-B5BB-29D153386C8F}"/>
                </a:ext>
              </a:extLst>
            </p:cNvPr>
            <p:cNvSpPr txBox="1"/>
            <p:nvPr/>
          </p:nvSpPr>
          <p:spPr>
            <a:xfrm>
              <a:off x="6515014" y="2778236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84D043-68BA-41F6-9CFE-AD6A4781B42C}"/>
                </a:ext>
              </a:extLst>
            </p:cNvPr>
            <p:cNvSpPr txBox="1"/>
            <p:nvPr/>
          </p:nvSpPr>
          <p:spPr>
            <a:xfrm>
              <a:off x="4584071" y="3938883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052CE4-29DE-47BC-9491-6DCCF976DF53}"/>
                </a:ext>
              </a:extLst>
            </p:cNvPr>
            <p:cNvSpPr txBox="1"/>
            <p:nvPr/>
          </p:nvSpPr>
          <p:spPr>
            <a:xfrm>
              <a:off x="6113790" y="4388460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FB743-5095-4E6A-B4DC-24AA7D0F2FAB}"/>
              </a:ext>
            </a:extLst>
          </p:cNvPr>
          <p:cNvGrpSpPr/>
          <p:nvPr/>
        </p:nvGrpSpPr>
        <p:grpSpPr>
          <a:xfrm>
            <a:off x="1558662" y="2123399"/>
            <a:ext cx="2236448" cy="1041157"/>
            <a:chOff x="-475010" y="1129566"/>
            <a:chExt cx="4241713" cy="10411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52AE7F-53D9-4506-A377-87A04ECC08F4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5FEF52-51C3-45A7-8C3B-8585056DF4A9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EDF08D-8950-472A-9544-104A04A1D408}"/>
              </a:ext>
            </a:extLst>
          </p:cNvPr>
          <p:cNvGrpSpPr/>
          <p:nvPr/>
        </p:nvGrpSpPr>
        <p:grpSpPr>
          <a:xfrm>
            <a:off x="1558662" y="5201415"/>
            <a:ext cx="2236448" cy="1041157"/>
            <a:chOff x="-475010" y="1129566"/>
            <a:chExt cx="4241713" cy="1041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0BA7A9-D420-42CB-95D2-00D11E098E63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44FAE8-4FDC-4486-8D2F-8D027C143AB2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81A437-DFA7-4CBF-83FC-571D0581F5E4}"/>
              </a:ext>
            </a:extLst>
          </p:cNvPr>
          <p:cNvGrpSpPr/>
          <p:nvPr/>
        </p:nvGrpSpPr>
        <p:grpSpPr>
          <a:xfrm>
            <a:off x="8409420" y="2114170"/>
            <a:ext cx="2183226" cy="1041157"/>
            <a:chOff x="-475010" y="1129566"/>
            <a:chExt cx="4241713" cy="10411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3E4CE8-A987-4AFB-92D8-ABAC184B4AF6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2FFAA1-51D7-4F86-8296-266E009E6D12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4504BF-1CD3-4373-A259-A5857417FA5E}"/>
              </a:ext>
            </a:extLst>
          </p:cNvPr>
          <p:cNvGrpSpPr/>
          <p:nvPr/>
        </p:nvGrpSpPr>
        <p:grpSpPr>
          <a:xfrm>
            <a:off x="8409420" y="5143704"/>
            <a:ext cx="2183226" cy="1041157"/>
            <a:chOff x="-475010" y="1129566"/>
            <a:chExt cx="4241713" cy="10411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57C570-68C8-45F2-A966-1E428AF4493A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EABFBB-A48A-418E-B3D4-BFACE27B028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cxnSp>
        <p:nvCxnSpPr>
          <p:cNvPr id="24" name="Elbow Connector 41">
            <a:extLst>
              <a:ext uri="{FF2B5EF4-FFF2-40B4-BE49-F238E27FC236}">
                <a16:creationId xmlns:a16="http://schemas.microsoft.com/office/drawing/2014/main" id="{C4F6697F-CC09-4463-A07B-14F2204FF55F}"/>
              </a:ext>
            </a:extLst>
          </p:cNvPr>
          <p:cNvCxnSpPr>
            <a:cxnSpLocks/>
          </p:cNvCxnSpPr>
          <p:nvPr/>
        </p:nvCxnSpPr>
        <p:spPr>
          <a:xfrm flipV="1">
            <a:off x="6680042" y="1978019"/>
            <a:ext cx="4544470" cy="346599"/>
          </a:xfrm>
          <a:prstGeom prst="bentConnector3">
            <a:avLst>
              <a:gd name="adj1" fmla="val 167"/>
            </a:avLst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59">
            <a:extLst>
              <a:ext uri="{FF2B5EF4-FFF2-40B4-BE49-F238E27FC236}">
                <a16:creationId xmlns:a16="http://schemas.microsoft.com/office/drawing/2014/main" id="{5F42D1EF-1459-4A5F-975A-36E4A77D493B}"/>
              </a:ext>
            </a:extLst>
          </p:cNvPr>
          <p:cNvCxnSpPr>
            <a:cxnSpLocks/>
          </p:cNvCxnSpPr>
          <p:nvPr/>
        </p:nvCxnSpPr>
        <p:spPr>
          <a:xfrm flipV="1">
            <a:off x="6695060" y="5054162"/>
            <a:ext cx="4529452" cy="729946"/>
          </a:xfrm>
          <a:prstGeom prst="bentConnector3">
            <a:avLst>
              <a:gd name="adj1" fmla="val 25661"/>
            </a:avLst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41">
            <a:extLst>
              <a:ext uri="{FF2B5EF4-FFF2-40B4-BE49-F238E27FC236}">
                <a16:creationId xmlns:a16="http://schemas.microsoft.com/office/drawing/2014/main" id="{5E1F86D9-DB5C-471A-8D23-03E3E7BC5690}"/>
              </a:ext>
            </a:extLst>
          </p:cNvPr>
          <p:cNvCxnSpPr>
            <a:cxnSpLocks/>
          </p:cNvCxnSpPr>
          <p:nvPr/>
        </p:nvCxnSpPr>
        <p:spPr>
          <a:xfrm flipH="1" flipV="1">
            <a:off x="927292" y="1978019"/>
            <a:ext cx="4544470" cy="346599"/>
          </a:xfrm>
          <a:prstGeom prst="bentConnector3">
            <a:avLst>
              <a:gd name="adj1" fmla="val 167"/>
            </a:avLst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9">
            <a:extLst>
              <a:ext uri="{FF2B5EF4-FFF2-40B4-BE49-F238E27FC236}">
                <a16:creationId xmlns:a16="http://schemas.microsoft.com/office/drawing/2014/main" id="{70F5EE9B-546B-4FB9-B993-4B18DEDD1B59}"/>
              </a:ext>
            </a:extLst>
          </p:cNvPr>
          <p:cNvCxnSpPr>
            <a:cxnSpLocks/>
          </p:cNvCxnSpPr>
          <p:nvPr/>
        </p:nvCxnSpPr>
        <p:spPr>
          <a:xfrm flipH="1" flipV="1">
            <a:off x="942310" y="5054162"/>
            <a:ext cx="4529452" cy="729946"/>
          </a:xfrm>
          <a:prstGeom prst="bentConnector3">
            <a:avLst>
              <a:gd name="adj1" fmla="val 25661"/>
            </a:avLst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D59994B8-77B9-42EE-B1FB-0D2E0FE870E6}"/>
              </a:ext>
            </a:extLst>
          </p:cNvPr>
          <p:cNvSpPr/>
          <p:nvPr/>
        </p:nvSpPr>
        <p:spPr>
          <a:xfrm>
            <a:off x="1007879" y="5269242"/>
            <a:ext cx="408813" cy="2997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A864AD64-47F5-423C-BAB2-EC0892246465}"/>
              </a:ext>
            </a:extLst>
          </p:cNvPr>
          <p:cNvSpPr/>
          <p:nvPr/>
        </p:nvSpPr>
        <p:spPr>
          <a:xfrm flipH="1">
            <a:off x="10660914" y="5236913"/>
            <a:ext cx="480795" cy="39662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8988F35D-DA2F-45DB-8AFF-B32B1D9D18B7}"/>
              </a:ext>
            </a:extLst>
          </p:cNvPr>
          <p:cNvSpPr/>
          <p:nvPr/>
        </p:nvSpPr>
        <p:spPr>
          <a:xfrm>
            <a:off x="1001086" y="2170114"/>
            <a:ext cx="483785" cy="31795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947ED72F-2E32-47E9-8118-9203A93C1607}"/>
              </a:ext>
            </a:extLst>
          </p:cNvPr>
          <p:cNvSpPr/>
          <p:nvPr/>
        </p:nvSpPr>
        <p:spPr>
          <a:xfrm>
            <a:off x="10714254" y="2222095"/>
            <a:ext cx="441340" cy="36892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582CE2-1E9D-4165-B2DE-4A76AE090355}"/>
              </a:ext>
            </a:extLst>
          </p:cNvPr>
          <p:cNvGrpSpPr/>
          <p:nvPr/>
        </p:nvGrpSpPr>
        <p:grpSpPr>
          <a:xfrm flipH="1">
            <a:off x="9830090" y="3441152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4" name="Oval 1">
              <a:extLst>
                <a:ext uri="{FF2B5EF4-FFF2-40B4-BE49-F238E27FC236}">
                  <a16:creationId xmlns:a16="http://schemas.microsoft.com/office/drawing/2014/main" id="{CCD86E0B-56BE-4ED1-9673-C219213176CC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608BC474-9EB9-4C4B-B056-89B11306624E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:a16="http://schemas.microsoft.com/office/drawing/2014/main" id="{A0EECDE7-DB69-48A7-AA1E-E777AEFFC576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1">
              <a:extLst>
                <a:ext uri="{FF2B5EF4-FFF2-40B4-BE49-F238E27FC236}">
                  <a16:creationId xmlns:a16="http://schemas.microsoft.com/office/drawing/2014/main" id="{9C6AE1D3-DE1A-490A-91A1-6DB58F59841A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Oval 3">
            <a:extLst>
              <a:ext uri="{FF2B5EF4-FFF2-40B4-BE49-F238E27FC236}">
                <a16:creationId xmlns:a16="http://schemas.microsoft.com/office/drawing/2014/main" id="{9C17D0C8-CDF4-4FF7-9549-ED08C85A64E1}"/>
              </a:ext>
            </a:extLst>
          </p:cNvPr>
          <p:cNvSpPr/>
          <p:nvPr/>
        </p:nvSpPr>
        <p:spPr>
          <a:xfrm>
            <a:off x="9473531" y="2037501"/>
            <a:ext cx="1224785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48C75F-FD52-48E7-AC0C-F95A6EE6516B}"/>
              </a:ext>
            </a:extLst>
          </p:cNvPr>
          <p:cNvGrpSpPr/>
          <p:nvPr/>
        </p:nvGrpSpPr>
        <p:grpSpPr>
          <a:xfrm flipH="1">
            <a:off x="4516298" y="3441152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7337CB67-8B45-4B60-BBA8-83021011618B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">
              <a:extLst>
                <a:ext uri="{FF2B5EF4-FFF2-40B4-BE49-F238E27FC236}">
                  <a16:creationId xmlns:a16="http://schemas.microsoft.com/office/drawing/2014/main" id="{BD3CEA75-66E0-43EF-8C63-3117E3F6EB5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">
              <a:extLst>
                <a:ext uri="{FF2B5EF4-FFF2-40B4-BE49-F238E27FC236}">
                  <a16:creationId xmlns:a16="http://schemas.microsoft.com/office/drawing/2014/main" id="{406FC6AD-24BE-41D9-9924-FDE7688E1AC9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:a16="http://schemas.microsoft.com/office/drawing/2014/main" id="{1844994E-CDD6-4EC0-B34F-B97E90C6A2FD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3C0520-0335-4E4C-89BB-5B35AE1F4716}"/>
              </a:ext>
            </a:extLst>
          </p:cNvPr>
          <p:cNvGrpSpPr/>
          <p:nvPr/>
        </p:nvGrpSpPr>
        <p:grpSpPr>
          <a:xfrm>
            <a:off x="4375773" y="1943243"/>
            <a:ext cx="792715" cy="1360145"/>
            <a:chOff x="4874689" y="2348880"/>
            <a:chExt cx="914401" cy="1354872"/>
          </a:xfrm>
          <a:solidFill>
            <a:srgbClr val="90C221"/>
          </a:solidFill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568A4DBE-65AC-47F3-8794-305956627014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 Same Side Corner Rectangle 30">
              <a:extLst>
                <a:ext uri="{FF2B5EF4-FFF2-40B4-BE49-F238E27FC236}">
                  <a16:creationId xmlns:a16="http://schemas.microsoft.com/office/drawing/2014/main" id="{394F0119-97A2-4125-B240-26073E2C9D49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 Same Side Corner Rectangle 33">
              <a:extLst>
                <a:ext uri="{FF2B5EF4-FFF2-40B4-BE49-F238E27FC236}">
                  <a16:creationId xmlns:a16="http://schemas.microsoft.com/office/drawing/2014/main" id="{6C6ADBD1-EA9E-4864-9D29-44F0F09661C1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그룹 14">
            <a:extLst>
              <a:ext uri="{FF2B5EF4-FFF2-40B4-BE49-F238E27FC236}">
                <a16:creationId xmlns:a16="http://schemas.microsoft.com/office/drawing/2014/main" id="{DAEAEE99-2FC2-46EE-8779-231BB4FF1751}"/>
              </a:ext>
            </a:extLst>
          </p:cNvPr>
          <p:cNvGrpSpPr/>
          <p:nvPr/>
        </p:nvGrpSpPr>
        <p:grpSpPr>
          <a:xfrm>
            <a:off x="1869148" y="3441154"/>
            <a:ext cx="511666" cy="490542"/>
            <a:chOff x="1869148" y="3350721"/>
            <a:chExt cx="511666" cy="490542"/>
          </a:xfrm>
        </p:grpSpPr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12828816-9D65-4499-9F89-3F094F3CBF4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">
              <a:extLst>
                <a:ext uri="{FF2B5EF4-FFF2-40B4-BE49-F238E27FC236}">
                  <a16:creationId xmlns:a16="http://schemas.microsoft.com/office/drawing/2014/main" id="{4126B0EA-0D4C-4AD1-A3CA-BE954DBCFD9B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D7CECBCA-A4C4-4BB8-A015-B81AB224F2C9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1">
              <a:extLst>
                <a:ext uri="{FF2B5EF4-FFF2-40B4-BE49-F238E27FC236}">
                  <a16:creationId xmlns:a16="http://schemas.microsoft.com/office/drawing/2014/main" id="{D917FAD7-3A24-4F0C-884E-0C24D991E604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Block Arc 37">
            <a:extLst>
              <a:ext uri="{FF2B5EF4-FFF2-40B4-BE49-F238E27FC236}">
                <a16:creationId xmlns:a16="http://schemas.microsoft.com/office/drawing/2014/main" id="{37022A7A-0EF7-4B81-95B8-7538DDC0E41A}"/>
              </a:ext>
            </a:extLst>
          </p:cNvPr>
          <p:cNvSpPr/>
          <p:nvPr/>
        </p:nvSpPr>
        <p:spPr>
          <a:xfrm>
            <a:off x="1644864" y="1994857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D1D7DE-B78E-4264-8371-E604F28AFB72}"/>
              </a:ext>
            </a:extLst>
          </p:cNvPr>
          <p:cNvGrpSpPr/>
          <p:nvPr/>
        </p:nvGrpSpPr>
        <p:grpSpPr>
          <a:xfrm flipH="1">
            <a:off x="7044810" y="3441154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054CD105-B31C-4B52-8205-638D261D207C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1">
              <a:extLst>
                <a:ext uri="{FF2B5EF4-FFF2-40B4-BE49-F238E27FC236}">
                  <a16:creationId xmlns:a16="http://schemas.microsoft.com/office/drawing/2014/main" id="{4299C179-A2BB-4398-80D8-16CEF63C3562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1">
              <a:extLst>
                <a:ext uri="{FF2B5EF4-FFF2-40B4-BE49-F238E27FC236}">
                  <a16:creationId xmlns:a16="http://schemas.microsoft.com/office/drawing/2014/main" id="{9938E843-3647-4AC3-9BBA-A26B1E6BF75A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837A9B3C-BAD1-4782-A90A-E3D69E05BD7D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Chevron 2">
            <a:extLst>
              <a:ext uri="{FF2B5EF4-FFF2-40B4-BE49-F238E27FC236}">
                <a16:creationId xmlns:a16="http://schemas.microsoft.com/office/drawing/2014/main" id="{D6AFA671-DB6A-4A86-B3CE-92BCA0F88B1E}"/>
              </a:ext>
            </a:extLst>
          </p:cNvPr>
          <p:cNvSpPr/>
          <p:nvPr/>
        </p:nvSpPr>
        <p:spPr>
          <a:xfrm rot="5400000">
            <a:off x="6735110" y="1944519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BA0B8C-C3B6-40AE-A0BE-AB27DD6EB721}"/>
              </a:ext>
            </a:extLst>
          </p:cNvPr>
          <p:cNvGrpSpPr/>
          <p:nvPr/>
        </p:nvGrpSpPr>
        <p:grpSpPr>
          <a:xfrm>
            <a:off x="879230" y="4708866"/>
            <a:ext cx="2472004" cy="1474862"/>
            <a:chOff x="803640" y="3362835"/>
            <a:chExt cx="2059657" cy="14748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007601-C7A3-4314-A9F4-BD5BAA8CAF80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0126E9-F8DE-4B67-AAE3-040D1699171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F8C12C-60DC-462B-A20D-FC78CA097615}"/>
              </a:ext>
            </a:extLst>
          </p:cNvPr>
          <p:cNvGrpSpPr/>
          <p:nvPr/>
        </p:nvGrpSpPr>
        <p:grpSpPr>
          <a:xfrm>
            <a:off x="3536127" y="4708866"/>
            <a:ext cx="2472004" cy="1474862"/>
            <a:chOff x="803640" y="3362835"/>
            <a:chExt cx="2059657" cy="147486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1C3895-2373-45A9-ADBC-4D0DCB5CD7AB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CC726B-8BCF-4A2F-974E-858ED7D2232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CFDF87-DCC0-417B-82C0-838B0DED818B}"/>
              </a:ext>
            </a:extLst>
          </p:cNvPr>
          <p:cNvGrpSpPr/>
          <p:nvPr/>
        </p:nvGrpSpPr>
        <p:grpSpPr>
          <a:xfrm>
            <a:off x="6193024" y="4708866"/>
            <a:ext cx="2472004" cy="1474862"/>
            <a:chOff x="803640" y="3362835"/>
            <a:chExt cx="2059657" cy="147486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2282C0-250F-4FFB-9014-93D44B31B68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FB5347-7FF2-4941-8542-E0932F9F9BF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FFF72D-6BCD-4C92-8E16-F0C9EB5DC2FE}"/>
              </a:ext>
            </a:extLst>
          </p:cNvPr>
          <p:cNvGrpSpPr/>
          <p:nvPr/>
        </p:nvGrpSpPr>
        <p:grpSpPr>
          <a:xfrm>
            <a:off x="8849921" y="4708866"/>
            <a:ext cx="2472004" cy="1474862"/>
            <a:chOff x="803640" y="3362835"/>
            <a:chExt cx="2059657" cy="147486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779548-E2D7-4E9D-9AC5-EE3265E5B524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0A585B-C569-4EB3-80F2-F743138397D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2" name="Parallelogram 15">
            <a:extLst>
              <a:ext uri="{FF2B5EF4-FFF2-40B4-BE49-F238E27FC236}">
                <a16:creationId xmlns:a16="http://schemas.microsoft.com/office/drawing/2014/main" id="{F4161C95-DF4E-4C3A-9B8E-0AC0185D8A26}"/>
              </a:ext>
            </a:extLst>
          </p:cNvPr>
          <p:cNvSpPr/>
          <p:nvPr/>
        </p:nvSpPr>
        <p:spPr>
          <a:xfrm flipH="1">
            <a:off x="4573872" y="4189937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32">
            <a:extLst>
              <a:ext uri="{FF2B5EF4-FFF2-40B4-BE49-F238E27FC236}">
                <a16:creationId xmlns:a16="http://schemas.microsoft.com/office/drawing/2014/main" id="{26CF0191-64D1-4AA0-BFCE-B600AC64C0F7}"/>
              </a:ext>
            </a:extLst>
          </p:cNvPr>
          <p:cNvSpPr/>
          <p:nvPr/>
        </p:nvSpPr>
        <p:spPr>
          <a:xfrm>
            <a:off x="1942122" y="420622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Chord 15">
            <a:extLst>
              <a:ext uri="{FF2B5EF4-FFF2-40B4-BE49-F238E27FC236}">
                <a16:creationId xmlns:a16="http://schemas.microsoft.com/office/drawing/2014/main" id="{976F1568-52D8-4CF4-BAF8-A492112C1BF9}"/>
              </a:ext>
            </a:extLst>
          </p:cNvPr>
          <p:cNvSpPr/>
          <p:nvPr/>
        </p:nvSpPr>
        <p:spPr>
          <a:xfrm>
            <a:off x="7283880" y="4173310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7AB1DE5C-5C71-4FE4-9451-A745A0603CFE}"/>
              </a:ext>
            </a:extLst>
          </p:cNvPr>
          <p:cNvSpPr/>
          <p:nvPr/>
        </p:nvSpPr>
        <p:spPr>
          <a:xfrm>
            <a:off x="9913526" y="426087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9EB8463-7904-473B-9CC2-7FF2C146FD17}"/>
              </a:ext>
            </a:extLst>
          </p:cNvPr>
          <p:cNvSpPr txBox="1"/>
          <p:nvPr/>
        </p:nvSpPr>
        <p:spPr>
          <a:xfrm>
            <a:off x="5797293" y="477962"/>
            <a:ext cx="5718117" cy="7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 </a:t>
            </a:r>
          </a:p>
        </p:txBody>
      </p:sp>
      <p:sp>
        <p:nvSpPr>
          <p:cNvPr id="42" name="직사각형 1">
            <a:extLst>
              <a:ext uri="{FF2B5EF4-FFF2-40B4-BE49-F238E27FC236}">
                <a16:creationId xmlns:a16="http://schemas.microsoft.com/office/drawing/2014/main" id="{25BAB13F-D2B7-4B59-8EA7-F66B65D64860}"/>
              </a:ext>
            </a:extLst>
          </p:cNvPr>
          <p:cNvSpPr/>
          <p:nvPr/>
        </p:nvSpPr>
        <p:spPr>
          <a:xfrm>
            <a:off x="5797293" y="2341109"/>
            <a:ext cx="57181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1D25C4-6617-4F3B-9F16-F96CCE3111DB}"/>
              </a:ext>
            </a:extLst>
          </p:cNvPr>
          <p:cNvSpPr txBox="1"/>
          <p:nvPr/>
        </p:nvSpPr>
        <p:spPr>
          <a:xfrm>
            <a:off x="5797293" y="1352501"/>
            <a:ext cx="339510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OREM IPSUM DOLOR SIT AMET 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42D592E-BCB5-4156-B8B8-9D024F3A784F}"/>
              </a:ext>
            </a:extLst>
          </p:cNvPr>
          <p:cNvSpPr/>
          <p:nvPr/>
        </p:nvSpPr>
        <p:spPr>
          <a:xfrm>
            <a:off x="5982724" y="4159079"/>
            <a:ext cx="5718117" cy="200967"/>
          </a:xfrm>
          <a:prstGeom prst="rightArrow">
            <a:avLst>
              <a:gd name="adj1" fmla="val 16557"/>
              <a:gd name="adj2" fmla="val 807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FF05A9-54FB-4DD1-8734-0C8B014AB350}"/>
              </a:ext>
            </a:extLst>
          </p:cNvPr>
          <p:cNvSpPr/>
          <p:nvPr/>
        </p:nvSpPr>
        <p:spPr>
          <a:xfrm>
            <a:off x="5877680" y="4123910"/>
            <a:ext cx="261257" cy="2612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93296F-D307-4A7E-8445-B4E9520CEFB4}"/>
              </a:ext>
            </a:extLst>
          </p:cNvPr>
          <p:cNvSpPr/>
          <p:nvPr/>
        </p:nvSpPr>
        <p:spPr>
          <a:xfrm>
            <a:off x="7480950" y="4123910"/>
            <a:ext cx="261257" cy="2612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6013DEA-159F-4184-ABB4-30E57A420B50}"/>
              </a:ext>
            </a:extLst>
          </p:cNvPr>
          <p:cNvSpPr/>
          <p:nvPr/>
        </p:nvSpPr>
        <p:spPr>
          <a:xfrm>
            <a:off x="9084220" y="4123910"/>
            <a:ext cx="261257" cy="2612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D41A29-8DDF-4CA3-8A33-99687BE8C11D}"/>
              </a:ext>
            </a:extLst>
          </p:cNvPr>
          <p:cNvSpPr/>
          <p:nvPr/>
        </p:nvSpPr>
        <p:spPr>
          <a:xfrm>
            <a:off x="10687489" y="4123910"/>
            <a:ext cx="261257" cy="2612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A79AD8-1968-4ECF-9EC3-A7B7656C232A}"/>
              </a:ext>
            </a:extLst>
          </p:cNvPr>
          <p:cNvGrpSpPr/>
          <p:nvPr/>
        </p:nvGrpSpPr>
        <p:grpSpPr>
          <a:xfrm>
            <a:off x="5272640" y="4594620"/>
            <a:ext cx="1471336" cy="1051556"/>
            <a:chOff x="6516215" y="1781402"/>
            <a:chExt cx="3376305" cy="105155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9FFBB2-3A72-49F6-BFCA-727329DDE6BC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A15A01-9339-46D1-B79B-014E957478A9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5976C1-6448-42A7-BB54-3D0387340079}"/>
              </a:ext>
            </a:extLst>
          </p:cNvPr>
          <p:cNvGrpSpPr/>
          <p:nvPr/>
        </p:nvGrpSpPr>
        <p:grpSpPr>
          <a:xfrm>
            <a:off x="6875910" y="4594620"/>
            <a:ext cx="1471336" cy="1051556"/>
            <a:chOff x="6516215" y="1781402"/>
            <a:chExt cx="3376305" cy="105155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DE087FD-A9D6-46CA-9414-A4A3DC9BB647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98B3FCB-5AD3-47AF-A2FE-DDACF15789A0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8FDDBAA-3238-43A6-A9A2-6209D153FF87}"/>
              </a:ext>
            </a:extLst>
          </p:cNvPr>
          <p:cNvGrpSpPr/>
          <p:nvPr/>
        </p:nvGrpSpPr>
        <p:grpSpPr>
          <a:xfrm>
            <a:off x="8479180" y="4594620"/>
            <a:ext cx="1471336" cy="1051556"/>
            <a:chOff x="6516215" y="1781402"/>
            <a:chExt cx="3376305" cy="105155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E6958C-6038-4CD5-9CAC-6CE9CCE763CE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B386E4-1412-49F6-A77B-99E67037A0DF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5ADFDF-C750-4147-B01D-908A9307857F}"/>
              </a:ext>
            </a:extLst>
          </p:cNvPr>
          <p:cNvGrpSpPr/>
          <p:nvPr/>
        </p:nvGrpSpPr>
        <p:grpSpPr>
          <a:xfrm>
            <a:off x="10082449" y="4594620"/>
            <a:ext cx="1471336" cy="1051556"/>
            <a:chOff x="6516215" y="1781402"/>
            <a:chExt cx="3376305" cy="105155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5A95614-745A-4755-B707-B00E9EBA4628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51A6C4-3555-4B02-9094-81FE1F1DFCC2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73146DF-52BA-4BC2-BE70-12A8B5559C7D}"/>
              </a:ext>
            </a:extLst>
          </p:cNvPr>
          <p:cNvSpPr txBox="1"/>
          <p:nvPr/>
        </p:nvSpPr>
        <p:spPr>
          <a:xfrm>
            <a:off x="8479180" y="6195673"/>
            <a:ext cx="339510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OREM IPSUM DOLOR SIT AMET </a:t>
            </a:r>
            <a:endParaRPr lang="ko-KR" altLang="en-US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613653-814B-45BE-9536-4C39AD126B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33487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EBA6458-5781-4112-9A08-98A73310952D}"/>
              </a:ext>
            </a:extLst>
          </p:cNvPr>
          <p:cNvGrpSpPr/>
          <p:nvPr/>
        </p:nvGrpSpPr>
        <p:grpSpPr>
          <a:xfrm>
            <a:off x="5292246" y="625971"/>
            <a:ext cx="6162504" cy="3616582"/>
            <a:chOff x="2687161" y="3731096"/>
            <a:chExt cx="5158677" cy="3027467"/>
          </a:xfrm>
          <a:solidFill>
            <a:schemeClr val="accent5">
              <a:lumMod val="20000"/>
              <a:lumOff val="80000"/>
              <a:alpha val="70000"/>
            </a:schemeClr>
          </a:solidFill>
        </p:grpSpPr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90B28CA-7792-4119-95BC-5B476C8154F8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03594CCE-04AC-4843-B84C-A25143CCE406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2704D9A-4E7A-4139-80E6-2BEB46AC6982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F069E3D-2231-4899-A787-45032641EEE0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60B2E626-0914-4E2F-B5E4-84835C7E37BC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1E4D4E0-F118-41F4-9C3A-EDA8F5A8BDF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312DF473-2B1A-4CAD-A203-C5687A8AD3FA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9F8BEDCB-B37D-4BE5-960A-5A56834FBA61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4B9EBE6C-2208-47AB-8EF8-20D50F16F58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58A12F8-7292-4C94-A29E-284F0F37DEAC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6DA30351-A53D-41B1-8EB2-89D8EE69D9A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0DAB6DA-E059-41D6-A2EE-49B4B1003768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085CCB99-3755-40DF-93C9-DDC1EE149261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78E99472-D4CB-4086-922A-E0201D43026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E4C7222-6886-4959-AC7E-0B8F09C5465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CECA38B-DEAB-458F-A9B5-F744538E597D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E5CC9BD5-CFCB-4156-9FB0-4FFDFD1B9A0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C5F311C7-79F1-4032-BBEC-61AB0DABC0B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B6059A3-B53C-44A0-8FD3-30828FE78C5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7445C3C-8271-445B-9AB6-82ED51F9D04B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C0BFED4-AB14-4556-B6A2-019055C4D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1FD41A9-65DD-4133-8330-065F6E77E7E0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1EB5C5E9-5FDC-4F90-895B-005F70FA9E32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769CB7C-C6CA-4456-BC31-FCA77D3E9646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EA554BD6-BF06-47CA-A049-8C4A8E33C16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5743F10-C88C-4257-965F-946ACF05F8F7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741FF44-46B8-471C-9D44-CC2C5466091F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7F939E16-5B34-4902-88EE-44DBC2A5FB1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57B90B55-ABB4-4304-9E68-B820397E8543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85F67FCE-6CA0-4C0E-A341-EBF71FE2C347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16EE505-DEFE-4DD7-B172-B19C653B4EFD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DCEC950A-407C-40E3-BAF2-178AF042A49F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EAD7A3B-4EE9-4414-BF9A-2473A801D5BA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5EAA081B-596E-4673-87D9-EDD3080870E5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1C81423-F799-4899-BE74-63484D2AA92D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45B6FB8-1264-43BF-836E-CA608CD4FDB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C0A9F536-F2EC-4D38-B509-135222A701C4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6F22AAC-3050-40B2-A37D-CD5DC55AA66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5A26DC5-E088-4445-9A04-C3B88E12D8B4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1DE5907-5C53-42CA-9862-46A184B45277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B2C4D4CB-4D2C-457A-9E73-26982860C8E3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F9347248-4992-484A-8F8C-607BF9B6A1E2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353970AA-1AC5-4BD2-AA4D-B2DD26DD00C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7AA0174-7C10-476B-9D3A-09169B1B486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8915B89-77BB-4E7A-AF04-6419E2F4C052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F673D770-0361-4ADF-8531-D966EFFF46A0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09C1C4C-C24C-4894-B8BB-D7EB6B55906C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5BFADC9-7329-4792-873C-7F7D553C12D6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90F065FA-CD7E-407A-983A-2ACB4957361E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F0D52507-9B9B-41D2-A466-79FF465D263B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38904125-BC04-4D4D-9CE6-813B44828A68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9BE9FCD3-06AB-497E-BE2A-5C4ECC0D355D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4034FE8A-4B55-4D6D-91D6-A709711A2F0E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0A50998-8434-42DC-9964-9EEEB1D72C8D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F5D59711-9A14-4335-8C14-CE1EE2F14BD0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8F22D2DB-38BC-4A0A-9596-DBBBE3150B46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888C8DB-0641-491E-AA2C-41336FD5B29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44ED45BB-0519-466A-8E0F-908E93BACB99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03C89E5B-AD91-4536-8FD8-5EE6C7CFDCD0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E5CDAAB3-8363-4BF0-BB19-DC20F6ADA355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0AFF3F5-3491-4EAF-8FEF-E9126E339B69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ADB2DCB7-6626-40E7-958E-82FC974AA7D5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594E7A16-0ADC-472B-ABFA-F7086C94DE8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5996B659-3A5E-497C-8F90-97229AFE00A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1E74EA7F-4023-4134-B11B-DFBD5282D9EF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08CABDF-01D9-4D5F-B61F-861AFA7F309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FA633CE-97B8-4E39-BB9B-CF9AF134F285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0D033090-94F9-4ED0-ADAC-B764990EA4D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398EEE9C-04F9-4A7D-BF68-8C2B097F0727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89433F27-5201-407B-B851-EF10F36097BC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F8CA0AB0-7B45-495B-B13F-45DDCAD99188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A37A8055-16FC-413B-8AA4-5E892F1C6642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A7EEB2FC-161C-4227-AF94-79907A97D45A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C8B190E-60D8-4823-B003-F663A9718A6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EC8C4758-35C5-4963-887F-87D25C9CFA1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D47C66B5-FB75-4A97-BAF7-DEBE994DC55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C43201CD-6737-4516-B8B9-70EB30FD8C43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45903F8-EAE2-4149-BAF6-F6F891391C06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87934A2E-4E5A-4EA3-9E39-8BD03A8BB91A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64DFB919-C429-4EBB-98DB-C1E77C5C6901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69CF2D25-F521-48DF-AF7B-6DE3AC2B0BA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AD24D9B-D171-47CB-9DEB-621ED1A53950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B48DE8CB-D48C-472B-88F0-DDD7330EDCE6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7A225E3A-BD16-4F1C-A4F4-B626B720749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75423306-116E-4750-A232-AE5CD5D1DFC4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5E765F81-FA74-4541-A05A-B73576AA2D7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11361FB-4F43-4194-B51E-AE67FE4B6849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F9B35F2-3630-4838-A764-FB305D3CA60E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A67703A0-AFEB-4A7A-A78D-11405C5EA697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17C0DDFC-CAE2-47C5-AB9F-E505078954F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A0AB39D9-057F-4871-9B6C-E88B4193995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B13018F3-5C64-44EA-BFAA-3CCBE01D79CE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E1B40EEB-1447-40CB-AB7A-9D345F6B68C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716CB445-A85F-4B84-ADD9-852D7CB4077C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96E9243C-6774-4371-8BD1-4741278D21BE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51F4C7FE-E559-43F9-9504-C7FF5806FBA3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2DB10E62-43CA-4D86-AD31-008DEDF432CC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469C59A6-B88E-4011-98E2-788C09042373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477458F8-F885-4602-931B-E982D39695E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69372909-7B33-4898-9796-48E113227F97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5DD39305-05CB-4729-B9BA-A1C325B518EE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0AD7FC3F-2929-40C2-984A-254CD45B2219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BDB34A07-A803-4368-84A6-0B19151089BF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10C3981D-A160-4931-A50F-538C620B1C6A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7CF5B308-CB8B-42FF-9D7B-47A9BBA96EB8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1ED756D1-0FD9-42D1-98CD-8DECDDC25773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8D573A43-132B-42D3-AB72-6FE139D7AC9C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C9C50AE8-24F0-4727-BCFF-DCF1DD5EF2AF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9E47D6FA-D3BE-49A4-9856-503A6F9681E3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4EF66F86-E8E5-4198-819B-A3C6A0AB2795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6A2247FF-A1FB-42BD-935A-30FD321EAAF5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C63A4E6C-81B2-469B-9595-E639FB97ECC3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910A9CC-5006-4A9D-BFD8-79FBAD300858}"/>
              </a:ext>
            </a:extLst>
          </p:cNvPr>
          <p:cNvSpPr/>
          <p:nvPr/>
        </p:nvSpPr>
        <p:spPr>
          <a:xfrm>
            <a:off x="-1" y="4397447"/>
            <a:ext cx="12192001" cy="2545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4531D-9620-47CD-AB90-D56B31328356}"/>
              </a:ext>
            </a:extLst>
          </p:cNvPr>
          <p:cNvSpPr/>
          <p:nvPr/>
        </p:nvSpPr>
        <p:spPr>
          <a:xfrm>
            <a:off x="8952511" y="4970623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E13D80E-15C1-45BD-8A0C-0014A6645FA7}"/>
              </a:ext>
            </a:extLst>
          </p:cNvPr>
          <p:cNvSpPr/>
          <p:nvPr/>
        </p:nvSpPr>
        <p:spPr>
          <a:xfrm>
            <a:off x="10068511" y="4684461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BBE30-A135-4911-86CF-6CDC935B0DC2}"/>
              </a:ext>
            </a:extLst>
          </p:cNvPr>
          <p:cNvSpPr/>
          <p:nvPr/>
        </p:nvSpPr>
        <p:spPr>
          <a:xfrm>
            <a:off x="6211195" y="4970623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4F50487-61A5-40E5-92B3-29A283079120}"/>
              </a:ext>
            </a:extLst>
          </p:cNvPr>
          <p:cNvSpPr/>
          <p:nvPr/>
        </p:nvSpPr>
        <p:spPr>
          <a:xfrm>
            <a:off x="7327195" y="4690111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ED6A8-50C9-46B2-970E-BB918CA4E732}"/>
              </a:ext>
            </a:extLst>
          </p:cNvPr>
          <p:cNvSpPr/>
          <p:nvPr/>
        </p:nvSpPr>
        <p:spPr>
          <a:xfrm>
            <a:off x="3469880" y="4970623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9299872-B8AE-4287-851C-9C6F70B5E510}"/>
              </a:ext>
            </a:extLst>
          </p:cNvPr>
          <p:cNvSpPr/>
          <p:nvPr/>
        </p:nvSpPr>
        <p:spPr>
          <a:xfrm>
            <a:off x="4585880" y="4683985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AF1F16-3318-421F-BA23-54A818B15806}"/>
              </a:ext>
            </a:extLst>
          </p:cNvPr>
          <p:cNvSpPr/>
          <p:nvPr/>
        </p:nvSpPr>
        <p:spPr>
          <a:xfrm>
            <a:off x="728565" y="4970623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2600ABC-38D8-4111-8E96-DF3A234D1F59}"/>
              </a:ext>
            </a:extLst>
          </p:cNvPr>
          <p:cNvSpPr/>
          <p:nvPr/>
        </p:nvSpPr>
        <p:spPr>
          <a:xfrm>
            <a:off x="1844565" y="4688903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1562B030-7DF0-48BB-9AFD-E4923D675482}"/>
              </a:ext>
            </a:extLst>
          </p:cNvPr>
          <p:cNvGrpSpPr/>
          <p:nvPr/>
        </p:nvGrpSpPr>
        <p:grpSpPr>
          <a:xfrm>
            <a:off x="800100" y="5592173"/>
            <a:ext cx="2376930" cy="715025"/>
            <a:chOff x="7190264" y="3882290"/>
            <a:chExt cx="1399112" cy="715025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5A3FD98-169F-48AA-B2DF-1844EAB00F76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D562861B-921F-4BB5-8062-9FA3BC6C31CC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ACCF090-3410-4C3D-BB57-6853C5334991}"/>
              </a:ext>
            </a:extLst>
          </p:cNvPr>
          <p:cNvGrpSpPr/>
          <p:nvPr/>
        </p:nvGrpSpPr>
        <p:grpSpPr>
          <a:xfrm>
            <a:off x="3541415" y="5592173"/>
            <a:ext cx="2376930" cy="715025"/>
            <a:chOff x="7190264" y="3882290"/>
            <a:chExt cx="1399112" cy="715025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64FA6083-4EE9-4062-9F10-B2D5CFCC3F6E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A33A460D-23C4-40F1-8323-4005FD211173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9ADB22E-9990-4162-99B7-CD30D8619D58}"/>
              </a:ext>
            </a:extLst>
          </p:cNvPr>
          <p:cNvGrpSpPr/>
          <p:nvPr/>
        </p:nvGrpSpPr>
        <p:grpSpPr>
          <a:xfrm>
            <a:off x="6282730" y="5592173"/>
            <a:ext cx="2376930" cy="715025"/>
            <a:chOff x="7190264" y="3882290"/>
            <a:chExt cx="1399112" cy="715025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B45CAD7-4499-4F3C-8577-4D6AA0F4F4B8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BC0518EB-C0D7-4BE1-BF95-CB7E0D1EDBC8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5B4AD96-7BEF-400E-B0C0-EE2C0FACBF2E}"/>
              </a:ext>
            </a:extLst>
          </p:cNvPr>
          <p:cNvGrpSpPr/>
          <p:nvPr/>
        </p:nvGrpSpPr>
        <p:grpSpPr>
          <a:xfrm>
            <a:off x="9024046" y="5592173"/>
            <a:ext cx="2376930" cy="715025"/>
            <a:chOff x="7190264" y="3882290"/>
            <a:chExt cx="1399112" cy="715025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15E2CEC2-43B3-4037-B787-BAA8ACE95091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9733D2C-951B-4AB1-BFD5-F7879244A94A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C01007A0-ECC1-4343-93B3-62F3A1F91301}"/>
              </a:ext>
            </a:extLst>
          </p:cNvPr>
          <p:cNvSpPr txBox="1"/>
          <p:nvPr/>
        </p:nvSpPr>
        <p:spPr>
          <a:xfrm>
            <a:off x="678975" y="2001658"/>
            <a:ext cx="4334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401331F-65C0-4F06-948B-3A2F0C555F54}"/>
              </a:ext>
            </a:extLst>
          </p:cNvPr>
          <p:cNvSpPr txBox="1"/>
          <p:nvPr/>
        </p:nvSpPr>
        <p:spPr>
          <a:xfrm>
            <a:off x="678975" y="549068"/>
            <a:ext cx="317014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+mj-lt"/>
              </a:rPr>
              <a:t>Worldmap</a:t>
            </a:r>
            <a:r>
              <a:rPr lang="en-US" altLang="ko-KR" sz="4000" dirty="0">
                <a:latin typeface="+mj-lt"/>
              </a:rPr>
              <a:t> Infographic</a:t>
            </a:r>
            <a:endParaRPr lang="ko-KR" altLang="en-US" sz="4000" dirty="0">
              <a:latin typeface="+mj-lt"/>
            </a:endParaRPr>
          </a:p>
        </p:txBody>
      </p:sp>
      <p:sp>
        <p:nvSpPr>
          <p:cNvPr id="303" name="Rectangle 130">
            <a:extLst>
              <a:ext uri="{FF2B5EF4-FFF2-40B4-BE49-F238E27FC236}">
                <a16:creationId xmlns:a16="http://schemas.microsoft.com/office/drawing/2014/main" id="{AF7B8CEA-CE03-44CF-AF95-112E78AF0E60}"/>
              </a:ext>
            </a:extLst>
          </p:cNvPr>
          <p:cNvSpPr/>
          <p:nvPr/>
        </p:nvSpPr>
        <p:spPr>
          <a:xfrm>
            <a:off x="1814770" y="5145269"/>
            <a:ext cx="344539" cy="34610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4" name="Rectangle 36">
            <a:extLst>
              <a:ext uri="{FF2B5EF4-FFF2-40B4-BE49-F238E27FC236}">
                <a16:creationId xmlns:a16="http://schemas.microsoft.com/office/drawing/2014/main" id="{9F00F15E-C531-46F3-8B06-A5AF5D44D0C2}"/>
              </a:ext>
            </a:extLst>
          </p:cNvPr>
          <p:cNvSpPr/>
          <p:nvPr/>
        </p:nvSpPr>
        <p:spPr>
          <a:xfrm>
            <a:off x="7287080" y="5158889"/>
            <a:ext cx="381451" cy="3188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5" name="Rounded Rectangle 7">
            <a:extLst>
              <a:ext uri="{FF2B5EF4-FFF2-40B4-BE49-F238E27FC236}">
                <a16:creationId xmlns:a16="http://schemas.microsoft.com/office/drawing/2014/main" id="{937DA2A3-B4F0-46A4-9366-4E92B602C209}"/>
              </a:ext>
            </a:extLst>
          </p:cNvPr>
          <p:cNvSpPr/>
          <p:nvPr/>
        </p:nvSpPr>
        <p:spPr>
          <a:xfrm>
            <a:off x="10058238" y="5163600"/>
            <a:ext cx="358568" cy="3094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6" name="Round Same Side Corner Rectangle 36">
            <a:extLst>
              <a:ext uri="{FF2B5EF4-FFF2-40B4-BE49-F238E27FC236}">
                <a16:creationId xmlns:a16="http://schemas.microsoft.com/office/drawing/2014/main" id="{4827E943-0458-435D-BCD8-1EE340A31845}"/>
              </a:ext>
            </a:extLst>
          </p:cNvPr>
          <p:cNvSpPr>
            <a:spLocks noChangeAspect="1"/>
          </p:cNvSpPr>
          <p:nvPr/>
        </p:nvSpPr>
        <p:spPr>
          <a:xfrm>
            <a:off x="4534375" y="5162167"/>
            <a:ext cx="395017" cy="312307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0" name="Flowchart: Off-page Connector 419">
            <a:extLst>
              <a:ext uri="{FF2B5EF4-FFF2-40B4-BE49-F238E27FC236}">
                <a16:creationId xmlns:a16="http://schemas.microsoft.com/office/drawing/2014/main" id="{D443760D-8B09-4FAC-A1F9-97D2473414DB}"/>
              </a:ext>
            </a:extLst>
          </p:cNvPr>
          <p:cNvSpPr/>
          <p:nvPr/>
        </p:nvSpPr>
        <p:spPr>
          <a:xfrm>
            <a:off x="6251432" y="1668477"/>
            <a:ext cx="279624" cy="454296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21" name="Flowchart: Off-page Connector 420">
            <a:extLst>
              <a:ext uri="{FF2B5EF4-FFF2-40B4-BE49-F238E27FC236}">
                <a16:creationId xmlns:a16="http://schemas.microsoft.com/office/drawing/2014/main" id="{C5925FBF-600F-4C98-8832-C0C0B31631A6}"/>
              </a:ext>
            </a:extLst>
          </p:cNvPr>
          <p:cNvSpPr/>
          <p:nvPr/>
        </p:nvSpPr>
        <p:spPr>
          <a:xfrm>
            <a:off x="7187688" y="2925908"/>
            <a:ext cx="279624" cy="45429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22" name="Flowchart: Off-page Connector 421">
            <a:extLst>
              <a:ext uri="{FF2B5EF4-FFF2-40B4-BE49-F238E27FC236}">
                <a16:creationId xmlns:a16="http://schemas.microsoft.com/office/drawing/2014/main" id="{EA5B4628-0797-42A6-8517-41CF44278A9B}"/>
              </a:ext>
            </a:extLst>
          </p:cNvPr>
          <p:cNvSpPr/>
          <p:nvPr/>
        </p:nvSpPr>
        <p:spPr>
          <a:xfrm>
            <a:off x="8569107" y="1529332"/>
            <a:ext cx="279624" cy="454296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3" name="Flowchart: Off-page Connector 422">
            <a:extLst>
              <a:ext uri="{FF2B5EF4-FFF2-40B4-BE49-F238E27FC236}">
                <a16:creationId xmlns:a16="http://schemas.microsoft.com/office/drawing/2014/main" id="{2575ABB7-E7C5-49F8-B23F-BF01D4134EFE}"/>
              </a:ext>
            </a:extLst>
          </p:cNvPr>
          <p:cNvSpPr/>
          <p:nvPr/>
        </p:nvSpPr>
        <p:spPr>
          <a:xfrm>
            <a:off x="10452311" y="3075156"/>
            <a:ext cx="279624" cy="454296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5B81C-D038-44B9-BBEB-95E2AE16BB83}"/>
              </a:ext>
            </a:extLst>
          </p:cNvPr>
          <p:cNvSpPr/>
          <p:nvPr/>
        </p:nvSpPr>
        <p:spPr>
          <a:xfrm>
            <a:off x="905610" y="2911440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F62A4-1108-4D34-B985-53317BA55F82}"/>
              </a:ext>
            </a:extLst>
          </p:cNvPr>
          <p:cNvSpPr/>
          <p:nvPr/>
        </p:nvSpPr>
        <p:spPr>
          <a:xfrm>
            <a:off x="905610" y="3486571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C890C-95EF-42CD-8E70-1F05B7DE93CA}"/>
              </a:ext>
            </a:extLst>
          </p:cNvPr>
          <p:cNvSpPr/>
          <p:nvPr/>
        </p:nvSpPr>
        <p:spPr>
          <a:xfrm>
            <a:off x="905610" y="4061702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CB53D0-E93F-4687-935E-5829CA887D70}"/>
              </a:ext>
            </a:extLst>
          </p:cNvPr>
          <p:cNvSpPr/>
          <p:nvPr/>
        </p:nvSpPr>
        <p:spPr>
          <a:xfrm>
            <a:off x="905610" y="4636833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C61FE-CA43-421D-BAA8-E0D5199DD501}"/>
              </a:ext>
            </a:extLst>
          </p:cNvPr>
          <p:cNvSpPr/>
          <p:nvPr/>
        </p:nvSpPr>
        <p:spPr>
          <a:xfrm>
            <a:off x="905610" y="5211964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624AB0-B536-4405-9CE8-28A7BBF42A60}"/>
              </a:ext>
            </a:extLst>
          </p:cNvPr>
          <p:cNvSpPr/>
          <p:nvPr/>
        </p:nvSpPr>
        <p:spPr>
          <a:xfrm>
            <a:off x="905610" y="5795888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graphicFrame>
        <p:nvGraphicFramePr>
          <p:cNvPr id="9" name="Chart 9">
            <a:extLst>
              <a:ext uri="{FF2B5EF4-FFF2-40B4-BE49-F238E27FC236}">
                <a16:creationId xmlns:a16="http://schemas.microsoft.com/office/drawing/2014/main" id="{98780193-6FDC-4110-BAEE-DEED526D9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084381"/>
              </p:ext>
            </p:extLst>
          </p:nvPr>
        </p:nvGraphicFramePr>
        <p:xfrm>
          <a:off x="3521454" y="2716620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F0448DA-21D1-4889-B49B-006398BB3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082311"/>
              </p:ext>
            </p:extLst>
          </p:nvPr>
        </p:nvGraphicFramePr>
        <p:xfrm>
          <a:off x="7449404" y="2722750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5C3685-8142-413D-BF83-080BE1E4F356}"/>
              </a:ext>
            </a:extLst>
          </p:cNvPr>
          <p:cNvSpPr txBox="1"/>
          <p:nvPr/>
        </p:nvSpPr>
        <p:spPr>
          <a:xfrm>
            <a:off x="1176578" y="4722222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BEEF1-2FAC-4ED3-9044-41391F2F26C8}"/>
              </a:ext>
            </a:extLst>
          </p:cNvPr>
          <p:cNvSpPr txBox="1"/>
          <p:nvPr/>
        </p:nvSpPr>
        <p:spPr>
          <a:xfrm>
            <a:off x="1176578" y="5299112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CFAAA-77BC-4974-809E-4E080C600917}"/>
              </a:ext>
            </a:extLst>
          </p:cNvPr>
          <p:cNvSpPr txBox="1"/>
          <p:nvPr/>
        </p:nvSpPr>
        <p:spPr>
          <a:xfrm>
            <a:off x="1176578" y="587600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D5E56-42C8-4528-B320-9D890996B158}"/>
              </a:ext>
            </a:extLst>
          </p:cNvPr>
          <p:cNvSpPr txBox="1"/>
          <p:nvPr/>
        </p:nvSpPr>
        <p:spPr>
          <a:xfrm>
            <a:off x="1176577" y="4145333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Your Content 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387B0-6620-403E-9434-21C29E727D40}"/>
              </a:ext>
            </a:extLst>
          </p:cNvPr>
          <p:cNvSpPr txBox="1"/>
          <p:nvPr/>
        </p:nvSpPr>
        <p:spPr>
          <a:xfrm>
            <a:off x="1176577" y="3568443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C76115-F801-4F3B-B90A-612978946879}"/>
              </a:ext>
            </a:extLst>
          </p:cNvPr>
          <p:cNvSpPr txBox="1"/>
          <p:nvPr/>
        </p:nvSpPr>
        <p:spPr>
          <a:xfrm>
            <a:off x="1176578" y="2991552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BC525FAE-6223-438D-BF93-DE6E36E5CE86}"/>
              </a:ext>
            </a:extLst>
          </p:cNvPr>
          <p:cNvSpPr txBox="1"/>
          <p:nvPr/>
        </p:nvSpPr>
        <p:spPr>
          <a:xfrm>
            <a:off x="6256097" y="300694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75%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9889031D-A0D9-4647-8D0D-A5F99E8B0792}"/>
              </a:ext>
            </a:extLst>
          </p:cNvPr>
          <p:cNvSpPr txBox="1"/>
          <p:nvPr/>
        </p:nvSpPr>
        <p:spPr>
          <a:xfrm>
            <a:off x="4876881" y="358383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35%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90BF98F6-E82D-49F0-8AD1-709DE54CC2A9}"/>
              </a:ext>
            </a:extLst>
          </p:cNvPr>
          <p:cNvSpPr txBox="1"/>
          <p:nvPr/>
        </p:nvSpPr>
        <p:spPr>
          <a:xfrm>
            <a:off x="5380598" y="416072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F7032279-7793-4FDD-A0CE-5C9908435A29}"/>
              </a:ext>
            </a:extLst>
          </p:cNvPr>
          <p:cNvSpPr txBox="1"/>
          <p:nvPr/>
        </p:nvSpPr>
        <p:spPr>
          <a:xfrm>
            <a:off x="5913484" y="473761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DDC1AAF8-7816-4E7C-99EC-FFAE0A2C1FA1}"/>
              </a:ext>
            </a:extLst>
          </p:cNvPr>
          <p:cNvSpPr txBox="1"/>
          <p:nvPr/>
        </p:nvSpPr>
        <p:spPr>
          <a:xfrm>
            <a:off x="5377598" y="531450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7E1775EE-8AE0-4632-853C-04503A45CB38}"/>
              </a:ext>
            </a:extLst>
          </p:cNvPr>
          <p:cNvSpPr txBox="1"/>
          <p:nvPr/>
        </p:nvSpPr>
        <p:spPr>
          <a:xfrm>
            <a:off x="5224790" y="589139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D7639F7-46BC-402F-90A3-B71ED9F45F50}"/>
              </a:ext>
            </a:extLst>
          </p:cNvPr>
          <p:cNvSpPr txBox="1"/>
          <p:nvPr/>
        </p:nvSpPr>
        <p:spPr>
          <a:xfrm>
            <a:off x="9847590" y="589139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7D988E36-259A-4FEB-8BA9-7D0E6363D7D7}"/>
              </a:ext>
            </a:extLst>
          </p:cNvPr>
          <p:cNvSpPr txBox="1"/>
          <p:nvPr/>
        </p:nvSpPr>
        <p:spPr>
          <a:xfrm>
            <a:off x="9499677" y="531450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D8D867AB-281C-4B27-A66D-FE1C8683F49B}"/>
              </a:ext>
            </a:extLst>
          </p:cNvPr>
          <p:cNvSpPr txBox="1"/>
          <p:nvPr/>
        </p:nvSpPr>
        <p:spPr>
          <a:xfrm>
            <a:off x="8983169" y="473761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80D3546B-44D4-4C23-A91D-0AACE1F209AC}"/>
              </a:ext>
            </a:extLst>
          </p:cNvPr>
          <p:cNvSpPr txBox="1"/>
          <p:nvPr/>
        </p:nvSpPr>
        <p:spPr>
          <a:xfrm>
            <a:off x="10365227" y="416072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6A48C1BC-C511-486A-BC3C-2BD89EDC9C42}"/>
              </a:ext>
            </a:extLst>
          </p:cNvPr>
          <p:cNvSpPr txBox="1"/>
          <p:nvPr/>
        </p:nvSpPr>
        <p:spPr>
          <a:xfrm>
            <a:off x="8986000" y="358383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FB184C99-BADA-4BF4-9743-265C353508B4}"/>
              </a:ext>
            </a:extLst>
          </p:cNvPr>
          <p:cNvSpPr txBox="1"/>
          <p:nvPr/>
        </p:nvSpPr>
        <p:spPr>
          <a:xfrm>
            <a:off x="8269265" y="300694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7BA3AE-68CF-4163-BE86-09B44CB71DE3}"/>
              </a:ext>
            </a:extLst>
          </p:cNvPr>
          <p:cNvGrpSpPr/>
          <p:nvPr/>
        </p:nvGrpSpPr>
        <p:grpSpPr>
          <a:xfrm>
            <a:off x="3593657" y="1969814"/>
            <a:ext cx="3681811" cy="923331"/>
            <a:chOff x="2438934" y="1713581"/>
            <a:chExt cx="2831424" cy="923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3CBDA8-AB68-455E-8993-6A5EE2060221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7F5492-2ED9-4898-8D25-64EB1CCE1F10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456C0C-519B-4E89-8A79-92CE333D26AE}"/>
              </a:ext>
            </a:extLst>
          </p:cNvPr>
          <p:cNvGrpSpPr/>
          <p:nvPr/>
        </p:nvGrpSpPr>
        <p:grpSpPr>
          <a:xfrm>
            <a:off x="7511935" y="1937548"/>
            <a:ext cx="3681811" cy="923331"/>
            <a:chOff x="2438934" y="1713581"/>
            <a:chExt cx="2831424" cy="923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39F14C-4F5C-442D-A740-8C90B973FB6B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9DF792-05AE-405C-9731-81A04CAFF6D3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74ADD5-41CF-470F-84BF-E7C0FAA5686C}"/>
              </a:ext>
            </a:extLst>
          </p:cNvPr>
          <p:cNvGrpSpPr/>
          <p:nvPr/>
        </p:nvGrpSpPr>
        <p:grpSpPr>
          <a:xfrm>
            <a:off x="1121720" y="1706116"/>
            <a:ext cx="1894794" cy="1564686"/>
            <a:chOff x="11613480" y="1739639"/>
            <a:chExt cx="3450295" cy="2849189"/>
          </a:xfrm>
        </p:grpSpPr>
        <p:grpSp>
          <p:nvGrpSpPr>
            <p:cNvPr id="35" name="Graphic 201">
              <a:extLst>
                <a:ext uri="{FF2B5EF4-FFF2-40B4-BE49-F238E27FC236}">
                  <a16:creationId xmlns:a16="http://schemas.microsoft.com/office/drawing/2014/main" id="{13E3B2AF-648D-48CE-BC53-ECF419920813}"/>
                </a:ext>
              </a:extLst>
            </p:cNvPr>
            <p:cNvGrpSpPr/>
            <p:nvPr/>
          </p:nvGrpSpPr>
          <p:grpSpPr>
            <a:xfrm>
              <a:off x="11613480" y="1739639"/>
              <a:ext cx="3450295" cy="2849189"/>
              <a:chOff x="3978614" y="61405"/>
              <a:chExt cx="3450295" cy="284918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270AC78-4252-4D7C-937F-F3039234B2FE}"/>
                  </a:ext>
                </a:extLst>
              </p:cNvPr>
              <p:cNvSpPr/>
              <p:nvPr/>
            </p:nvSpPr>
            <p:spPr>
              <a:xfrm>
                <a:off x="4135764" y="1381681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572 w 167932"/>
                  <a:gd name="connsiteY3" fmla="*/ 1020263 h 1020263"/>
                  <a:gd name="connsiteX4" fmla="*/ 111056 w 167932"/>
                  <a:gd name="connsiteY4" fmla="*/ 990343 h 1020263"/>
                  <a:gd name="connsiteX5" fmla="*/ 112404 w 167932"/>
                  <a:gd name="connsiteY5" fmla="*/ 485198 h 1020263"/>
                  <a:gd name="connsiteX6" fmla="*/ 164967 w 167932"/>
                  <a:gd name="connsiteY6" fmla="*/ 449617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5323CB-086A-473B-9475-A735C342E359}"/>
                  </a:ext>
                </a:extLst>
              </p:cNvPr>
              <p:cNvSpPr/>
              <p:nvPr/>
            </p:nvSpPr>
            <p:spPr>
              <a:xfrm>
                <a:off x="4414213" y="1220758"/>
                <a:ext cx="167662" cy="1020262"/>
              </a:xfrm>
              <a:custGeom>
                <a:avLst/>
                <a:gdLst>
                  <a:gd name="connsiteX0" fmla="*/ 0 w 167662"/>
                  <a:gd name="connsiteY0" fmla="*/ 96770 h 1020262"/>
                  <a:gd name="connsiteX1" fmla="*/ 809 w 167662"/>
                  <a:gd name="connsiteY1" fmla="*/ 539109 h 1020262"/>
                  <a:gd name="connsiteX2" fmla="*/ 56337 w 167662"/>
                  <a:gd name="connsiteY2" fmla="*/ 514040 h 1020262"/>
                  <a:gd name="connsiteX3" fmla="*/ 59571 w 167662"/>
                  <a:gd name="connsiteY3" fmla="*/ 1020263 h 1020262"/>
                  <a:gd name="connsiteX4" fmla="*/ 111056 w 167662"/>
                  <a:gd name="connsiteY4" fmla="*/ 990343 h 1020262"/>
                  <a:gd name="connsiteX5" fmla="*/ 112404 w 167662"/>
                  <a:gd name="connsiteY5" fmla="*/ 485467 h 1020262"/>
                  <a:gd name="connsiteX6" fmla="*/ 164967 w 167662"/>
                  <a:gd name="connsiteY6" fmla="*/ 449886 h 1020262"/>
                  <a:gd name="connsiteX7" fmla="*/ 167663 w 167662"/>
                  <a:gd name="connsiteY7" fmla="*/ 0 h 10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2">
                    <a:moveTo>
                      <a:pt x="0" y="96770"/>
                    </a:moveTo>
                    <a:lnTo>
                      <a:pt x="809" y="539109"/>
                    </a:lnTo>
                    <a:lnTo>
                      <a:pt x="56337" y="514040"/>
                    </a:lnTo>
                    <a:lnTo>
                      <a:pt x="59571" y="1020263"/>
                    </a:lnTo>
                    <a:lnTo>
                      <a:pt x="111056" y="990343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7E7DF8B-DD41-4F8E-95B1-A5C61E8A0839}"/>
                  </a:ext>
                </a:extLst>
              </p:cNvPr>
              <p:cNvSpPr/>
              <p:nvPr/>
            </p:nvSpPr>
            <p:spPr>
              <a:xfrm>
                <a:off x="3978614" y="61405"/>
                <a:ext cx="3450295" cy="1992545"/>
              </a:xfrm>
              <a:custGeom>
                <a:avLst/>
                <a:gdLst>
                  <a:gd name="connsiteX0" fmla="*/ 2617372 w 3450295"/>
                  <a:gd name="connsiteY0" fmla="*/ 0 h 1992545"/>
                  <a:gd name="connsiteX1" fmla="*/ 0 w 3450295"/>
                  <a:gd name="connsiteY1" fmla="*/ 1509504 h 1992545"/>
                  <a:gd name="connsiteX2" fmla="*/ 832923 w 3450295"/>
                  <a:gd name="connsiteY2" fmla="*/ 1992546 h 1992545"/>
                  <a:gd name="connsiteX3" fmla="*/ 3450295 w 3450295"/>
                  <a:gd name="connsiteY3" fmla="*/ 482502 h 199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0295" h="1992545">
                    <a:moveTo>
                      <a:pt x="2617372" y="0"/>
                    </a:moveTo>
                    <a:lnTo>
                      <a:pt x="0" y="1509504"/>
                    </a:lnTo>
                    <a:lnTo>
                      <a:pt x="832923" y="1992546"/>
                    </a:lnTo>
                    <a:lnTo>
                      <a:pt x="3450295" y="482502"/>
                    </a:lnTo>
                    <a:close/>
                  </a:path>
                </a:pathLst>
              </a:custGeom>
              <a:solidFill>
                <a:schemeClr val="accent4"/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DDBC8EE-34A3-4CA2-9A14-AF93CAFE4A75}"/>
                  </a:ext>
                </a:extLst>
              </p:cNvPr>
              <p:cNvSpPr/>
              <p:nvPr/>
            </p:nvSpPr>
            <p:spPr>
              <a:xfrm>
                <a:off x="3978614" y="1570909"/>
                <a:ext cx="832922" cy="799498"/>
              </a:xfrm>
              <a:custGeom>
                <a:avLst/>
                <a:gdLst>
                  <a:gd name="connsiteX0" fmla="*/ 0 w 832922"/>
                  <a:gd name="connsiteY0" fmla="*/ 0 h 799498"/>
                  <a:gd name="connsiteX1" fmla="*/ 0 w 832922"/>
                  <a:gd name="connsiteY1" fmla="*/ 320770 h 799498"/>
                  <a:gd name="connsiteX2" fmla="*/ 832923 w 832922"/>
                  <a:gd name="connsiteY2" fmla="*/ 799498 h 799498"/>
                  <a:gd name="connsiteX3" fmla="*/ 832923 w 832922"/>
                  <a:gd name="connsiteY3" fmla="*/ 483041 h 799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2922" h="799498">
                    <a:moveTo>
                      <a:pt x="0" y="0"/>
                    </a:moveTo>
                    <a:lnTo>
                      <a:pt x="0" y="320770"/>
                    </a:lnTo>
                    <a:lnTo>
                      <a:pt x="832923" y="799498"/>
                    </a:lnTo>
                    <a:lnTo>
                      <a:pt x="832923" y="48304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AAEA30A-EA65-40EC-8A31-B34AAD3194CE}"/>
                  </a:ext>
                </a:extLst>
              </p:cNvPr>
              <p:cNvSpPr/>
              <p:nvPr/>
            </p:nvSpPr>
            <p:spPr>
              <a:xfrm>
                <a:off x="4811536" y="543907"/>
                <a:ext cx="2617372" cy="1826499"/>
              </a:xfrm>
              <a:custGeom>
                <a:avLst/>
                <a:gdLst>
                  <a:gd name="connsiteX0" fmla="*/ 2617372 w 2617372"/>
                  <a:gd name="connsiteY0" fmla="*/ 0 h 1826499"/>
                  <a:gd name="connsiteX1" fmla="*/ 2617372 w 2617372"/>
                  <a:gd name="connsiteY1" fmla="*/ 320770 h 1826499"/>
                  <a:gd name="connsiteX2" fmla="*/ 0 w 2617372"/>
                  <a:gd name="connsiteY2" fmla="*/ 1826500 h 1826499"/>
                  <a:gd name="connsiteX3" fmla="*/ 0 w 2617372"/>
                  <a:gd name="connsiteY3" fmla="*/ 1510043 h 1826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7372" h="1826499">
                    <a:moveTo>
                      <a:pt x="2617372" y="0"/>
                    </a:moveTo>
                    <a:lnTo>
                      <a:pt x="2617372" y="320770"/>
                    </a:lnTo>
                    <a:lnTo>
                      <a:pt x="0" y="1826500"/>
                    </a:lnTo>
                    <a:lnTo>
                      <a:pt x="0" y="151004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3C70FB5-E0B1-4EC0-9A71-2F20F47B85AE}"/>
                  </a:ext>
                </a:extLst>
              </p:cNvPr>
              <p:cNvSpPr/>
              <p:nvPr/>
            </p:nvSpPr>
            <p:spPr>
              <a:xfrm>
                <a:off x="4922862" y="1889522"/>
                <a:ext cx="167662" cy="1020262"/>
              </a:xfrm>
              <a:custGeom>
                <a:avLst/>
                <a:gdLst>
                  <a:gd name="connsiteX0" fmla="*/ 0 w 167662"/>
                  <a:gd name="connsiteY0" fmla="*/ 96770 h 1020262"/>
                  <a:gd name="connsiteX1" fmla="*/ 809 w 167662"/>
                  <a:gd name="connsiteY1" fmla="*/ 539109 h 1020262"/>
                  <a:gd name="connsiteX2" fmla="*/ 56067 w 167662"/>
                  <a:gd name="connsiteY2" fmla="*/ 514040 h 1020262"/>
                  <a:gd name="connsiteX3" fmla="*/ 59572 w 167662"/>
                  <a:gd name="connsiteY3" fmla="*/ 1020263 h 1020262"/>
                  <a:gd name="connsiteX4" fmla="*/ 110787 w 167662"/>
                  <a:gd name="connsiteY4" fmla="*/ 990612 h 1020262"/>
                  <a:gd name="connsiteX5" fmla="*/ 112404 w 167662"/>
                  <a:gd name="connsiteY5" fmla="*/ 485467 h 1020262"/>
                  <a:gd name="connsiteX6" fmla="*/ 164967 w 167662"/>
                  <a:gd name="connsiteY6" fmla="*/ 449886 h 1020262"/>
                  <a:gd name="connsiteX7" fmla="*/ 167663 w 167662"/>
                  <a:gd name="connsiteY7" fmla="*/ 0 h 10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2">
                    <a:moveTo>
                      <a:pt x="0" y="96770"/>
                    </a:moveTo>
                    <a:lnTo>
                      <a:pt x="809" y="539109"/>
                    </a:lnTo>
                    <a:lnTo>
                      <a:pt x="56067" y="514040"/>
                    </a:lnTo>
                    <a:lnTo>
                      <a:pt x="59572" y="1020263"/>
                    </a:lnTo>
                    <a:lnTo>
                      <a:pt x="110787" y="990612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146CAA2-598A-4216-B263-D5E80C3E2753}"/>
                  </a:ext>
                </a:extLst>
              </p:cNvPr>
              <p:cNvSpPr/>
              <p:nvPr/>
            </p:nvSpPr>
            <p:spPr>
              <a:xfrm>
                <a:off x="5479492" y="1567944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572 w 167932"/>
                  <a:gd name="connsiteY3" fmla="*/ 1020263 h 1020263"/>
                  <a:gd name="connsiteX4" fmla="*/ 111056 w 167932"/>
                  <a:gd name="connsiteY4" fmla="*/ 990342 h 1020263"/>
                  <a:gd name="connsiteX5" fmla="*/ 112404 w 167932"/>
                  <a:gd name="connsiteY5" fmla="*/ 485198 h 1020263"/>
                  <a:gd name="connsiteX6" fmla="*/ 164967 w 167932"/>
                  <a:gd name="connsiteY6" fmla="*/ 449617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2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FC15842-ACD3-46A6-BE15-D3EFAB1666CB}"/>
                  </a:ext>
                </a:extLst>
              </p:cNvPr>
              <p:cNvSpPr/>
              <p:nvPr/>
            </p:nvSpPr>
            <p:spPr>
              <a:xfrm>
                <a:off x="5201042" y="1728867"/>
                <a:ext cx="167932" cy="1019993"/>
              </a:xfrm>
              <a:custGeom>
                <a:avLst/>
                <a:gdLst>
                  <a:gd name="connsiteX0" fmla="*/ 0 w 167932"/>
                  <a:gd name="connsiteY0" fmla="*/ 96770 h 1019993"/>
                  <a:gd name="connsiteX1" fmla="*/ 1078 w 167932"/>
                  <a:gd name="connsiteY1" fmla="*/ 538839 h 1019993"/>
                  <a:gd name="connsiteX2" fmla="*/ 56337 w 167932"/>
                  <a:gd name="connsiteY2" fmla="*/ 513771 h 1019993"/>
                  <a:gd name="connsiteX3" fmla="*/ 59841 w 167932"/>
                  <a:gd name="connsiteY3" fmla="*/ 1019994 h 1019993"/>
                  <a:gd name="connsiteX4" fmla="*/ 111056 w 167932"/>
                  <a:gd name="connsiteY4" fmla="*/ 990343 h 1019993"/>
                  <a:gd name="connsiteX5" fmla="*/ 112674 w 167932"/>
                  <a:gd name="connsiteY5" fmla="*/ 485198 h 1019993"/>
                  <a:gd name="connsiteX6" fmla="*/ 165237 w 167932"/>
                  <a:gd name="connsiteY6" fmla="*/ 449617 h 1019993"/>
                  <a:gd name="connsiteX7" fmla="*/ 167932 w 16793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19993">
                    <a:moveTo>
                      <a:pt x="0" y="9677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841" y="1019994"/>
                    </a:lnTo>
                    <a:lnTo>
                      <a:pt x="111056" y="990343"/>
                    </a:lnTo>
                    <a:lnTo>
                      <a:pt x="112674" y="485198"/>
                    </a:lnTo>
                    <a:lnTo>
                      <a:pt x="16523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0015A51-8A27-44BD-B283-98EEA531C1B5}"/>
                  </a:ext>
                </a:extLst>
              </p:cNvPr>
              <p:cNvSpPr/>
              <p:nvPr/>
            </p:nvSpPr>
            <p:spPr>
              <a:xfrm>
                <a:off x="5757941" y="1407020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1078 w 167662"/>
                  <a:gd name="connsiteY1" fmla="*/ 539109 h 1020263"/>
                  <a:gd name="connsiteX2" fmla="*/ 56337 w 167662"/>
                  <a:gd name="connsiteY2" fmla="*/ 514040 h 1020263"/>
                  <a:gd name="connsiteX3" fmla="*/ 59572 w 167662"/>
                  <a:gd name="connsiteY3" fmla="*/ 1020263 h 1020263"/>
                  <a:gd name="connsiteX4" fmla="*/ 111056 w 167662"/>
                  <a:gd name="connsiteY4" fmla="*/ 990342 h 1020263"/>
                  <a:gd name="connsiteX5" fmla="*/ 112404 w 167662"/>
                  <a:gd name="connsiteY5" fmla="*/ 485467 h 1020263"/>
                  <a:gd name="connsiteX6" fmla="*/ 164967 w 167662"/>
                  <a:gd name="connsiteY6" fmla="*/ 449886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2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D8D68B0-ABE9-43E9-8DEE-E568C6A0E2C3}"/>
                  </a:ext>
                </a:extLst>
              </p:cNvPr>
              <p:cNvSpPr/>
              <p:nvPr/>
            </p:nvSpPr>
            <p:spPr>
              <a:xfrm>
                <a:off x="6036391" y="1246365"/>
                <a:ext cx="167662" cy="1019993"/>
              </a:xfrm>
              <a:custGeom>
                <a:avLst/>
                <a:gdLst>
                  <a:gd name="connsiteX0" fmla="*/ 0 w 167662"/>
                  <a:gd name="connsiteY0" fmla="*/ 96500 h 1019993"/>
                  <a:gd name="connsiteX1" fmla="*/ 809 w 167662"/>
                  <a:gd name="connsiteY1" fmla="*/ 538839 h 1019993"/>
                  <a:gd name="connsiteX2" fmla="*/ 56337 w 167662"/>
                  <a:gd name="connsiteY2" fmla="*/ 513771 h 1019993"/>
                  <a:gd name="connsiteX3" fmla="*/ 59571 w 167662"/>
                  <a:gd name="connsiteY3" fmla="*/ 1019994 h 1019993"/>
                  <a:gd name="connsiteX4" fmla="*/ 110787 w 167662"/>
                  <a:gd name="connsiteY4" fmla="*/ 990343 h 1019993"/>
                  <a:gd name="connsiteX5" fmla="*/ 112404 w 167662"/>
                  <a:gd name="connsiteY5" fmla="*/ 485198 h 1019993"/>
                  <a:gd name="connsiteX6" fmla="*/ 164967 w 167662"/>
                  <a:gd name="connsiteY6" fmla="*/ 449617 h 1019993"/>
                  <a:gd name="connsiteX7" fmla="*/ 167663 w 16766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19993">
                    <a:moveTo>
                      <a:pt x="0" y="96500"/>
                    </a:moveTo>
                    <a:lnTo>
                      <a:pt x="809" y="538839"/>
                    </a:lnTo>
                    <a:lnTo>
                      <a:pt x="56337" y="513771"/>
                    </a:lnTo>
                    <a:lnTo>
                      <a:pt x="59571" y="1019994"/>
                    </a:lnTo>
                    <a:lnTo>
                      <a:pt x="11078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2B25AC9-3224-4713-B2DC-0128C462AB8E}"/>
                  </a:ext>
                </a:extLst>
              </p:cNvPr>
              <p:cNvSpPr/>
              <p:nvPr/>
            </p:nvSpPr>
            <p:spPr>
              <a:xfrm>
                <a:off x="6314841" y="1085441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809 w 167662"/>
                  <a:gd name="connsiteY1" fmla="*/ 538839 h 1020263"/>
                  <a:gd name="connsiteX2" fmla="*/ 56067 w 167662"/>
                  <a:gd name="connsiteY2" fmla="*/ 514040 h 1020263"/>
                  <a:gd name="connsiteX3" fmla="*/ 59571 w 167662"/>
                  <a:gd name="connsiteY3" fmla="*/ 1020263 h 1020263"/>
                  <a:gd name="connsiteX4" fmla="*/ 110787 w 167662"/>
                  <a:gd name="connsiteY4" fmla="*/ 990343 h 1020263"/>
                  <a:gd name="connsiteX5" fmla="*/ 112404 w 167662"/>
                  <a:gd name="connsiteY5" fmla="*/ 485198 h 1020263"/>
                  <a:gd name="connsiteX6" fmla="*/ 164967 w 167662"/>
                  <a:gd name="connsiteY6" fmla="*/ 449617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809" y="538839"/>
                    </a:lnTo>
                    <a:lnTo>
                      <a:pt x="56067" y="514040"/>
                    </a:lnTo>
                    <a:lnTo>
                      <a:pt x="59571" y="1020263"/>
                    </a:lnTo>
                    <a:lnTo>
                      <a:pt x="11078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13B544A-5638-4FD5-8294-C41583DBAFDD}"/>
                  </a:ext>
                </a:extLst>
              </p:cNvPr>
              <p:cNvSpPr/>
              <p:nvPr/>
            </p:nvSpPr>
            <p:spPr>
              <a:xfrm>
                <a:off x="6593021" y="924517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841 w 167932"/>
                  <a:gd name="connsiteY3" fmla="*/ 1020263 h 1020263"/>
                  <a:gd name="connsiteX4" fmla="*/ 111056 w 167932"/>
                  <a:gd name="connsiteY4" fmla="*/ 990342 h 1020263"/>
                  <a:gd name="connsiteX5" fmla="*/ 112404 w 167932"/>
                  <a:gd name="connsiteY5" fmla="*/ 485467 h 1020263"/>
                  <a:gd name="connsiteX6" fmla="*/ 165237 w 167932"/>
                  <a:gd name="connsiteY6" fmla="*/ 449886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841" y="1020263"/>
                    </a:lnTo>
                    <a:lnTo>
                      <a:pt x="111056" y="990342"/>
                    </a:lnTo>
                    <a:lnTo>
                      <a:pt x="112404" y="485467"/>
                    </a:lnTo>
                    <a:lnTo>
                      <a:pt x="165237" y="449886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EFD3AB0-F9CD-426F-AA10-3B7BE4FB5CDF}"/>
                  </a:ext>
                </a:extLst>
              </p:cNvPr>
              <p:cNvSpPr/>
              <p:nvPr/>
            </p:nvSpPr>
            <p:spPr>
              <a:xfrm>
                <a:off x="6871470" y="763863"/>
                <a:ext cx="167932" cy="1019993"/>
              </a:xfrm>
              <a:custGeom>
                <a:avLst/>
                <a:gdLst>
                  <a:gd name="connsiteX0" fmla="*/ 0 w 167932"/>
                  <a:gd name="connsiteY0" fmla="*/ 96500 h 1019993"/>
                  <a:gd name="connsiteX1" fmla="*/ 1078 w 167932"/>
                  <a:gd name="connsiteY1" fmla="*/ 538839 h 1019993"/>
                  <a:gd name="connsiteX2" fmla="*/ 56337 w 167932"/>
                  <a:gd name="connsiteY2" fmla="*/ 513771 h 1019993"/>
                  <a:gd name="connsiteX3" fmla="*/ 59572 w 167932"/>
                  <a:gd name="connsiteY3" fmla="*/ 1019994 h 1019993"/>
                  <a:gd name="connsiteX4" fmla="*/ 111057 w 167932"/>
                  <a:gd name="connsiteY4" fmla="*/ 990343 h 1019993"/>
                  <a:gd name="connsiteX5" fmla="*/ 112404 w 167932"/>
                  <a:gd name="connsiteY5" fmla="*/ 485198 h 1019993"/>
                  <a:gd name="connsiteX6" fmla="*/ 164967 w 167932"/>
                  <a:gd name="connsiteY6" fmla="*/ 449617 h 1019993"/>
                  <a:gd name="connsiteX7" fmla="*/ 167932 w 16793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19993">
                    <a:moveTo>
                      <a:pt x="0" y="9650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572" y="1019994"/>
                    </a:lnTo>
                    <a:lnTo>
                      <a:pt x="11105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A272FF2-1683-470F-A9EE-C8F849519AE0}"/>
                  </a:ext>
                </a:extLst>
              </p:cNvPr>
              <p:cNvSpPr/>
              <p:nvPr/>
            </p:nvSpPr>
            <p:spPr>
              <a:xfrm>
                <a:off x="7149920" y="602939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1078 w 167662"/>
                  <a:gd name="connsiteY1" fmla="*/ 538839 h 1020263"/>
                  <a:gd name="connsiteX2" fmla="*/ 56337 w 167662"/>
                  <a:gd name="connsiteY2" fmla="*/ 513771 h 1020263"/>
                  <a:gd name="connsiteX3" fmla="*/ 59571 w 167662"/>
                  <a:gd name="connsiteY3" fmla="*/ 1020263 h 1020263"/>
                  <a:gd name="connsiteX4" fmla="*/ 111056 w 167662"/>
                  <a:gd name="connsiteY4" fmla="*/ 990343 h 1020263"/>
                  <a:gd name="connsiteX5" fmla="*/ 112404 w 167662"/>
                  <a:gd name="connsiteY5" fmla="*/ 485198 h 1020263"/>
                  <a:gd name="connsiteX6" fmla="*/ 164967 w 167662"/>
                  <a:gd name="connsiteY6" fmla="*/ 449617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571" y="1020263"/>
                    </a:lnTo>
                    <a:lnTo>
                      <a:pt x="111056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89B2A6E-7DA0-4ACB-B348-4F512E877D76}"/>
                </a:ext>
              </a:extLst>
            </p:cNvPr>
            <p:cNvSpPr/>
            <p:nvPr/>
          </p:nvSpPr>
          <p:spPr>
            <a:xfrm>
              <a:off x="12896846" y="2490657"/>
              <a:ext cx="823384" cy="475504"/>
            </a:xfrm>
            <a:custGeom>
              <a:avLst/>
              <a:gdLst>
                <a:gd name="connsiteX0" fmla="*/ 2617372 w 3450295"/>
                <a:gd name="connsiteY0" fmla="*/ 0 h 1992545"/>
                <a:gd name="connsiteX1" fmla="*/ 0 w 3450295"/>
                <a:gd name="connsiteY1" fmla="*/ 1509504 h 1992545"/>
                <a:gd name="connsiteX2" fmla="*/ 832923 w 3450295"/>
                <a:gd name="connsiteY2" fmla="*/ 1992546 h 1992545"/>
                <a:gd name="connsiteX3" fmla="*/ 3450295 w 3450295"/>
                <a:gd name="connsiteY3" fmla="*/ 482502 h 199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295" h="1992545">
                  <a:moveTo>
                    <a:pt x="2617372" y="0"/>
                  </a:moveTo>
                  <a:lnTo>
                    <a:pt x="0" y="1509504"/>
                  </a:lnTo>
                  <a:lnTo>
                    <a:pt x="832923" y="1992546"/>
                  </a:lnTo>
                  <a:lnTo>
                    <a:pt x="3450295" y="482502"/>
                  </a:lnTo>
                  <a:close/>
                </a:path>
              </a:pathLst>
            </a:custGeom>
            <a:solidFill>
              <a:schemeClr val="bg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D9697B1-2FD9-42F0-B8F8-9FC43FEBEA3E}"/>
              </a:ext>
            </a:extLst>
          </p:cNvPr>
          <p:cNvSpPr/>
          <p:nvPr/>
        </p:nvSpPr>
        <p:spPr>
          <a:xfrm>
            <a:off x="0" y="0"/>
            <a:ext cx="12201525" cy="6858000"/>
          </a:xfrm>
          <a:custGeom>
            <a:avLst/>
            <a:gdLst>
              <a:gd name="connsiteX0" fmla="*/ 12192000 w 12192000"/>
              <a:gd name="connsiteY0" fmla="*/ 1487132 h 6858000"/>
              <a:gd name="connsiteX1" fmla="*/ 12192000 w 12192000"/>
              <a:gd name="connsiteY1" fmla="*/ 6858000 h 6858000"/>
              <a:gd name="connsiteX2" fmla="*/ 1341451 w 12192000"/>
              <a:gd name="connsiteY2" fmla="*/ 6858000 h 6858000"/>
              <a:gd name="connsiteX3" fmla="*/ 0 w 12192000"/>
              <a:gd name="connsiteY3" fmla="*/ 0 h 6858000"/>
              <a:gd name="connsiteX4" fmla="*/ 5418618 w 12192000"/>
              <a:gd name="connsiteY4" fmla="*/ 0 h 6858000"/>
              <a:gd name="connsiteX5" fmla="*/ 0 w 12192000"/>
              <a:gd name="connsiteY5" fmla="*/ 2682139 h 6858000"/>
              <a:gd name="connsiteX0" fmla="*/ 12192000 w 12192000"/>
              <a:gd name="connsiteY0" fmla="*/ 1496657 h 6867525"/>
              <a:gd name="connsiteX1" fmla="*/ 12192000 w 12192000"/>
              <a:gd name="connsiteY1" fmla="*/ 6867525 h 6867525"/>
              <a:gd name="connsiteX2" fmla="*/ 1341451 w 12192000"/>
              <a:gd name="connsiteY2" fmla="*/ 6867525 h 6867525"/>
              <a:gd name="connsiteX3" fmla="*/ 12192000 w 12192000"/>
              <a:gd name="connsiteY3" fmla="*/ 1496657 h 6867525"/>
              <a:gd name="connsiteX4" fmla="*/ 0 w 12192000"/>
              <a:gd name="connsiteY4" fmla="*/ 9525 h 6867525"/>
              <a:gd name="connsiteX5" fmla="*/ 7152168 w 12192000"/>
              <a:gd name="connsiteY5" fmla="*/ 0 h 6867525"/>
              <a:gd name="connsiteX6" fmla="*/ 0 w 12192000"/>
              <a:gd name="connsiteY6" fmla="*/ 2691664 h 6867525"/>
              <a:gd name="connsiteX7" fmla="*/ 0 w 12192000"/>
              <a:gd name="connsiteY7" fmla="*/ 9525 h 6867525"/>
              <a:gd name="connsiteX0" fmla="*/ 12192000 w 12192000"/>
              <a:gd name="connsiteY0" fmla="*/ 144107 h 6867525"/>
              <a:gd name="connsiteX1" fmla="*/ 12192000 w 12192000"/>
              <a:gd name="connsiteY1" fmla="*/ 6867525 h 6867525"/>
              <a:gd name="connsiteX2" fmla="*/ 1341451 w 12192000"/>
              <a:gd name="connsiteY2" fmla="*/ 6867525 h 6867525"/>
              <a:gd name="connsiteX3" fmla="*/ 12192000 w 12192000"/>
              <a:gd name="connsiteY3" fmla="*/ 144107 h 6867525"/>
              <a:gd name="connsiteX4" fmla="*/ 0 w 12192000"/>
              <a:gd name="connsiteY4" fmla="*/ 9525 h 6867525"/>
              <a:gd name="connsiteX5" fmla="*/ 7152168 w 12192000"/>
              <a:gd name="connsiteY5" fmla="*/ 0 h 6867525"/>
              <a:gd name="connsiteX6" fmla="*/ 0 w 12192000"/>
              <a:gd name="connsiteY6" fmla="*/ 2691664 h 6867525"/>
              <a:gd name="connsiteX7" fmla="*/ 0 w 12192000"/>
              <a:gd name="connsiteY7" fmla="*/ 9525 h 6867525"/>
              <a:gd name="connsiteX0" fmla="*/ 12201525 w 12201525"/>
              <a:gd name="connsiteY0" fmla="*/ 1106132 h 6867525"/>
              <a:gd name="connsiteX1" fmla="*/ 12192000 w 12201525"/>
              <a:gd name="connsiteY1" fmla="*/ 6867525 h 6867525"/>
              <a:gd name="connsiteX2" fmla="*/ 1341451 w 12201525"/>
              <a:gd name="connsiteY2" fmla="*/ 6867525 h 6867525"/>
              <a:gd name="connsiteX3" fmla="*/ 12201525 w 12201525"/>
              <a:gd name="connsiteY3" fmla="*/ 1106132 h 6867525"/>
              <a:gd name="connsiteX4" fmla="*/ 0 w 12201525"/>
              <a:gd name="connsiteY4" fmla="*/ 9525 h 6867525"/>
              <a:gd name="connsiteX5" fmla="*/ 7152168 w 12201525"/>
              <a:gd name="connsiteY5" fmla="*/ 0 h 6867525"/>
              <a:gd name="connsiteX6" fmla="*/ 0 w 12201525"/>
              <a:gd name="connsiteY6" fmla="*/ 2691664 h 6867525"/>
              <a:gd name="connsiteX7" fmla="*/ 0 w 12201525"/>
              <a:gd name="connsiteY7" fmla="*/ 9525 h 6867525"/>
              <a:gd name="connsiteX0" fmla="*/ 12201525 w 12201525"/>
              <a:gd name="connsiteY0" fmla="*/ 1096607 h 6858000"/>
              <a:gd name="connsiteX1" fmla="*/ 12192000 w 12201525"/>
              <a:gd name="connsiteY1" fmla="*/ 6858000 h 6858000"/>
              <a:gd name="connsiteX2" fmla="*/ 1341451 w 12201525"/>
              <a:gd name="connsiteY2" fmla="*/ 6858000 h 6858000"/>
              <a:gd name="connsiteX3" fmla="*/ 12201525 w 12201525"/>
              <a:gd name="connsiteY3" fmla="*/ 1096607 h 6858000"/>
              <a:gd name="connsiteX4" fmla="*/ 0 w 12201525"/>
              <a:gd name="connsiteY4" fmla="*/ 0 h 6858000"/>
              <a:gd name="connsiteX5" fmla="*/ 6933093 w 12201525"/>
              <a:gd name="connsiteY5" fmla="*/ 0 h 6858000"/>
              <a:gd name="connsiteX6" fmla="*/ 0 w 12201525"/>
              <a:gd name="connsiteY6" fmla="*/ 2682139 h 6858000"/>
              <a:gd name="connsiteX7" fmla="*/ 0 w 1220152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1525" h="6858000">
                <a:moveTo>
                  <a:pt x="12201525" y="1096607"/>
                </a:moveTo>
                <a:lnTo>
                  <a:pt x="12192000" y="6858000"/>
                </a:lnTo>
                <a:lnTo>
                  <a:pt x="1341451" y="6858000"/>
                </a:lnTo>
                <a:lnTo>
                  <a:pt x="12201525" y="1096607"/>
                </a:lnTo>
                <a:close/>
                <a:moveTo>
                  <a:pt x="0" y="0"/>
                </a:moveTo>
                <a:lnTo>
                  <a:pt x="6933093" y="0"/>
                </a:lnTo>
                <a:lnTo>
                  <a:pt x="0" y="268213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id="{36957281-5EF4-419C-9D73-AF2512E10640}"/>
              </a:ext>
            </a:extLst>
          </p:cNvPr>
          <p:cNvGrpSpPr/>
          <p:nvPr/>
        </p:nvGrpSpPr>
        <p:grpSpPr>
          <a:xfrm>
            <a:off x="5220782" y="5365509"/>
            <a:ext cx="2855859" cy="1107996"/>
            <a:chOff x="2551705" y="4283314"/>
            <a:chExt cx="2357003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FFFABF-7256-42FC-B47B-4E9428461DD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3EE2A2-3631-4F9A-B2FF-A1A05A68F23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3E57D0C-C2B2-415D-AA4A-165D691D4C2B}"/>
              </a:ext>
            </a:extLst>
          </p:cNvPr>
          <p:cNvGrpSpPr/>
          <p:nvPr/>
        </p:nvGrpSpPr>
        <p:grpSpPr>
          <a:xfrm>
            <a:off x="8964666" y="5365509"/>
            <a:ext cx="2855859" cy="1107996"/>
            <a:chOff x="2551705" y="4283314"/>
            <a:chExt cx="2357003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A54564-FA86-407A-A129-BAF617CC4E2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31543A-A513-4786-BB32-5E999F24EEB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Chevron 2">
            <a:extLst>
              <a:ext uri="{FF2B5EF4-FFF2-40B4-BE49-F238E27FC236}">
                <a16:creationId xmlns:a16="http://schemas.microsoft.com/office/drawing/2014/main" id="{B18EA59B-1299-4BA6-8CF4-078F50C4BF6E}"/>
              </a:ext>
            </a:extLst>
          </p:cNvPr>
          <p:cNvSpPr/>
          <p:nvPr/>
        </p:nvSpPr>
        <p:spPr>
          <a:xfrm rot="5400000">
            <a:off x="5320541" y="4791528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7" name="Chevron 2">
            <a:extLst>
              <a:ext uri="{FF2B5EF4-FFF2-40B4-BE49-F238E27FC236}">
                <a16:creationId xmlns:a16="http://schemas.microsoft.com/office/drawing/2014/main" id="{4270BC79-C714-44A9-9822-A0C77C9C478C}"/>
              </a:ext>
            </a:extLst>
          </p:cNvPr>
          <p:cNvSpPr/>
          <p:nvPr/>
        </p:nvSpPr>
        <p:spPr>
          <a:xfrm rot="5400000">
            <a:off x="9054341" y="4791528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E60A5-EDC3-4072-8BC5-43BF0DD573B6}"/>
              </a:ext>
            </a:extLst>
          </p:cNvPr>
          <p:cNvSpPr txBox="1"/>
          <p:nvPr/>
        </p:nvSpPr>
        <p:spPr>
          <a:xfrm>
            <a:off x="378862" y="196272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49CC26-8C9D-45E6-BAAA-F129A88F980F}"/>
              </a:ext>
            </a:extLst>
          </p:cNvPr>
          <p:cNvSpPr txBox="1"/>
          <p:nvPr/>
        </p:nvSpPr>
        <p:spPr>
          <a:xfrm>
            <a:off x="378862" y="777958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9C7D5-A968-42CF-8717-281D77EFE312}"/>
              </a:ext>
            </a:extLst>
          </p:cNvPr>
          <p:cNvSpPr txBox="1"/>
          <p:nvPr/>
        </p:nvSpPr>
        <p:spPr>
          <a:xfrm>
            <a:off x="7753350" y="2954988"/>
            <a:ext cx="3995201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We Create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Quality Professional 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PPT Presentation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790578"/>
            <a:ext cx="5621924" cy="958096"/>
            <a:chOff x="4753009" y="790578"/>
            <a:chExt cx="5621924" cy="9580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B1B118-F505-4515-85EB-DF3A6D81B1CF}"/>
                </a:ext>
              </a:extLst>
            </p:cNvPr>
            <p:cNvGrpSpPr/>
            <p:nvPr/>
          </p:nvGrpSpPr>
          <p:grpSpPr>
            <a:xfrm>
              <a:off x="5946145" y="869517"/>
              <a:ext cx="4428788" cy="800219"/>
              <a:chOff x="6557475" y="1411926"/>
              <a:chExt cx="4507692" cy="80021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C279EB-25F2-4AAC-812A-C5EF117055F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0B0A2E-B69D-4686-9B34-E9CF61AD14C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50009" y="2230161"/>
            <a:ext cx="5595548" cy="958096"/>
            <a:chOff x="5276743" y="2230161"/>
            <a:chExt cx="5595548" cy="9580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39D320-44C3-45A3-BB6D-400026F3020C}"/>
                </a:ext>
              </a:extLst>
            </p:cNvPr>
            <p:cNvGrpSpPr/>
            <p:nvPr/>
          </p:nvGrpSpPr>
          <p:grpSpPr>
            <a:xfrm>
              <a:off x="6443503" y="2309100"/>
              <a:ext cx="4428788" cy="800219"/>
              <a:chOff x="6557475" y="1411926"/>
              <a:chExt cx="4507692" cy="80021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2B1483-4729-4FCB-8A42-9C3435FD044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04EDEA-EFF2-4A05-A482-92CFDD885CE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3669744"/>
            <a:ext cx="5595548" cy="958096"/>
            <a:chOff x="5800477" y="3669744"/>
            <a:chExt cx="5595548" cy="95809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FCB8E2-BFA8-4C4D-97A9-E20899D344C9}"/>
                </a:ext>
              </a:extLst>
            </p:cNvPr>
            <p:cNvGrpSpPr/>
            <p:nvPr/>
          </p:nvGrpSpPr>
          <p:grpSpPr>
            <a:xfrm>
              <a:off x="6967237" y="3748683"/>
              <a:ext cx="4428788" cy="800219"/>
              <a:chOff x="6557475" y="1411926"/>
              <a:chExt cx="4507692" cy="80021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7BC9CB-C0B8-4DE9-99B3-27BACBC4E04A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designed. 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AEF471-EEEB-40C9-97CC-790BB0C9B8B7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6491258" y="5109327"/>
            <a:ext cx="5595548" cy="958096"/>
            <a:chOff x="6324210" y="5109327"/>
            <a:chExt cx="5595548" cy="95809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4968D29-C51E-4772-95A3-C35833739789}"/>
                </a:ext>
              </a:extLst>
            </p:cNvPr>
            <p:cNvGrpSpPr/>
            <p:nvPr/>
          </p:nvGrpSpPr>
          <p:grpSpPr>
            <a:xfrm>
              <a:off x="7490970" y="5188266"/>
              <a:ext cx="4428788" cy="800219"/>
              <a:chOff x="6557475" y="1411926"/>
              <a:chExt cx="4507692" cy="80021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7DAC5E-6F2D-4076-B60D-21553D5F40D8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3F3B3A-F7F3-4BF4-B2C0-3E0DDB19AB2D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626112" y="484796"/>
            <a:ext cx="292597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D7A947B-9423-4F6C-AC50-F3131BE8873E}"/>
              </a:ext>
            </a:extLst>
          </p:cNvPr>
          <p:cNvGrpSpPr/>
          <p:nvPr/>
        </p:nvGrpSpPr>
        <p:grpSpPr>
          <a:xfrm>
            <a:off x="4378466" y="4116085"/>
            <a:ext cx="3423225" cy="2069484"/>
            <a:chOff x="-548507" y="477868"/>
            <a:chExt cx="11570449" cy="635717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A868801-A9E8-41CB-BF22-E706DF3614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355753D-F937-4D98-B95B-A2942B8535F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15DEAEA-9DAB-4558-BD75-167E8E99D06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628D364-4348-4D8F-B455-47518532DF6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8B4BA2-373E-40AB-A42D-DF47D814BE1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2C48A08-A5C1-4C2D-9FB8-3127C81C0F1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29F234C5-411E-49A5-AF1A-F7783EE261E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F8939ECC-1B93-4603-9F8C-B1EF6862641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82E6868-4822-4CE6-92D2-65C42860956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955CF71-7B77-4452-A36C-A35ACC2CC47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06CCD0A-9C87-4788-99C2-015989CECCC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6322744-1448-473D-826C-D43CDE04EBA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3D6CE-5950-450F-8B13-9A2BF3F48FEC}"/>
              </a:ext>
            </a:extLst>
          </p:cNvPr>
          <p:cNvSpPr/>
          <p:nvPr/>
        </p:nvSpPr>
        <p:spPr>
          <a:xfrm>
            <a:off x="4874357" y="4208419"/>
            <a:ext cx="2439136" cy="1750254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자유형: 도형 56">
            <a:extLst>
              <a:ext uri="{FF2B5EF4-FFF2-40B4-BE49-F238E27FC236}">
                <a16:creationId xmlns:a16="http://schemas.microsoft.com/office/drawing/2014/main" id="{DF8A9056-2BDC-4B1D-870B-674AB4706FB3}"/>
              </a:ext>
            </a:extLst>
          </p:cNvPr>
          <p:cNvSpPr/>
          <p:nvPr/>
        </p:nvSpPr>
        <p:spPr>
          <a:xfrm>
            <a:off x="4864323" y="3479138"/>
            <a:ext cx="2455486" cy="2429346"/>
          </a:xfrm>
          <a:custGeom>
            <a:avLst/>
            <a:gdLst>
              <a:gd name="connsiteX0" fmla="*/ 1105472 w 2315872"/>
              <a:gd name="connsiteY0" fmla="*/ 0 h 2531903"/>
              <a:gd name="connsiteX1" fmla="*/ 1303018 w 2315872"/>
              <a:gd name="connsiteY1" fmla="*/ 0 h 2531903"/>
              <a:gd name="connsiteX2" fmla="*/ 1461252 w 2315872"/>
              <a:gd name="connsiteY2" fmla="*/ 853676 h 2531903"/>
              <a:gd name="connsiteX3" fmla="*/ 1468099 w 2315872"/>
              <a:gd name="connsiteY3" fmla="*/ 875733 h 2531903"/>
              <a:gd name="connsiteX4" fmla="*/ 1481512 w 2315872"/>
              <a:gd name="connsiteY4" fmla="*/ 874451 h 2531903"/>
              <a:gd name="connsiteX5" fmla="*/ 1693009 w 2315872"/>
              <a:gd name="connsiteY5" fmla="*/ 951693 h 2531903"/>
              <a:gd name="connsiteX6" fmla="*/ 1778864 w 2315872"/>
              <a:gd name="connsiteY6" fmla="*/ 939250 h 2531903"/>
              <a:gd name="connsiteX7" fmla="*/ 1937868 w 2315872"/>
              <a:gd name="connsiteY7" fmla="*/ 980789 h 2531903"/>
              <a:gd name="connsiteX8" fmla="*/ 2073680 w 2315872"/>
              <a:gd name="connsiteY8" fmla="*/ 951181 h 2531903"/>
              <a:gd name="connsiteX9" fmla="*/ 2306734 w 2315872"/>
              <a:gd name="connsiteY9" fmla="*/ 1049617 h 2531903"/>
              <a:gd name="connsiteX10" fmla="*/ 2315872 w 2315872"/>
              <a:gd name="connsiteY10" fmla="*/ 2531903 h 2531903"/>
              <a:gd name="connsiteX11" fmla="*/ 0 w 2315872"/>
              <a:gd name="connsiteY11" fmla="*/ 2527276 h 2531903"/>
              <a:gd name="connsiteX12" fmla="*/ 0 w 2315872"/>
              <a:gd name="connsiteY12" fmla="*/ 1366197 h 2531903"/>
              <a:gd name="connsiteX13" fmla="*/ 9341 w 2315872"/>
              <a:gd name="connsiteY13" fmla="*/ 1367196 h 2531903"/>
              <a:gd name="connsiteX14" fmla="*/ 318333 w 2315872"/>
              <a:gd name="connsiteY14" fmla="*/ 1139063 h 2531903"/>
              <a:gd name="connsiteX15" fmla="*/ 343347 w 2315872"/>
              <a:gd name="connsiteY15" fmla="*/ 1141452 h 2531903"/>
              <a:gd name="connsiteX16" fmla="*/ 335416 w 2315872"/>
              <a:gd name="connsiteY16" fmla="*/ 1077386 h 2531903"/>
              <a:gd name="connsiteX17" fmla="*/ 655539 w 2315872"/>
              <a:gd name="connsiteY17" fmla="*/ 773978 h 2531903"/>
              <a:gd name="connsiteX18" fmla="*/ 750325 w 2315872"/>
              <a:gd name="connsiteY18" fmla="*/ 787508 h 2531903"/>
              <a:gd name="connsiteX19" fmla="*/ 829107 w 2315872"/>
              <a:gd name="connsiteY19" fmla="*/ 760300 h 2531903"/>
              <a:gd name="connsiteX20" fmla="*/ 954349 w 2315872"/>
              <a:gd name="connsiteY20" fmla="*/ 646554 h 2531903"/>
              <a:gd name="connsiteX21" fmla="*/ 988090 w 2315872"/>
              <a:gd name="connsiteY21" fmla="*/ 633279 h 253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15872" h="2531903">
                <a:moveTo>
                  <a:pt x="1105472" y="0"/>
                </a:moveTo>
                <a:lnTo>
                  <a:pt x="1303018" y="0"/>
                </a:lnTo>
                <a:lnTo>
                  <a:pt x="1461252" y="853676"/>
                </a:lnTo>
                <a:lnTo>
                  <a:pt x="1468099" y="875733"/>
                </a:lnTo>
                <a:lnTo>
                  <a:pt x="1481512" y="874451"/>
                </a:lnTo>
                <a:cubicBezTo>
                  <a:pt x="1562957" y="874451"/>
                  <a:pt x="1637299" y="903278"/>
                  <a:pt x="1693009" y="951693"/>
                </a:cubicBezTo>
                <a:cubicBezTo>
                  <a:pt x="1720087" y="943127"/>
                  <a:pt x="1748998" y="939250"/>
                  <a:pt x="1778864" y="939250"/>
                </a:cubicBezTo>
                <a:cubicBezTo>
                  <a:pt x="1837001" y="939250"/>
                  <a:pt x="1891518" y="953939"/>
                  <a:pt x="1937868" y="980789"/>
                </a:cubicBezTo>
                <a:cubicBezTo>
                  <a:pt x="1978812" y="961490"/>
                  <a:pt x="2024976" y="951181"/>
                  <a:pt x="2073680" y="951181"/>
                </a:cubicBezTo>
                <a:cubicBezTo>
                  <a:pt x="2166341" y="951181"/>
                  <a:pt x="2249809" y="988495"/>
                  <a:pt x="2306734" y="1049617"/>
                </a:cubicBezTo>
                <a:lnTo>
                  <a:pt x="2315872" y="2531903"/>
                </a:lnTo>
                <a:lnTo>
                  <a:pt x="0" y="2527276"/>
                </a:lnTo>
                <a:lnTo>
                  <a:pt x="0" y="1366197"/>
                </a:lnTo>
                <a:lnTo>
                  <a:pt x="9341" y="1367196"/>
                </a:lnTo>
                <a:cubicBezTo>
                  <a:pt x="43658" y="1235892"/>
                  <a:pt x="169064" y="1139063"/>
                  <a:pt x="318333" y="1139063"/>
                </a:cubicBezTo>
                <a:cubicBezTo>
                  <a:pt x="326787" y="1139063"/>
                  <a:pt x="335166" y="1139373"/>
                  <a:pt x="343347" y="1141452"/>
                </a:cubicBezTo>
                <a:cubicBezTo>
                  <a:pt x="337896" y="1120918"/>
                  <a:pt x="335416" y="1099426"/>
                  <a:pt x="335416" y="1077386"/>
                </a:cubicBezTo>
                <a:cubicBezTo>
                  <a:pt x="335416" y="909819"/>
                  <a:pt x="478741" y="773978"/>
                  <a:pt x="655539" y="773978"/>
                </a:cubicBezTo>
                <a:cubicBezTo>
                  <a:pt x="688541" y="773978"/>
                  <a:pt x="720376" y="778711"/>
                  <a:pt x="750325" y="787508"/>
                </a:cubicBezTo>
                <a:lnTo>
                  <a:pt x="829107" y="760300"/>
                </a:lnTo>
                <a:cubicBezTo>
                  <a:pt x="861027" y="713053"/>
                  <a:pt x="904014" y="673898"/>
                  <a:pt x="954349" y="646554"/>
                </a:cubicBezTo>
                <a:lnTo>
                  <a:pt x="988090" y="63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자유형: 도형 55">
            <a:extLst>
              <a:ext uri="{FF2B5EF4-FFF2-40B4-BE49-F238E27FC236}">
                <a16:creationId xmlns:a16="http://schemas.microsoft.com/office/drawing/2014/main" id="{03374357-B8FC-4EA5-B26F-0CDDC996048A}"/>
              </a:ext>
            </a:extLst>
          </p:cNvPr>
          <p:cNvSpPr/>
          <p:nvPr/>
        </p:nvSpPr>
        <p:spPr>
          <a:xfrm>
            <a:off x="4864315" y="3461280"/>
            <a:ext cx="2439135" cy="2447204"/>
          </a:xfrm>
          <a:custGeom>
            <a:avLst/>
            <a:gdLst>
              <a:gd name="connsiteX0" fmla="*/ 1150510 w 2306734"/>
              <a:gd name="connsiteY0" fmla="*/ 0 h 2545135"/>
              <a:gd name="connsiteX1" fmla="*/ 1257994 w 2306734"/>
              <a:gd name="connsiteY1" fmla="*/ 0 h 2545135"/>
              <a:gd name="connsiteX2" fmla="*/ 1369590 w 2306734"/>
              <a:gd name="connsiteY2" fmla="*/ 1306465 h 2545135"/>
              <a:gd name="connsiteX3" fmla="*/ 1407581 w 2306734"/>
              <a:gd name="connsiteY3" fmla="*/ 1350335 h 2545135"/>
              <a:gd name="connsiteX4" fmla="*/ 1624338 w 2306734"/>
              <a:gd name="connsiteY4" fmla="*/ 1503312 h 2545135"/>
              <a:gd name="connsiteX5" fmla="*/ 1733275 w 2306734"/>
              <a:gd name="connsiteY5" fmla="*/ 1482313 h 2545135"/>
              <a:gd name="connsiteX6" fmla="*/ 1820687 w 2306734"/>
              <a:gd name="connsiteY6" fmla="*/ 1496631 h 2545135"/>
              <a:gd name="connsiteX7" fmla="*/ 2109550 w 2306734"/>
              <a:gd name="connsiteY7" fmla="*/ 1281367 h 2545135"/>
              <a:gd name="connsiteX8" fmla="*/ 2306734 w 2306734"/>
              <a:gd name="connsiteY8" fmla="*/ 1357093 h 2545135"/>
              <a:gd name="connsiteX9" fmla="*/ 2306734 w 2306734"/>
              <a:gd name="connsiteY9" fmla="*/ 2545135 h 2545135"/>
              <a:gd name="connsiteX10" fmla="*/ 0 w 2306734"/>
              <a:gd name="connsiteY10" fmla="*/ 2545135 h 2545135"/>
              <a:gd name="connsiteX11" fmla="*/ 0 w 2306734"/>
              <a:gd name="connsiteY11" fmla="*/ 1864764 h 2545135"/>
              <a:gd name="connsiteX12" fmla="*/ 210730 w 2306734"/>
              <a:gd name="connsiteY12" fmla="*/ 1778935 h 2545135"/>
              <a:gd name="connsiteX13" fmla="*/ 346789 w 2306734"/>
              <a:gd name="connsiteY13" fmla="*/ 1812526 h 2545135"/>
              <a:gd name="connsiteX14" fmla="*/ 539025 w 2306734"/>
              <a:gd name="connsiteY14" fmla="*/ 1602716 h 2545135"/>
              <a:gd name="connsiteX15" fmla="*/ 836862 w 2306734"/>
              <a:gd name="connsiteY15" fmla="*/ 1354583 h 2545135"/>
              <a:gd name="connsiteX16" fmla="*/ 861940 w 2306734"/>
              <a:gd name="connsiteY16" fmla="*/ 1358186 h 2545135"/>
              <a:gd name="connsiteX17" fmla="*/ 866201 w 2306734"/>
              <a:gd name="connsiteY17" fmla="*/ 1350335 h 2545135"/>
              <a:gd name="connsiteX18" fmla="*/ 981290 w 2306734"/>
              <a:gd name="connsiteY18" fmla="*/ 1245810 h 2545135"/>
              <a:gd name="connsiteX19" fmla="*/ 1046280 w 2306734"/>
              <a:gd name="connsiteY19" fmla="*/ 1220240 h 25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06734" h="2545135">
                <a:moveTo>
                  <a:pt x="1150510" y="0"/>
                </a:moveTo>
                <a:lnTo>
                  <a:pt x="1257994" y="0"/>
                </a:lnTo>
                <a:lnTo>
                  <a:pt x="1369590" y="1306465"/>
                </a:lnTo>
                <a:lnTo>
                  <a:pt x="1407581" y="1350335"/>
                </a:lnTo>
                <a:cubicBezTo>
                  <a:pt x="1543841" y="1383039"/>
                  <a:pt x="1561230" y="1415744"/>
                  <a:pt x="1624338" y="1503312"/>
                </a:cubicBezTo>
                <a:cubicBezTo>
                  <a:pt x="1657942" y="1489486"/>
                  <a:pt x="1694771" y="1482313"/>
                  <a:pt x="1733275" y="1482313"/>
                </a:cubicBezTo>
                <a:cubicBezTo>
                  <a:pt x="1763818" y="1482313"/>
                  <a:pt x="1793307" y="1486827"/>
                  <a:pt x="1820687" y="1496631"/>
                </a:cubicBezTo>
                <a:cubicBezTo>
                  <a:pt x="1857174" y="1371843"/>
                  <a:pt x="1972797" y="1281367"/>
                  <a:pt x="2109550" y="1281367"/>
                </a:cubicBezTo>
                <a:cubicBezTo>
                  <a:pt x="2185561" y="1281367"/>
                  <a:pt x="2255041" y="1309319"/>
                  <a:pt x="2306734" y="1357093"/>
                </a:cubicBezTo>
                <a:lnTo>
                  <a:pt x="2306734" y="2545135"/>
                </a:lnTo>
                <a:lnTo>
                  <a:pt x="0" y="2545135"/>
                </a:lnTo>
                <a:lnTo>
                  <a:pt x="0" y="1864764"/>
                </a:lnTo>
                <a:cubicBezTo>
                  <a:pt x="54196" y="1811523"/>
                  <a:pt x="128658" y="1778935"/>
                  <a:pt x="210730" y="1778935"/>
                </a:cubicBezTo>
                <a:cubicBezTo>
                  <a:pt x="259882" y="1778935"/>
                  <a:pt x="306307" y="1790624"/>
                  <a:pt x="346789" y="1812526"/>
                </a:cubicBezTo>
                <a:cubicBezTo>
                  <a:pt x="369874" y="1713549"/>
                  <a:pt x="443556" y="1634731"/>
                  <a:pt x="539025" y="1602716"/>
                </a:cubicBezTo>
                <a:cubicBezTo>
                  <a:pt x="564520" y="1461492"/>
                  <a:pt x="688206" y="1354583"/>
                  <a:pt x="836862" y="1354583"/>
                </a:cubicBezTo>
                <a:lnTo>
                  <a:pt x="861940" y="1358186"/>
                </a:lnTo>
                <a:lnTo>
                  <a:pt x="866201" y="1350335"/>
                </a:lnTo>
                <a:cubicBezTo>
                  <a:pt x="895533" y="1306918"/>
                  <a:pt x="935036" y="1270937"/>
                  <a:pt x="981290" y="1245810"/>
                </a:cubicBezTo>
                <a:lnTo>
                  <a:pt x="1046280" y="12202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D27A2411-E69B-44AF-AAF0-8156FFE628DB}"/>
              </a:ext>
            </a:extLst>
          </p:cNvPr>
          <p:cNvSpPr/>
          <p:nvPr/>
        </p:nvSpPr>
        <p:spPr>
          <a:xfrm>
            <a:off x="5571454" y="1941980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C7750-3716-4CBD-8535-0E2EF674E74B}"/>
              </a:ext>
            </a:extLst>
          </p:cNvPr>
          <p:cNvSpPr txBox="1"/>
          <p:nvPr/>
        </p:nvSpPr>
        <p:spPr>
          <a:xfrm>
            <a:off x="5390039" y="5189540"/>
            <a:ext cx="1411922" cy="5078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3E8D85-827B-4AE2-A8C2-B07A90C27B0B}"/>
              </a:ext>
            </a:extLst>
          </p:cNvPr>
          <p:cNvGrpSpPr/>
          <p:nvPr/>
        </p:nvGrpSpPr>
        <p:grpSpPr>
          <a:xfrm>
            <a:off x="678996" y="3611524"/>
            <a:ext cx="2988000" cy="923330"/>
            <a:chOff x="3017859" y="4283314"/>
            <a:chExt cx="1890849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B96D41-23EA-4562-95D4-F89554C93CA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FBC2D2-05EA-4CCA-A79B-4DDAF2B46FD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8F3CF5-4B07-4FB0-B975-473047B3D084}"/>
              </a:ext>
            </a:extLst>
          </p:cNvPr>
          <p:cNvGrpSpPr/>
          <p:nvPr/>
        </p:nvGrpSpPr>
        <p:grpSpPr>
          <a:xfrm>
            <a:off x="8544655" y="3611525"/>
            <a:ext cx="2988000" cy="923330"/>
            <a:chOff x="3017859" y="4283314"/>
            <a:chExt cx="1890849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21D9A9-27D3-449B-AF8D-AFDBAFB5AA9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2F2804-0E93-43E4-8A2C-19E7F6ADA9E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FCE76F-27DD-4CD4-8223-27B2C4315693}"/>
              </a:ext>
            </a:extLst>
          </p:cNvPr>
          <p:cNvSpPr/>
          <p:nvPr/>
        </p:nvSpPr>
        <p:spPr>
          <a:xfrm>
            <a:off x="3747668" y="3720085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FE90B82-3CEE-4F12-A7D7-074BA99C9B59}"/>
              </a:ext>
            </a:extLst>
          </p:cNvPr>
          <p:cNvSpPr txBox="1">
            <a:spLocks/>
          </p:cNvSpPr>
          <p:nvPr/>
        </p:nvSpPr>
        <p:spPr>
          <a:xfrm>
            <a:off x="3747668" y="377408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0C752-3FE0-47CD-B3AC-F0E6742778F1}"/>
              </a:ext>
            </a:extLst>
          </p:cNvPr>
          <p:cNvSpPr/>
          <p:nvPr/>
        </p:nvSpPr>
        <p:spPr>
          <a:xfrm>
            <a:off x="8067249" y="3725418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B8C333-B6EB-479B-81B5-D7719E4DEBFD}"/>
              </a:ext>
            </a:extLst>
          </p:cNvPr>
          <p:cNvGrpSpPr/>
          <p:nvPr/>
        </p:nvGrpSpPr>
        <p:grpSpPr>
          <a:xfrm>
            <a:off x="760633" y="5120061"/>
            <a:ext cx="2988000" cy="923330"/>
            <a:chOff x="3017859" y="4283314"/>
            <a:chExt cx="1890849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82111B-C693-434E-97F0-9EBCC75B75F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BA9E15-57C4-4F3D-B954-6F73EC95D35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1E9837-77DC-4105-AE22-2B2FAA4AC6A6}"/>
              </a:ext>
            </a:extLst>
          </p:cNvPr>
          <p:cNvGrpSpPr/>
          <p:nvPr/>
        </p:nvGrpSpPr>
        <p:grpSpPr>
          <a:xfrm>
            <a:off x="8443368" y="5120061"/>
            <a:ext cx="2988000" cy="923330"/>
            <a:chOff x="3017859" y="4283314"/>
            <a:chExt cx="1890849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1BCAE2-DECA-4410-BA10-CAA7E782006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79B55E-24CE-4C45-9FD4-C134CF12E2E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C8896F9-E5FD-4264-8C54-512C5A1A91CF}"/>
              </a:ext>
            </a:extLst>
          </p:cNvPr>
          <p:cNvSpPr/>
          <p:nvPr/>
        </p:nvSpPr>
        <p:spPr>
          <a:xfrm>
            <a:off x="3829561" y="5203678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D36FE2A5-A681-48DA-831B-B91408250BB1}"/>
              </a:ext>
            </a:extLst>
          </p:cNvPr>
          <p:cNvSpPr txBox="1">
            <a:spLocks/>
          </p:cNvSpPr>
          <p:nvPr/>
        </p:nvSpPr>
        <p:spPr>
          <a:xfrm>
            <a:off x="3820036" y="5261651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3D05C6-F645-4AE3-B9B0-98550FB6A43E}"/>
              </a:ext>
            </a:extLst>
          </p:cNvPr>
          <p:cNvSpPr/>
          <p:nvPr/>
        </p:nvSpPr>
        <p:spPr>
          <a:xfrm>
            <a:off x="7962601" y="5209011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E56627E8-374C-407C-94CC-956C158E9915}"/>
              </a:ext>
            </a:extLst>
          </p:cNvPr>
          <p:cNvSpPr txBox="1">
            <a:spLocks/>
          </p:cNvSpPr>
          <p:nvPr/>
        </p:nvSpPr>
        <p:spPr>
          <a:xfrm>
            <a:off x="7953076" y="526698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03CD51B0-A1F0-4A56-9B86-EAC804A430BC}"/>
              </a:ext>
            </a:extLst>
          </p:cNvPr>
          <p:cNvSpPr txBox="1">
            <a:spLocks/>
          </p:cNvSpPr>
          <p:nvPr/>
        </p:nvSpPr>
        <p:spPr>
          <a:xfrm>
            <a:off x="8067249" y="3779418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720C95-5D47-4D02-BBFB-8A79D5596733}"/>
              </a:ext>
            </a:extLst>
          </p:cNvPr>
          <p:cNvGrpSpPr/>
          <p:nvPr/>
        </p:nvGrpSpPr>
        <p:grpSpPr>
          <a:xfrm>
            <a:off x="1511306" y="1846956"/>
            <a:ext cx="2988000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3EF1B9-8905-421A-B5A6-DD2E5A91C08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B80EC3-D396-4713-BB85-EBBEBE37684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E1627A-ACAF-4D19-89F1-27F579AC4F96}"/>
              </a:ext>
            </a:extLst>
          </p:cNvPr>
          <p:cNvGrpSpPr/>
          <p:nvPr/>
        </p:nvGrpSpPr>
        <p:grpSpPr>
          <a:xfrm>
            <a:off x="7692696" y="1846956"/>
            <a:ext cx="2988000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BCF961-EEB3-4213-8CDE-9DD3352F3CB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9218AA-BFEF-492D-A6D8-188E426C9C4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22D9E70-2071-40ED-8EFA-16C8CF50173E}"/>
              </a:ext>
            </a:extLst>
          </p:cNvPr>
          <p:cNvSpPr/>
          <p:nvPr/>
        </p:nvSpPr>
        <p:spPr>
          <a:xfrm>
            <a:off x="4581231" y="194236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62D64979-8719-4322-A969-75D9C7A924C4}"/>
              </a:ext>
            </a:extLst>
          </p:cNvPr>
          <p:cNvSpPr txBox="1">
            <a:spLocks/>
          </p:cNvSpPr>
          <p:nvPr/>
        </p:nvSpPr>
        <p:spPr>
          <a:xfrm>
            <a:off x="4581231" y="1997867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7A0B2C-0B84-419F-9159-F1B5DF0FBB8B}"/>
              </a:ext>
            </a:extLst>
          </p:cNvPr>
          <p:cNvSpPr/>
          <p:nvPr/>
        </p:nvSpPr>
        <p:spPr>
          <a:xfrm>
            <a:off x="7207815" y="194236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6BF42E63-58E0-4FAF-AABA-E252EEADA367}"/>
              </a:ext>
            </a:extLst>
          </p:cNvPr>
          <p:cNvSpPr txBox="1">
            <a:spLocks/>
          </p:cNvSpPr>
          <p:nvPr/>
        </p:nvSpPr>
        <p:spPr>
          <a:xfrm>
            <a:off x="7207815" y="1996360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E6D8A1-6BA0-4C1D-B198-804BACE15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43190"/>
              </p:ext>
            </p:extLst>
          </p:nvPr>
        </p:nvGraphicFramePr>
        <p:xfrm>
          <a:off x="949461" y="1891558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5D108C-2E0A-4603-8553-20CD4360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56964"/>
              </p:ext>
            </p:extLst>
          </p:nvPr>
        </p:nvGraphicFramePr>
        <p:xfrm>
          <a:off x="3638423" y="1891558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002A68-817D-48A8-BCBD-7F391F9BB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0975"/>
              </p:ext>
            </p:extLst>
          </p:nvPr>
        </p:nvGraphicFramePr>
        <p:xfrm>
          <a:off x="6327385" y="1891558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4DBAA0-38E5-4BA1-ABB8-3C86024CB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39760"/>
              </p:ext>
            </p:extLst>
          </p:nvPr>
        </p:nvGraphicFramePr>
        <p:xfrm>
          <a:off x="9016347" y="1891558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3">
            <a:extLst>
              <a:ext uri="{FF2B5EF4-FFF2-40B4-BE49-F238E27FC236}">
                <a16:creationId xmlns:a16="http://schemas.microsoft.com/office/drawing/2014/main" id="{6C10FA40-F9C2-4D8B-9C91-671358DAE20A}"/>
              </a:ext>
            </a:extLst>
          </p:cNvPr>
          <p:cNvSpPr/>
          <p:nvPr/>
        </p:nvSpPr>
        <p:spPr>
          <a:xfrm>
            <a:off x="4507499" y="254451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Oval 31">
            <a:extLst>
              <a:ext uri="{FF2B5EF4-FFF2-40B4-BE49-F238E27FC236}">
                <a16:creationId xmlns:a16="http://schemas.microsoft.com/office/drawing/2014/main" id="{50679C0D-D73A-4361-B1B3-8950B00B2775}"/>
              </a:ext>
            </a:extLst>
          </p:cNvPr>
          <p:cNvSpPr/>
          <p:nvPr/>
        </p:nvSpPr>
        <p:spPr>
          <a:xfrm>
            <a:off x="7235788" y="2500207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Teardrop 17">
            <a:extLst>
              <a:ext uri="{FF2B5EF4-FFF2-40B4-BE49-F238E27FC236}">
                <a16:creationId xmlns:a16="http://schemas.microsoft.com/office/drawing/2014/main" id="{4B3C6AA1-A81D-40F8-BB8A-1873378C3C92}"/>
              </a:ext>
            </a:extLst>
          </p:cNvPr>
          <p:cNvSpPr/>
          <p:nvPr/>
        </p:nvSpPr>
        <p:spPr>
          <a:xfrm rot="18900000">
            <a:off x="1895160" y="253215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DDC7AAFA-D26F-44CB-863A-704E5FFF47EC}"/>
              </a:ext>
            </a:extLst>
          </p:cNvPr>
          <p:cNvSpPr/>
          <p:nvPr/>
        </p:nvSpPr>
        <p:spPr>
          <a:xfrm>
            <a:off x="9925952" y="2497477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154D9F-BBCA-4AFC-B92B-7F043558D759}"/>
              </a:ext>
            </a:extLst>
          </p:cNvPr>
          <p:cNvSpPr/>
          <p:nvPr/>
        </p:nvSpPr>
        <p:spPr>
          <a:xfrm>
            <a:off x="913717" y="2767281"/>
            <a:ext cx="42594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Simple Portfolio </a:t>
            </a:r>
          </a:p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4C770-4705-4900-867C-F2046F044F29}"/>
              </a:ext>
            </a:extLst>
          </p:cNvPr>
          <p:cNvSpPr txBox="1"/>
          <p:nvPr/>
        </p:nvSpPr>
        <p:spPr>
          <a:xfrm>
            <a:off x="913717" y="5036071"/>
            <a:ext cx="52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5CDFA-50C7-4C8D-B8C7-F4EF6C717573}"/>
              </a:ext>
            </a:extLst>
          </p:cNvPr>
          <p:cNvSpPr txBox="1"/>
          <p:nvPr/>
        </p:nvSpPr>
        <p:spPr>
          <a:xfrm>
            <a:off x="913717" y="621600"/>
            <a:ext cx="52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00DDBE-694F-40C3-99CA-85FF529C29D7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2717822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id="{1583E3EF-AC8C-4B3B-9A5D-C3632CEC9A87}"/>
              </a:ext>
            </a:extLst>
          </p:cNvPr>
          <p:cNvSpPr/>
          <p:nvPr/>
        </p:nvSpPr>
        <p:spPr>
          <a:xfrm rot="13800000">
            <a:off x="4455814" y="2147548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96EB67E0-4F0F-4181-8017-FB3C4EEF455F}"/>
              </a:ext>
            </a:extLst>
          </p:cNvPr>
          <p:cNvSpPr/>
          <p:nvPr/>
        </p:nvSpPr>
        <p:spPr>
          <a:xfrm rot="19200000">
            <a:off x="5739793" y="3134144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A7BA3CE8-E2AD-4975-A836-7FDE5A5D60DC}"/>
              </a:ext>
            </a:extLst>
          </p:cNvPr>
          <p:cNvSpPr/>
          <p:nvPr/>
        </p:nvSpPr>
        <p:spPr>
          <a:xfrm rot="13800000">
            <a:off x="4455814" y="3930358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B720C95D-BB22-4AAE-9E0F-4283E57E0637}"/>
              </a:ext>
            </a:extLst>
          </p:cNvPr>
          <p:cNvSpPr/>
          <p:nvPr/>
        </p:nvSpPr>
        <p:spPr>
          <a:xfrm rot="19200000">
            <a:off x="5739793" y="4894136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357B7-0A98-4EBA-87A9-5C6A8C9B4F85}"/>
              </a:ext>
            </a:extLst>
          </p:cNvPr>
          <p:cNvSpPr txBox="1"/>
          <p:nvPr/>
        </p:nvSpPr>
        <p:spPr>
          <a:xfrm rot="3000000">
            <a:off x="4784147" y="2629971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7C4D9-ED90-45C5-A609-A318AF28D68C}"/>
              </a:ext>
            </a:extLst>
          </p:cNvPr>
          <p:cNvSpPr txBox="1"/>
          <p:nvPr/>
        </p:nvSpPr>
        <p:spPr>
          <a:xfrm rot="3000000">
            <a:off x="4784147" y="4412781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CD254-0134-40EA-B5FC-C502AE80D908}"/>
              </a:ext>
            </a:extLst>
          </p:cNvPr>
          <p:cNvSpPr txBox="1"/>
          <p:nvPr/>
        </p:nvSpPr>
        <p:spPr>
          <a:xfrm rot="19200000">
            <a:off x="5883269" y="3656327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22883-D3BA-4B15-A991-9509AE928FBA}"/>
              </a:ext>
            </a:extLst>
          </p:cNvPr>
          <p:cNvSpPr txBox="1"/>
          <p:nvPr/>
        </p:nvSpPr>
        <p:spPr>
          <a:xfrm rot="19200000">
            <a:off x="5871119" y="5389426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1" name="그룹 14">
            <a:extLst>
              <a:ext uri="{FF2B5EF4-FFF2-40B4-BE49-F238E27FC236}">
                <a16:creationId xmlns:a16="http://schemas.microsoft.com/office/drawing/2014/main" id="{459EC753-86B8-42D1-B962-57E6EE4D087A}"/>
              </a:ext>
            </a:extLst>
          </p:cNvPr>
          <p:cNvGrpSpPr/>
          <p:nvPr/>
        </p:nvGrpSpPr>
        <p:grpSpPr>
          <a:xfrm>
            <a:off x="8246674" y="2863653"/>
            <a:ext cx="3261147" cy="944910"/>
            <a:chOff x="7905802" y="3101777"/>
            <a:chExt cx="2338164" cy="9449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627E85-30D6-4402-AEE3-FF3C5D2B3A19}"/>
                </a:ext>
              </a:extLst>
            </p:cNvPr>
            <p:cNvSpPr txBox="1"/>
            <p:nvPr/>
          </p:nvSpPr>
          <p:spPr>
            <a:xfrm>
              <a:off x="7905802" y="3101777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0B4C77-A65C-42F8-84F8-1050538A7343}"/>
                </a:ext>
              </a:extLst>
            </p:cNvPr>
            <p:cNvSpPr txBox="1"/>
            <p:nvPr/>
          </p:nvSpPr>
          <p:spPr>
            <a:xfrm>
              <a:off x="7905802" y="3400356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그룹 17">
            <a:extLst>
              <a:ext uri="{FF2B5EF4-FFF2-40B4-BE49-F238E27FC236}">
                <a16:creationId xmlns:a16="http://schemas.microsoft.com/office/drawing/2014/main" id="{7E64AC97-CA16-4F4B-9699-01D77F7E862C}"/>
              </a:ext>
            </a:extLst>
          </p:cNvPr>
          <p:cNvGrpSpPr/>
          <p:nvPr/>
        </p:nvGrpSpPr>
        <p:grpSpPr>
          <a:xfrm>
            <a:off x="8246674" y="4656419"/>
            <a:ext cx="3261147" cy="944910"/>
            <a:chOff x="7886752" y="4894543"/>
            <a:chExt cx="2338164" cy="9449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79A287-309C-493F-8897-B4D89717ECFC}"/>
                </a:ext>
              </a:extLst>
            </p:cNvPr>
            <p:cNvSpPr txBox="1"/>
            <p:nvPr/>
          </p:nvSpPr>
          <p:spPr>
            <a:xfrm>
              <a:off x="7886752" y="489454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098D58-7FCF-4A94-B5AA-02E5699A9904}"/>
                </a:ext>
              </a:extLst>
            </p:cNvPr>
            <p:cNvSpPr txBox="1"/>
            <p:nvPr/>
          </p:nvSpPr>
          <p:spPr>
            <a:xfrm>
              <a:off x="7886752" y="519312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15">
            <a:extLst>
              <a:ext uri="{FF2B5EF4-FFF2-40B4-BE49-F238E27FC236}">
                <a16:creationId xmlns:a16="http://schemas.microsoft.com/office/drawing/2014/main" id="{CEE704BB-36C2-45F8-88BC-BFB6DFBA3A54}"/>
              </a:ext>
            </a:extLst>
          </p:cNvPr>
          <p:cNvGrpSpPr/>
          <p:nvPr/>
        </p:nvGrpSpPr>
        <p:grpSpPr>
          <a:xfrm>
            <a:off x="685052" y="1887665"/>
            <a:ext cx="3254334" cy="944910"/>
            <a:chOff x="2107062" y="2174433"/>
            <a:chExt cx="2338164" cy="944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40AB7C-A8A4-49E0-AD1D-9A0AA6ED829A}"/>
                </a:ext>
              </a:extLst>
            </p:cNvPr>
            <p:cNvSpPr txBox="1"/>
            <p:nvPr/>
          </p:nvSpPr>
          <p:spPr>
            <a:xfrm>
              <a:off x="2107062" y="217443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B4274E-8747-4CA1-B488-FE7A14D0AEF8}"/>
                </a:ext>
              </a:extLst>
            </p:cNvPr>
            <p:cNvSpPr txBox="1"/>
            <p:nvPr/>
          </p:nvSpPr>
          <p:spPr>
            <a:xfrm>
              <a:off x="2107062" y="247301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6">
            <a:extLst>
              <a:ext uri="{FF2B5EF4-FFF2-40B4-BE49-F238E27FC236}">
                <a16:creationId xmlns:a16="http://schemas.microsoft.com/office/drawing/2014/main" id="{93092648-1777-4056-A316-39F9A2E37231}"/>
              </a:ext>
            </a:extLst>
          </p:cNvPr>
          <p:cNvGrpSpPr/>
          <p:nvPr/>
        </p:nvGrpSpPr>
        <p:grpSpPr>
          <a:xfrm>
            <a:off x="685052" y="3680431"/>
            <a:ext cx="3254334" cy="944910"/>
            <a:chOff x="2088012" y="3967199"/>
            <a:chExt cx="2338164" cy="9449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CACB7A-93A0-4291-BF50-514E331F305A}"/>
                </a:ext>
              </a:extLst>
            </p:cNvPr>
            <p:cNvSpPr txBox="1"/>
            <p:nvPr/>
          </p:nvSpPr>
          <p:spPr>
            <a:xfrm>
              <a:off x="2088012" y="3967199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505A24-456D-47DD-B3AE-19A0D9F719FD}"/>
                </a:ext>
              </a:extLst>
            </p:cNvPr>
            <p:cNvSpPr txBox="1"/>
            <p:nvPr/>
          </p:nvSpPr>
          <p:spPr>
            <a:xfrm>
              <a:off x="2088012" y="4265778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30">
            <a:extLst>
              <a:ext uri="{FF2B5EF4-FFF2-40B4-BE49-F238E27FC236}">
                <a16:creationId xmlns:a16="http://schemas.microsoft.com/office/drawing/2014/main" id="{5AC7E70D-2F6D-4AE2-87BD-E39BA3BCE1F3}"/>
              </a:ext>
            </a:extLst>
          </p:cNvPr>
          <p:cNvSpPr/>
          <p:nvPr/>
        </p:nvSpPr>
        <p:spPr>
          <a:xfrm>
            <a:off x="7628642" y="5052311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78AB9A11-4621-49B8-9C4C-1F95151662A6}"/>
              </a:ext>
            </a:extLst>
          </p:cNvPr>
          <p:cNvSpPr/>
          <p:nvPr/>
        </p:nvSpPr>
        <p:spPr>
          <a:xfrm>
            <a:off x="4208399" y="3947465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BBB31939-8DCD-4BD3-A91A-B0CBE60D134F}"/>
              </a:ext>
            </a:extLst>
          </p:cNvPr>
          <p:cNvSpPr>
            <a:spLocks noChangeAspect="1"/>
          </p:cNvSpPr>
          <p:nvPr/>
        </p:nvSpPr>
        <p:spPr>
          <a:xfrm rot="9900000">
            <a:off x="7665419" y="3259477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Donut 24">
            <a:extLst>
              <a:ext uri="{FF2B5EF4-FFF2-40B4-BE49-F238E27FC236}">
                <a16:creationId xmlns:a16="http://schemas.microsoft.com/office/drawing/2014/main" id="{6C3DE001-20BB-47F3-AB78-C1F5AE68864B}"/>
              </a:ext>
            </a:extLst>
          </p:cNvPr>
          <p:cNvSpPr/>
          <p:nvPr/>
        </p:nvSpPr>
        <p:spPr>
          <a:xfrm>
            <a:off x="4173938" y="2144097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entagon 1">
            <a:extLst>
              <a:ext uri="{FF2B5EF4-FFF2-40B4-BE49-F238E27FC236}">
                <a16:creationId xmlns:a16="http://schemas.microsoft.com/office/drawing/2014/main" id="{A908BF55-BD17-43F4-B9C5-2535742A67D6}"/>
              </a:ext>
            </a:extLst>
          </p:cNvPr>
          <p:cNvSpPr/>
          <p:nvPr/>
        </p:nvSpPr>
        <p:spPr>
          <a:xfrm rot="10800000">
            <a:off x="3332423" y="1899473"/>
            <a:ext cx="5328000" cy="1332000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75E6DC-0C5F-468D-B01F-FE0D978AD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102967"/>
              </p:ext>
            </p:extLst>
          </p:nvPr>
        </p:nvGraphicFramePr>
        <p:xfrm>
          <a:off x="3637661" y="2025473"/>
          <a:ext cx="4932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Pentagon 11">
            <a:extLst>
              <a:ext uri="{FF2B5EF4-FFF2-40B4-BE49-F238E27FC236}">
                <a16:creationId xmlns:a16="http://schemas.microsoft.com/office/drawing/2014/main" id="{CE5AF658-2601-460D-B228-02250F4459CE}"/>
              </a:ext>
            </a:extLst>
          </p:cNvPr>
          <p:cNvSpPr/>
          <p:nvPr/>
        </p:nvSpPr>
        <p:spPr>
          <a:xfrm rot="10800000">
            <a:off x="8519892" y="1899473"/>
            <a:ext cx="2736000" cy="1332000"/>
          </a:xfrm>
          <a:prstGeom prst="homePlate">
            <a:avLst>
              <a:gd name="adj" fmla="val 14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9BE5B15B-1978-4654-8AE0-A353EE2BC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69966"/>
              </p:ext>
            </p:extLst>
          </p:nvPr>
        </p:nvGraphicFramePr>
        <p:xfrm>
          <a:off x="8843892" y="2025473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Pentagon 5">
            <a:extLst>
              <a:ext uri="{FF2B5EF4-FFF2-40B4-BE49-F238E27FC236}">
                <a16:creationId xmlns:a16="http://schemas.microsoft.com/office/drawing/2014/main" id="{502465EC-FEF0-47E7-91F6-9F9E29A12AEE}"/>
              </a:ext>
            </a:extLst>
          </p:cNvPr>
          <p:cNvSpPr/>
          <p:nvPr/>
        </p:nvSpPr>
        <p:spPr>
          <a:xfrm rot="16200000">
            <a:off x="9203892" y="2622989"/>
            <a:ext cx="1584000" cy="2520000"/>
          </a:xfrm>
          <a:prstGeom prst="homePlate">
            <a:avLst>
              <a:gd name="adj" fmla="val 14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F06383-3371-4D93-8636-EAE177E84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18991"/>
              </p:ext>
            </p:extLst>
          </p:nvPr>
        </p:nvGraphicFramePr>
        <p:xfrm>
          <a:off x="8843892" y="3468990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Pentagon 7">
            <a:extLst>
              <a:ext uri="{FF2B5EF4-FFF2-40B4-BE49-F238E27FC236}">
                <a16:creationId xmlns:a16="http://schemas.microsoft.com/office/drawing/2014/main" id="{63443656-7622-424B-A118-EEFD83A719F0}"/>
              </a:ext>
            </a:extLst>
          </p:cNvPr>
          <p:cNvSpPr/>
          <p:nvPr/>
        </p:nvSpPr>
        <p:spPr>
          <a:xfrm>
            <a:off x="6123222" y="3342989"/>
            <a:ext cx="2736000" cy="1332000"/>
          </a:xfrm>
          <a:prstGeom prst="homePlate">
            <a:avLst>
              <a:gd name="adj" fmla="val 14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77D242-98E8-4A5C-981C-E91CED90F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77653"/>
              </p:ext>
            </p:extLst>
          </p:nvPr>
        </p:nvGraphicFramePr>
        <p:xfrm>
          <a:off x="6240776" y="3468990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Pentagon 9">
            <a:extLst>
              <a:ext uri="{FF2B5EF4-FFF2-40B4-BE49-F238E27FC236}">
                <a16:creationId xmlns:a16="http://schemas.microsoft.com/office/drawing/2014/main" id="{BDB21BDD-1031-4D7D-94B1-07553B20B019}"/>
              </a:ext>
            </a:extLst>
          </p:cNvPr>
          <p:cNvSpPr/>
          <p:nvPr/>
        </p:nvSpPr>
        <p:spPr>
          <a:xfrm>
            <a:off x="3515007" y="3342989"/>
            <a:ext cx="2772000" cy="1332000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BF2B8C-E5AB-40BA-9557-6C95FB42B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7475"/>
              </p:ext>
            </p:extLst>
          </p:nvPr>
        </p:nvGraphicFramePr>
        <p:xfrm>
          <a:off x="3637661" y="3468990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Pentagon 11">
            <a:extLst>
              <a:ext uri="{FF2B5EF4-FFF2-40B4-BE49-F238E27FC236}">
                <a16:creationId xmlns:a16="http://schemas.microsoft.com/office/drawing/2014/main" id="{1A6555E1-F35A-410A-9754-73DA70916D5D}"/>
              </a:ext>
            </a:extLst>
          </p:cNvPr>
          <p:cNvSpPr/>
          <p:nvPr/>
        </p:nvSpPr>
        <p:spPr>
          <a:xfrm>
            <a:off x="923158" y="3342989"/>
            <a:ext cx="2736000" cy="1332000"/>
          </a:xfrm>
          <a:prstGeom prst="homePlate">
            <a:avLst>
              <a:gd name="adj" fmla="val 14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550560-B161-46FD-8267-226E3D217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63937"/>
              </p:ext>
            </p:extLst>
          </p:nvPr>
        </p:nvGraphicFramePr>
        <p:xfrm>
          <a:off x="1034546" y="3468990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Pentagon 5">
            <a:extLst>
              <a:ext uri="{FF2B5EF4-FFF2-40B4-BE49-F238E27FC236}">
                <a16:creationId xmlns:a16="http://schemas.microsoft.com/office/drawing/2014/main" id="{ECD7CE16-5A9C-4AB1-B85C-A1EBD659FF77}"/>
              </a:ext>
            </a:extLst>
          </p:cNvPr>
          <p:cNvSpPr/>
          <p:nvPr/>
        </p:nvSpPr>
        <p:spPr>
          <a:xfrm rot="16200000">
            <a:off x="1396517" y="4066506"/>
            <a:ext cx="1584000" cy="2520000"/>
          </a:xfrm>
          <a:prstGeom prst="homePlate">
            <a:avLst>
              <a:gd name="adj" fmla="val 14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8105AD9E-C6C0-48FD-8D7B-6F48085CB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51479"/>
              </p:ext>
            </p:extLst>
          </p:nvPr>
        </p:nvGraphicFramePr>
        <p:xfrm>
          <a:off x="1036517" y="4912507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Pentagon 17">
            <a:extLst>
              <a:ext uri="{FF2B5EF4-FFF2-40B4-BE49-F238E27FC236}">
                <a16:creationId xmlns:a16="http://schemas.microsoft.com/office/drawing/2014/main" id="{FA60D360-E6D0-41E4-B298-FF0886D8DB91}"/>
              </a:ext>
            </a:extLst>
          </p:cNvPr>
          <p:cNvSpPr/>
          <p:nvPr/>
        </p:nvSpPr>
        <p:spPr>
          <a:xfrm rot="10800000">
            <a:off x="3332423" y="4786504"/>
            <a:ext cx="5328000" cy="1332000"/>
          </a:xfrm>
          <a:prstGeom prst="homePlate">
            <a:avLst>
              <a:gd name="adj" fmla="val 14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5BC2808-0358-40C6-8657-B6D043F9A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484"/>
              </p:ext>
            </p:extLst>
          </p:nvPr>
        </p:nvGraphicFramePr>
        <p:xfrm>
          <a:off x="3637661" y="4912507"/>
          <a:ext cx="4932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Pentagon 9">
            <a:extLst>
              <a:ext uri="{FF2B5EF4-FFF2-40B4-BE49-F238E27FC236}">
                <a16:creationId xmlns:a16="http://schemas.microsoft.com/office/drawing/2014/main" id="{5DDF5C2B-451C-4A67-BADB-9D7627613959}"/>
              </a:ext>
            </a:extLst>
          </p:cNvPr>
          <p:cNvSpPr/>
          <p:nvPr/>
        </p:nvSpPr>
        <p:spPr>
          <a:xfrm rot="10800000">
            <a:off x="8483892" y="4786505"/>
            <a:ext cx="2772000" cy="1332000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A9B8EDE2-A724-4784-BD35-7AD084BE7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5036"/>
              </p:ext>
            </p:extLst>
          </p:nvPr>
        </p:nvGraphicFramePr>
        <p:xfrm>
          <a:off x="8843892" y="4912507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396C93-0536-49FE-AB6C-904A60E53C80}"/>
              </a:ext>
            </a:extLst>
          </p:cNvPr>
          <p:cNvGrpSpPr/>
          <p:nvPr/>
        </p:nvGrpSpPr>
        <p:grpSpPr>
          <a:xfrm>
            <a:off x="6298513" y="507131"/>
            <a:ext cx="2381224" cy="2644675"/>
            <a:chOff x="656084" y="3396711"/>
            <a:chExt cx="3746765" cy="26446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94B5AD-B5E7-4B38-83EB-C4C8A8CF0F52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A5486E-9EAE-4FDC-BAD1-41626039A550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C8DE8C-9590-4880-973D-244A6BCF3EC4}"/>
              </a:ext>
            </a:extLst>
          </p:cNvPr>
          <p:cNvGrpSpPr/>
          <p:nvPr/>
        </p:nvGrpSpPr>
        <p:grpSpPr>
          <a:xfrm>
            <a:off x="3296539" y="507131"/>
            <a:ext cx="2381224" cy="2644675"/>
            <a:chOff x="656084" y="3396711"/>
            <a:chExt cx="3746765" cy="26446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FFDDB5-F6E5-418F-965C-BD7CE5F17D5E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DD2E45-7B26-478B-915F-F6EF5EFF01C7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39BE44-B8ED-4703-85B5-1F5FDA204054}"/>
              </a:ext>
            </a:extLst>
          </p:cNvPr>
          <p:cNvGrpSpPr/>
          <p:nvPr/>
        </p:nvGrpSpPr>
        <p:grpSpPr>
          <a:xfrm>
            <a:off x="9300486" y="507131"/>
            <a:ext cx="2381224" cy="2644675"/>
            <a:chOff x="656084" y="3396711"/>
            <a:chExt cx="3746765" cy="26446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7B17A2-4E65-4C01-AAF7-8099655CFDD2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C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F7CAD5-CDF5-454B-A2A6-B102D71D7C44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0D44AFD-83D1-446D-BD72-D495CCDC0259}"/>
              </a:ext>
            </a:extLst>
          </p:cNvPr>
          <p:cNvSpPr txBox="1"/>
          <p:nvPr/>
        </p:nvSpPr>
        <p:spPr>
          <a:xfrm>
            <a:off x="599763" y="607993"/>
            <a:ext cx="2289316" cy="215443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/>
              <a:t>We Create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Quality </a:t>
            </a:r>
            <a:r>
              <a:rPr lang="en-US" altLang="ko-KR" sz="2800" dirty="0"/>
              <a:t>Professional </a:t>
            </a:r>
          </a:p>
          <a:p>
            <a:r>
              <a:rPr lang="en-US" altLang="ko-KR" sz="2800" dirty="0"/>
              <a:t>PPT </a:t>
            </a:r>
            <a:r>
              <a:rPr lang="en-US" altLang="ko-KR" sz="2800" dirty="0">
                <a:solidFill>
                  <a:schemeClr val="accent2"/>
                </a:solidFill>
              </a:rPr>
              <a:t>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38E2CF2-FB4B-4B56-8470-C9DDA3794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492883"/>
              </p:ext>
            </p:extLst>
          </p:nvPr>
        </p:nvGraphicFramePr>
        <p:xfrm>
          <a:off x="870169" y="2136781"/>
          <a:ext cx="10460052" cy="311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4">
            <a:extLst>
              <a:ext uri="{FF2B5EF4-FFF2-40B4-BE49-F238E27FC236}">
                <a16:creationId xmlns:a16="http://schemas.microsoft.com/office/drawing/2014/main" id="{EB5FC187-7CF9-4798-8CF1-5193A2076FA2}"/>
              </a:ext>
            </a:extLst>
          </p:cNvPr>
          <p:cNvGrpSpPr/>
          <p:nvPr/>
        </p:nvGrpSpPr>
        <p:grpSpPr>
          <a:xfrm>
            <a:off x="1370445" y="5284633"/>
            <a:ext cx="2520000" cy="909377"/>
            <a:chOff x="1380493" y="5204245"/>
            <a:chExt cx="2520000" cy="9093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642D44-A8F1-4E77-BB0A-EA30668323E4}"/>
                </a:ext>
              </a:extLst>
            </p:cNvPr>
            <p:cNvSpPr txBox="1"/>
            <p:nvPr/>
          </p:nvSpPr>
          <p:spPr>
            <a:xfrm>
              <a:off x="1380493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Contents A 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51D398-B399-496F-B713-8908B33E9946}"/>
                </a:ext>
              </a:extLst>
            </p:cNvPr>
            <p:cNvSpPr txBox="1"/>
            <p:nvPr/>
          </p:nvSpPr>
          <p:spPr>
            <a:xfrm>
              <a:off x="1380493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5AC881C4-A3F1-4AC5-8106-78C20C10D5E3}"/>
              </a:ext>
            </a:extLst>
          </p:cNvPr>
          <p:cNvGrpSpPr/>
          <p:nvPr/>
        </p:nvGrpSpPr>
        <p:grpSpPr>
          <a:xfrm>
            <a:off x="5093765" y="5284633"/>
            <a:ext cx="2520000" cy="909377"/>
            <a:chOff x="5347343" y="5204245"/>
            <a:chExt cx="2520000" cy="9093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A82958-2964-4DAC-9268-9158FBF9AE93}"/>
                </a:ext>
              </a:extLst>
            </p:cNvPr>
            <p:cNvSpPr txBox="1"/>
            <p:nvPr/>
          </p:nvSpPr>
          <p:spPr>
            <a:xfrm>
              <a:off x="5347343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Contents B 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121794-B75A-4FB9-8F87-7A78CFDCC142}"/>
                </a:ext>
              </a:extLst>
            </p:cNvPr>
            <p:cNvSpPr txBox="1"/>
            <p:nvPr/>
          </p:nvSpPr>
          <p:spPr>
            <a:xfrm>
              <a:off x="5347343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8">
            <a:extLst>
              <a:ext uri="{FF2B5EF4-FFF2-40B4-BE49-F238E27FC236}">
                <a16:creationId xmlns:a16="http://schemas.microsoft.com/office/drawing/2014/main" id="{11A4DCD0-EC62-4D05-BF8B-05F497A3FA5E}"/>
              </a:ext>
            </a:extLst>
          </p:cNvPr>
          <p:cNvGrpSpPr/>
          <p:nvPr/>
        </p:nvGrpSpPr>
        <p:grpSpPr>
          <a:xfrm>
            <a:off x="8817086" y="5284633"/>
            <a:ext cx="2520000" cy="909377"/>
            <a:chOff x="8690400" y="5204245"/>
            <a:chExt cx="2520000" cy="9093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779D6A-FA34-4DBF-BB09-D472E9DCB401}"/>
                </a:ext>
              </a:extLst>
            </p:cNvPr>
            <p:cNvSpPr txBox="1"/>
            <p:nvPr/>
          </p:nvSpPr>
          <p:spPr>
            <a:xfrm>
              <a:off x="8690400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Contents C 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309D56-24C3-4275-9D66-0E143B8127CE}"/>
                </a:ext>
              </a:extLst>
            </p:cNvPr>
            <p:cNvSpPr txBox="1"/>
            <p:nvPr/>
          </p:nvSpPr>
          <p:spPr>
            <a:xfrm>
              <a:off x="8690400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2B1210-69A1-4D23-9C97-DA01BFCA9713}"/>
              </a:ext>
            </a:extLst>
          </p:cNvPr>
          <p:cNvGrpSpPr/>
          <p:nvPr/>
        </p:nvGrpSpPr>
        <p:grpSpPr>
          <a:xfrm>
            <a:off x="6745944" y="1827533"/>
            <a:ext cx="4626167" cy="276999"/>
            <a:chOff x="2302349" y="1400535"/>
            <a:chExt cx="4626167" cy="276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11F5D7-77CC-4C8B-852D-572067ED90BB}"/>
                </a:ext>
              </a:extLst>
            </p:cNvPr>
            <p:cNvGrpSpPr/>
            <p:nvPr/>
          </p:nvGrpSpPr>
          <p:grpSpPr>
            <a:xfrm>
              <a:off x="2302349" y="1400535"/>
              <a:ext cx="1457815" cy="276999"/>
              <a:chOff x="5658150" y="2096795"/>
              <a:chExt cx="1457815" cy="2769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999A4AE-749C-410D-B916-CDA31EFE80D1}"/>
                  </a:ext>
                </a:extLst>
              </p:cNvPr>
              <p:cNvSpPr/>
              <p:nvPr/>
            </p:nvSpPr>
            <p:spPr>
              <a:xfrm>
                <a:off x="5658150" y="2167215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928207-9FD2-4877-B607-6F72FD81D1B3}"/>
                  </a:ext>
                </a:extLst>
              </p:cNvPr>
              <p:cNvSpPr txBox="1"/>
              <p:nvPr/>
            </p:nvSpPr>
            <p:spPr>
              <a:xfrm>
                <a:off x="5806616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EBD958-10A8-4347-8EA6-EF61A6C1EFBC}"/>
                </a:ext>
              </a:extLst>
            </p:cNvPr>
            <p:cNvGrpSpPr/>
            <p:nvPr/>
          </p:nvGrpSpPr>
          <p:grpSpPr>
            <a:xfrm>
              <a:off x="3886525" y="1400535"/>
              <a:ext cx="1457815" cy="276999"/>
              <a:chOff x="5388820" y="2096795"/>
              <a:chExt cx="1457815" cy="27699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4AA5CC-17C7-4828-84B6-F3E9807BC1EE}"/>
                  </a:ext>
                </a:extLst>
              </p:cNvPr>
              <p:cNvSpPr/>
              <p:nvPr/>
            </p:nvSpPr>
            <p:spPr>
              <a:xfrm>
                <a:off x="5388820" y="2167215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BA1B4D-D03B-4C9D-AABA-551C13BCE9E6}"/>
                  </a:ext>
                </a:extLst>
              </p:cNvPr>
              <p:cNvSpPr txBox="1"/>
              <p:nvPr/>
            </p:nvSpPr>
            <p:spPr>
              <a:xfrm>
                <a:off x="5537286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2C9E61C-E60D-42CB-8A96-0C5EF39F08F8}"/>
                </a:ext>
              </a:extLst>
            </p:cNvPr>
            <p:cNvGrpSpPr/>
            <p:nvPr/>
          </p:nvGrpSpPr>
          <p:grpSpPr>
            <a:xfrm>
              <a:off x="5470701" y="1400535"/>
              <a:ext cx="1457815" cy="276999"/>
              <a:chOff x="5119489" y="2096795"/>
              <a:chExt cx="1457815" cy="2769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958EC8-D43B-4776-A542-4987CE95DD90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0B6ECD-F87E-44C9-B89D-A8532B93446D}"/>
                  </a:ext>
                </a:extLst>
              </p:cNvPr>
              <p:cNvSpPr txBox="1"/>
              <p:nvPr/>
            </p:nvSpPr>
            <p:spPr>
              <a:xfrm>
                <a:off x="5267955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7CA66C92-46CC-4011-B233-92514A42F873}"/>
              </a:ext>
            </a:extLst>
          </p:cNvPr>
          <p:cNvSpPr/>
          <p:nvPr/>
        </p:nvSpPr>
        <p:spPr>
          <a:xfrm>
            <a:off x="4540710" y="5463548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Trapezoid 22">
            <a:extLst>
              <a:ext uri="{FF2B5EF4-FFF2-40B4-BE49-F238E27FC236}">
                <a16:creationId xmlns:a16="http://schemas.microsoft.com/office/drawing/2014/main" id="{FB6CD6DA-2A01-4133-B0FF-3B9143890F92}"/>
              </a:ext>
            </a:extLst>
          </p:cNvPr>
          <p:cNvSpPr>
            <a:spLocks noChangeAspect="1"/>
          </p:cNvSpPr>
          <p:nvPr/>
        </p:nvSpPr>
        <p:spPr>
          <a:xfrm>
            <a:off x="8253754" y="5463548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Freeform 53">
            <a:extLst>
              <a:ext uri="{FF2B5EF4-FFF2-40B4-BE49-F238E27FC236}">
                <a16:creationId xmlns:a16="http://schemas.microsoft.com/office/drawing/2014/main" id="{95EC1FF9-BE03-4FB0-9C80-371E9E765F82}"/>
              </a:ext>
            </a:extLst>
          </p:cNvPr>
          <p:cNvSpPr/>
          <p:nvPr/>
        </p:nvSpPr>
        <p:spPr>
          <a:xfrm>
            <a:off x="870169" y="5431908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52">
            <a:extLst>
              <a:ext uri="{FF2B5EF4-FFF2-40B4-BE49-F238E27FC236}">
                <a16:creationId xmlns:a16="http://schemas.microsoft.com/office/drawing/2014/main" id="{22922380-F68C-42EA-9320-581311CF4D2E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2676146" y="1898805"/>
            <a:ext cx="1408656" cy="3414827"/>
          </a:xfrm>
          <a:prstGeom prst="bentConnector2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56">
            <a:extLst>
              <a:ext uri="{FF2B5EF4-FFF2-40B4-BE49-F238E27FC236}">
                <a16:creationId xmlns:a16="http://schemas.microsoft.com/office/drawing/2014/main" id="{7CE3237D-F333-4F85-8377-DCFF6C6F671B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8104506" y="1896112"/>
            <a:ext cx="1408656" cy="3420211"/>
          </a:xfrm>
          <a:prstGeom prst="bentConnector2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61">
            <a:extLst>
              <a:ext uri="{FF2B5EF4-FFF2-40B4-BE49-F238E27FC236}">
                <a16:creationId xmlns:a16="http://schemas.microsoft.com/office/drawing/2014/main" id="{3964E84F-48C6-4563-94B5-82F7951F6070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7385008" y="3388083"/>
            <a:ext cx="713582" cy="1131343"/>
          </a:xfrm>
          <a:prstGeom prst="bentConnector2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71">
            <a:extLst>
              <a:ext uri="{FF2B5EF4-FFF2-40B4-BE49-F238E27FC236}">
                <a16:creationId xmlns:a16="http://schemas.microsoft.com/office/drawing/2014/main" id="{FB99DAE7-FE22-4972-99C3-F8C6388E22C1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4134045" y="3356702"/>
            <a:ext cx="704328" cy="1203358"/>
          </a:xfrm>
          <a:prstGeom prst="bentConnector2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1D722E-EA65-4FEB-A0A1-5BCAF1BDD1F0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6090616" y="3932040"/>
            <a:ext cx="5384" cy="37850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064D5C9-01D1-4903-88E7-4115BC15D10D}"/>
              </a:ext>
            </a:extLst>
          </p:cNvPr>
          <p:cNvSpPr/>
          <p:nvPr/>
        </p:nvSpPr>
        <p:spPr>
          <a:xfrm>
            <a:off x="5750828" y="4310546"/>
            <a:ext cx="690346" cy="690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2D840-8750-45F8-AA54-5FC8C44AEAEC}"/>
              </a:ext>
            </a:extLst>
          </p:cNvPr>
          <p:cNvSpPr/>
          <p:nvPr/>
        </p:nvSpPr>
        <p:spPr>
          <a:xfrm>
            <a:off x="7962298" y="4310546"/>
            <a:ext cx="690346" cy="6903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4D51CD-3382-41C1-A9E8-9FB178638C4E}"/>
              </a:ext>
            </a:extLst>
          </p:cNvPr>
          <p:cNvSpPr/>
          <p:nvPr/>
        </p:nvSpPr>
        <p:spPr>
          <a:xfrm>
            <a:off x="10173766" y="4310546"/>
            <a:ext cx="690346" cy="6903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050925C-2F4A-4307-9F61-BF7F6910558A}"/>
              </a:ext>
            </a:extLst>
          </p:cNvPr>
          <p:cNvSpPr/>
          <p:nvPr/>
        </p:nvSpPr>
        <p:spPr>
          <a:xfrm>
            <a:off x="10353521" y="4490618"/>
            <a:ext cx="330836" cy="330202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5FA83AF6-5363-4179-B8EB-6B95C5400EBF}"/>
              </a:ext>
            </a:extLst>
          </p:cNvPr>
          <p:cNvSpPr/>
          <p:nvPr/>
        </p:nvSpPr>
        <p:spPr>
          <a:xfrm rot="14270044">
            <a:off x="8131075" y="4470020"/>
            <a:ext cx="356539" cy="371401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20BC2908-573D-42BE-8B41-F91DABDEBFD1}"/>
              </a:ext>
            </a:extLst>
          </p:cNvPr>
          <p:cNvSpPr/>
          <p:nvPr/>
        </p:nvSpPr>
        <p:spPr>
          <a:xfrm>
            <a:off x="5916067" y="4520662"/>
            <a:ext cx="349099" cy="270114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851E7-2A62-4B2D-87E8-59284581CBF4}"/>
              </a:ext>
            </a:extLst>
          </p:cNvPr>
          <p:cNvSpPr/>
          <p:nvPr/>
        </p:nvSpPr>
        <p:spPr>
          <a:xfrm>
            <a:off x="3539358" y="4310546"/>
            <a:ext cx="690346" cy="6903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Donut 15">
            <a:extLst>
              <a:ext uri="{FF2B5EF4-FFF2-40B4-BE49-F238E27FC236}">
                <a16:creationId xmlns:a16="http://schemas.microsoft.com/office/drawing/2014/main" id="{27E7D4ED-B50D-4ECE-9648-31C61A93CF2E}"/>
              </a:ext>
            </a:extLst>
          </p:cNvPr>
          <p:cNvSpPr/>
          <p:nvPr/>
        </p:nvSpPr>
        <p:spPr>
          <a:xfrm>
            <a:off x="3722788" y="4488098"/>
            <a:ext cx="334800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C32A4D-93A3-48AC-81EB-74797F6A6CA1}"/>
              </a:ext>
            </a:extLst>
          </p:cNvPr>
          <p:cNvSpPr/>
          <p:nvPr/>
        </p:nvSpPr>
        <p:spPr>
          <a:xfrm>
            <a:off x="1327888" y="4310546"/>
            <a:ext cx="690346" cy="6903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rapezoid 3">
            <a:extLst>
              <a:ext uri="{FF2B5EF4-FFF2-40B4-BE49-F238E27FC236}">
                <a16:creationId xmlns:a16="http://schemas.microsoft.com/office/drawing/2014/main" id="{CC685D0E-508C-4B4F-A460-693F936B8225}"/>
              </a:ext>
            </a:extLst>
          </p:cNvPr>
          <p:cNvSpPr/>
          <p:nvPr/>
        </p:nvSpPr>
        <p:spPr>
          <a:xfrm>
            <a:off x="1481816" y="4460804"/>
            <a:ext cx="382495" cy="389830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44D1C0-2CBE-4219-9671-6471AF4D5CFC}"/>
              </a:ext>
            </a:extLst>
          </p:cNvPr>
          <p:cNvGrpSpPr/>
          <p:nvPr/>
        </p:nvGrpSpPr>
        <p:grpSpPr>
          <a:xfrm>
            <a:off x="2906413" y="5192862"/>
            <a:ext cx="1956234" cy="923330"/>
            <a:chOff x="2725123" y="4283314"/>
            <a:chExt cx="1292073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567AB5-7DBD-46F0-8D46-10C42D1924E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365983-A786-48F5-9DC2-39C662708E2A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5E2881-4DB1-4B46-8C0E-18E7B27E5B65}"/>
              </a:ext>
            </a:extLst>
          </p:cNvPr>
          <p:cNvGrpSpPr/>
          <p:nvPr/>
        </p:nvGrpSpPr>
        <p:grpSpPr>
          <a:xfrm>
            <a:off x="9540824" y="5192862"/>
            <a:ext cx="1956234" cy="923330"/>
            <a:chOff x="2725123" y="4283314"/>
            <a:chExt cx="1292073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B16E4A-07EA-4CC3-841C-49CB4FBA1EDA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172D78-D692-4376-8A3A-F0A0D0936506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EC5E6F-7CDA-4320-A84D-76F230D3B951}"/>
              </a:ext>
            </a:extLst>
          </p:cNvPr>
          <p:cNvGrpSpPr/>
          <p:nvPr/>
        </p:nvGrpSpPr>
        <p:grpSpPr>
          <a:xfrm>
            <a:off x="694945" y="5192862"/>
            <a:ext cx="1956234" cy="923330"/>
            <a:chOff x="2725123" y="4283314"/>
            <a:chExt cx="1292073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F6304A-8F52-4C6C-9E07-1374CE8D595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63C509-7A28-4E2F-B755-C250C302E0B7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FE1413-C8A0-4663-BE30-5973684B7DF8}"/>
              </a:ext>
            </a:extLst>
          </p:cNvPr>
          <p:cNvGrpSpPr/>
          <p:nvPr/>
        </p:nvGrpSpPr>
        <p:grpSpPr>
          <a:xfrm>
            <a:off x="5117883" y="5192862"/>
            <a:ext cx="1956234" cy="923330"/>
            <a:chOff x="2725123" y="4283314"/>
            <a:chExt cx="1292073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9C1B23-9840-4905-9892-669482DD244A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03503B-F330-42D4-A2F2-EDC63797B0B6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D48DC2-9095-48E1-8E60-59BF5A19B726}"/>
              </a:ext>
            </a:extLst>
          </p:cNvPr>
          <p:cNvGrpSpPr/>
          <p:nvPr/>
        </p:nvGrpSpPr>
        <p:grpSpPr>
          <a:xfrm>
            <a:off x="7329353" y="5192862"/>
            <a:ext cx="1956234" cy="923330"/>
            <a:chOff x="2725123" y="4283314"/>
            <a:chExt cx="1292073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FFC408-0EF6-4BEF-BCAD-1AA2322F6D46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5E6E71-4B56-4692-9338-75D995E79AD3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aphic 175">
            <a:extLst>
              <a:ext uri="{FF2B5EF4-FFF2-40B4-BE49-F238E27FC236}">
                <a16:creationId xmlns:a16="http://schemas.microsoft.com/office/drawing/2014/main" id="{2DED12EF-3941-44D5-94EF-BFC5E724C0DB}"/>
              </a:ext>
            </a:extLst>
          </p:cNvPr>
          <p:cNvGrpSpPr/>
          <p:nvPr/>
        </p:nvGrpSpPr>
        <p:grpSpPr>
          <a:xfrm>
            <a:off x="4739617" y="1564934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5907EE0-74CD-496B-878D-F8095029E03D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aphic 175">
              <a:extLst>
                <a:ext uri="{FF2B5EF4-FFF2-40B4-BE49-F238E27FC236}">
                  <a16:creationId xmlns:a16="http://schemas.microsoft.com/office/drawing/2014/main" id="{820D983C-FDBB-4FEE-8F8A-C723E1B564A7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991B48F-870D-474F-ABCE-22F7E42C92A0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65E7C69-65C9-422A-BF93-2DA7224CDD40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EC6CE26-AF6A-49DA-8D3A-C727E7776DA9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3829663-6951-4CC6-84F8-3B8DB0DCCB3E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10EA639-FC1C-479C-A810-F89A99738FA2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A84C237-2B63-43C5-91BE-BAD1DE0F0460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37F5C5C-1F14-4702-93DF-28CEDDD0D46C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E7E341B-FD9D-4E37-B2A0-C076E3FD08EB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BB60F6F-81E9-44AE-9052-AE1F82E2B22E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A1513B1-A88C-4B90-9196-B9B068D2E72B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CE51389-3AF0-4CB7-87AC-FECCF24BC70D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B867244-0AF8-4B30-8369-C37F2828659A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819463E-49C9-4241-A0D0-52A423A74A87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47B2C77-84D4-4B5A-A6E2-14D0F8FD3339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C6E4C11-C2B6-41DD-864F-DA386F9352B0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D3EFCCB-FC7B-4C95-9712-5BAD3A3057EC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700B1DB-0AAE-4A01-BA93-B9A0A7F54319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15349D0-08B3-4820-8314-D3A2D1B7B0BB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03879E9-EC3A-46CB-B3AC-035AF367A7B5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D3AF21E-84D1-4531-B479-76EA778366D2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38DC511-27BF-4994-93F2-B862C2F94F3E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272CED6-2B80-4721-87D2-A9DA41290C08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A1FFBE6-7198-4747-A3F0-64AEBE6114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2ED1B7-7AC0-4FEC-A5A0-5B77F6EB0B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BC315-E344-4512-8F5D-CD41DCAC6526}"/>
              </a:ext>
            </a:extLst>
          </p:cNvPr>
          <p:cNvGrpSpPr/>
          <p:nvPr/>
        </p:nvGrpSpPr>
        <p:grpSpPr>
          <a:xfrm>
            <a:off x="724148" y="1517496"/>
            <a:ext cx="2709212" cy="5340504"/>
            <a:chOff x="827584" y="1340768"/>
            <a:chExt cx="2736304" cy="5340504"/>
          </a:xfrm>
        </p:grpSpPr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B2A79A34-D343-46FD-BF33-170D56191C3C}"/>
                </a:ext>
              </a:extLst>
            </p:cNvPr>
            <p:cNvSpPr/>
            <p:nvPr/>
          </p:nvSpPr>
          <p:spPr>
            <a:xfrm>
              <a:off x="827584" y="1340768"/>
              <a:ext cx="2736304" cy="211832"/>
            </a:xfrm>
            <a:custGeom>
              <a:avLst/>
              <a:gdLst>
                <a:gd name="connsiteX0" fmla="*/ 0 w 2736304"/>
                <a:gd name="connsiteY0" fmla="*/ 0 h 211832"/>
                <a:gd name="connsiteX1" fmla="*/ 2736304 w 2736304"/>
                <a:gd name="connsiteY1" fmla="*/ 0 h 211832"/>
                <a:gd name="connsiteX2" fmla="*/ 2736304 w 2736304"/>
                <a:gd name="connsiteY2" fmla="*/ 211832 h 211832"/>
                <a:gd name="connsiteX3" fmla="*/ 0 w 2736304"/>
                <a:gd name="connsiteY3" fmla="*/ 211832 h 211832"/>
                <a:gd name="connsiteX4" fmla="*/ 0 w 2736304"/>
                <a:gd name="connsiteY4" fmla="*/ 0 h 211832"/>
                <a:gd name="connsiteX0" fmla="*/ 220980 w 2736304"/>
                <a:gd name="connsiteY0" fmla="*/ 0 h 211832"/>
                <a:gd name="connsiteX1" fmla="*/ 2736304 w 2736304"/>
                <a:gd name="connsiteY1" fmla="*/ 0 h 211832"/>
                <a:gd name="connsiteX2" fmla="*/ 2736304 w 2736304"/>
                <a:gd name="connsiteY2" fmla="*/ 211832 h 211832"/>
                <a:gd name="connsiteX3" fmla="*/ 0 w 2736304"/>
                <a:gd name="connsiteY3" fmla="*/ 211832 h 211832"/>
                <a:gd name="connsiteX4" fmla="*/ 220980 w 2736304"/>
                <a:gd name="connsiteY4" fmla="*/ 0 h 21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304" h="211832">
                  <a:moveTo>
                    <a:pt x="220980" y="0"/>
                  </a:moveTo>
                  <a:lnTo>
                    <a:pt x="2736304" y="0"/>
                  </a:lnTo>
                  <a:lnTo>
                    <a:pt x="2736304" y="211832"/>
                  </a:lnTo>
                  <a:lnTo>
                    <a:pt x="0" y="211832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D90781-D2A5-4033-82A5-FB8B65CBF0EE}"/>
                </a:ext>
              </a:extLst>
            </p:cNvPr>
            <p:cNvSpPr/>
            <p:nvPr/>
          </p:nvSpPr>
          <p:spPr>
            <a:xfrm>
              <a:off x="1043608" y="1340768"/>
              <a:ext cx="2520280" cy="5340504"/>
            </a:xfrm>
            <a:prstGeom prst="rect">
              <a:avLst/>
            </a:prstGeom>
            <a:solidFill>
              <a:schemeClr val="accent4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0D9C49-6963-448C-864A-B645C0A5A158}"/>
              </a:ext>
            </a:extLst>
          </p:cNvPr>
          <p:cNvSpPr txBox="1"/>
          <p:nvPr/>
        </p:nvSpPr>
        <p:spPr>
          <a:xfrm>
            <a:off x="1011947" y="2585714"/>
            <a:ext cx="2347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A4606C-1592-4E81-A126-63232BB6FDAA}"/>
              </a:ext>
            </a:extLst>
          </p:cNvPr>
          <p:cNvGrpSpPr/>
          <p:nvPr/>
        </p:nvGrpSpPr>
        <p:grpSpPr>
          <a:xfrm>
            <a:off x="4043345" y="5179821"/>
            <a:ext cx="2167332" cy="1068787"/>
            <a:chOff x="270024" y="1671304"/>
            <a:chExt cx="1280222" cy="10794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1C3CF5-D108-4227-BF9C-B33D69002D72}"/>
                </a:ext>
              </a:extLst>
            </p:cNvPr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28E030-55BE-4A3B-842F-4F9B5AC1E91F}"/>
                </a:ext>
              </a:extLst>
            </p:cNvPr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389B8-A56D-4E18-A5AD-F7F31EBC5A4D}"/>
              </a:ext>
            </a:extLst>
          </p:cNvPr>
          <p:cNvGrpSpPr/>
          <p:nvPr/>
        </p:nvGrpSpPr>
        <p:grpSpPr>
          <a:xfrm>
            <a:off x="6654663" y="5179821"/>
            <a:ext cx="2167332" cy="1068787"/>
            <a:chOff x="270024" y="1671304"/>
            <a:chExt cx="1280222" cy="10794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C8E7E8-C9A5-4CD8-8436-6F37FB710CA6}"/>
                </a:ext>
              </a:extLst>
            </p:cNvPr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D0AC59-9F12-4D29-BA33-3110D939B89A}"/>
                </a:ext>
              </a:extLst>
            </p:cNvPr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7296EA-7D6F-40A6-8FAE-329619298323}"/>
              </a:ext>
            </a:extLst>
          </p:cNvPr>
          <p:cNvGrpSpPr/>
          <p:nvPr/>
        </p:nvGrpSpPr>
        <p:grpSpPr>
          <a:xfrm>
            <a:off x="9265980" y="5179821"/>
            <a:ext cx="2167332" cy="1068787"/>
            <a:chOff x="270024" y="1671304"/>
            <a:chExt cx="1280222" cy="10794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C069A1-1680-42D5-89C6-2A171C41C08A}"/>
                </a:ext>
              </a:extLst>
            </p:cNvPr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DBBE55-0F25-4C37-815D-9D1382ED5341}"/>
                </a:ext>
              </a:extLst>
            </p:cNvPr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7658674-BBED-4EC5-8BCE-5EECF79D1DC4}"/>
              </a:ext>
            </a:extLst>
          </p:cNvPr>
          <p:cNvSpPr/>
          <p:nvPr/>
        </p:nvSpPr>
        <p:spPr>
          <a:xfrm>
            <a:off x="1092076" y="2183068"/>
            <a:ext cx="346421" cy="320390"/>
          </a:xfrm>
          <a:custGeom>
            <a:avLst/>
            <a:gdLst/>
            <a:ahLst/>
            <a:cxnLst/>
            <a:rect l="l" t="t" r="r" b="b"/>
            <a:pathLst>
              <a:path w="89311" h="82600">
                <a:moveTo>
                  <a:pt x="81739" y="0"/>
                </a:moveTo>
                <a:lnTo>
                  <a:pt x="89311" y="12046"/>
                </a:lnTo>
                <a:cubicBezTo>
                  <a:pt x="83001" y="14684"/>
                  <a:pt x="78355" y="18614"/>
                  <a:pt x="75372" y="23834"/>
                </a:cubicBezTo>
                <a:cubicBezTo>
                  <a:pt x="72389" y="29053"/>
                  <a:pt x="70726" y="36654"/>
                  <a:pt x="70382" y="46634"/>
                </a:cubicBezTo>
                <a:lnTo>
                  <a:pt x="86558" y="46634"/>
                </a:lnTo>
                <a:lnTo>
                  <a:pt x="86558" y="82600"/>
                </a:lnTo>
                <a:lnTo>
                  <a:pt x="53346" y="82600"/>
                </a:lnTo>
                <a:lnTo>
                  <a:pt x="53346" y="54206"/>
                </a:lnTo>
                <a:cubicBezTo>
                  <a:pt x="53346" y="38833"/>
                  <a:pt x="55181" y="27705"/>
                  <a:pt x="58852" y="20822"/>
                </a:cubicBezTo>
                <a:cubicBezTo>
                  <a:pt x="63671" y="11644"/>
                  <a:pt x="71300" y="4704"/>
                  <a:pt x="81739" y="0"/>
                </a:cubicBezTo>
                <a:close/>
                <a:moveTo>
                  <a:pt x="28394" y="0"/>
                </a:moveTo>
                <a:lnTo>
                  <a:pt x="35965" y="12046"/>
                </a:lnTo>
                <a:cubicBezTo>
                  <a:pt x="29656" y="14684"/>
                  <a:pt x="25009" y="18614"/>
                  <a:pt x="22027" y="23834"/>
                </a:cubicBezTo>
                <a:cubicBezTo>
                  <a:pt x="19044" y="29053"/>
                  <a:pt x="17380" y="36654"/>
                  <a:pt x="17036" y="46634"/>
                </a:cubicBezTo>
                <a:lnTo>
                  <a:pt x="33212" y="46634"/>
                </a:lnTo>
                <a:lnTo>
                  <a:pt x="33212" y="82600"/>
                </a:lnTo>
                <a:lnTo>
                  <a:pt x="0" y="82600"/>
                </a:lnTo>
                <a:lnTo>
                  <a:pt x="0" y="54206"/>
                </a:lnTo>
                <a:cubicBezTo>
                  <a:pt x="0" y="38833"/>
                  <a:pt x="1836" y="27705"/>
                  <a:pt x="5507" y="20822"/>
                </a:cubicBezTo>
                <a:cubicBezTo>
                  <a:pt x="10325" y="11644"/>
                  <a:pt x="17954" y="4704"/>
                  <a:pt x="283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ED665D-D7A6-418C-9C0D-95D7C85BF539}"/>
              </a:ext>
            </a:extLst>
          </p:cNvPr>
          <p:cNvSpPr/>
          <p:nvPr/>
        </p:nvSpPr>
        <p:spPr>
          <a:xfrm rot="10800000">
            <a:off x="2774337" y="5327403"/>
            <a:ext cx="346421" cy="320390"/>
          </a:xfrm>
          <a:custGeom>
            <a:avLst/>
            <a:gdLst/>
            <a:ahLst/>
            <a:cxnLst/>
            <a:rect l="l" t="t" r="r" b="b"/>
            <a:pathLst>
              <a:path w="89311" h="82600">
                <a:moveTo>
                  <a:pt x="81739" y="0"/>
                </a:moveTo>
                <a:lnTo>
                  <a:pt x="89311" y="12046"/>
                </a:lnTo>
                <a:cubicBezTo>
                  <a:pt x="83001" y="14684"/>
                  <a:pt x="78355" y="18614"/>
                  <a:pt x="75372" y="23834"/>
                </a:cubicBezTo>
                <a:cubicBezTo>
                  <a:pt x="72389" y="29053"/>
                  <a:pt x="70726" y="36654"/>
                  <a:pt x="70382" y="46634"/>
                </a:cubicBezTo>
                <a:lnTo>
                  <a:pt x="86558" y="46634"/>
                </a:lnTo>
                <a:lnTo>
                  <a:pt x="86558" y="82600"/>
                </a:lnTo>
                <a:lnTo>
                  <a:pt x="53346" y="82600"/>
                </a:lnTo>
                <a:lnTo>
                  <a:pt x="53346" y="54206"/>
                </a:lnTo>
                <a:cubicBezTo>
                  <a:pt x="53346" y="38833"/>
                  <a:pt x="55181" y="27705"/>
                  <a:pt x="58852" y="20822"/>
                </a:cubicBezTo>
                <a:cubicBezTo>
                  <a:pt x="63671" y="11644"/>
                  <a:pt x="71300" y="4704"/>
                  <a:pt x="81739" y="0"/>
                </a:cubicBezTo>
                <a:close/>
                <a:moveTo>
                  <a:pt x="28394" y="0"/>
                </a:moveTo>
                <a:lnTo>
                  <a:pt x="35965" y="12046"/>
                </a:lnTo>
                <a:cubicBezTo>
                  <a:pt x="29656" y="14684"/>
                  <a:pt x="25009" y="18614"/>
                  <a:pt x="22027" y="23834"/>
                </a:cubicBezTo>
                <a:cubicBezTo>
                  <a:pt x="19044" y="29053"/>
                  <a:pt x="17380" y="36654"/>
                  <a:pt x="17036" y="46634"/>
                </a:cubicBezTo>
                <a:lnTo>
                  <a:pt x="33212" y="46634"/>
                </a:lnTo>
                <a:lnTo>
                  <a:pt x="33212" y="82600"/>
                </a:lnTo>
                <a:lnTo>
                  <a:pt x="0" y="82600"/>
                </a:lnTo>
                <a:lnTo>
                  <a:pt x="0" y="54206"/>
                </a:lnTo>
                <a:cubicBezTo>
                  <a:pt x="0" y="38833"/>
                  <a:pt x="1836" y="27705"/>
                  <a:pt x="5507" y="20822"/>
                </a:cubicBezTo>
                <a:cubicBezTo>
                  <a:pt x="10325" y="11644"/>
                  <a:pt x="17954" y="4704"/>
                  <a:pt x="283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7B9F7DAC-7F33-44FE-BDB6-3C334F5F192F}"/>
              </a:ext>
            </a:extLst>
          </p:cNvPr>
          <p:cNvSpPr txBox="1">
            <a:spLocks/>
          </p:cNvSpPr>
          <p:nvPr/>
        </p:nvSpPr>
        <p:spPr>
          <a:xfrm>
            <a:off x="917331" y="3447335"/>
            <a:ext cx="2160000" cy="289299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4" name="Text Placeholder 32">
            <a:extLst>
              <a:ext uri="{FF2B5EF4-FFF2-40B4-BE49-F238E27FC236}">
                <a16:creationId xmlns:a16="http://schemas.microsoft.com/office/drawing/2014/main" id="{111F538F-A40D-4E06-BC62-BCF0AB7DFA41}"/>
              </a:ext>
            </a:extLst>
          </p:cNvPr>
          <p:cNvSpPr txBox="1">
            <a:spLocks/>
          </p:cNvSpPr>
          <p:nvPr/>
        </p:nvSpPr>
        <p:spPr>
          <a:xfrm>
            <a:off x="917331" y="4502335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5" name="자유형 115">
            <a:extLst>
              <a:ext uri="{FF2B5EF4-FFF2-40B4-BE49-F238E27FC236}">
                <a16:creationId xmlns:a16="http://schemas.microsoft.com/office/drawing/2014/main" id="{015D77CE-77D1-4092-BE1D-D97203F5D02B}"/>
              </a:ext>
            </a:extLst>
          </p:cNvPr>
          <p:cNvSpPr/>
          <p:nvPr/>
        </p:nvSpPr>
        <p:spPr>
          <a:xfrm>
            <a:off x="1997332" y="3170043"/>
            <a:ext cx="8236462" cy="174172"/>
          </a:xfrm>
          <a:custGeom>
            <a:avLst/>
            <a:gdLst>
              <a:gd name="connsiteX0" fmla="*/ 0 w 6433457"/>
              <a:gd name="connsiteY0" fmla="*/ 152400 h 174172"/>
              <a:gd name="connsiteX1" fmla="*/ 0 w 6433457"/>
              <a:gd name="connsiteY1" fmla="*/ 0 h 174172"/>
              <a:gd name="connsiteX2" fmla="*/ 6433457 w 6433457"/>
              <a:gd name="connsiteY2" fmla="*/ 0 h 174172"/>
              <a:gd name="connsiteX3" fmla="*/ 6433457 w 6433457"/>
              <a:gd name="connsiteY3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3457" h="174172">
                <a:moveTo>
                  <a:pt x="0" y="152400"/>
                </a:moveTo>
                <a:lnTo>
                  <a:pt x="0" y="0"/>
                </a:lnTo>
                <a:lnTo>
                  <a:pt x="6433457" y="0"/>
                </a:lnTo>
                <a:lnTo>
                  <a:pt x="6433457" y="174172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116">
            <a:extLst>
              <a:ext uri="{FF2B5EF4-FFF2-40B4-BE49-F238E27FC236}">
                <a16:creationId xmlns:a16="http://schemas.microsoft.com/office/drawing/2014/main" id="{D11B1EB5-96A8-4046-B900-BB98BAB70861}"/>
              </a:ext>
            </a:extLst>
          </p:cNvPr>
          <p:cNvSpPr/>
          <p:nvPr/>
        </p:nvSpPr>
        <p:spPr>
          <a:xfrm>
            <a:off x="6089403" y="2651478"/>
            <a:ext cx="67721" cy="540000"/>
          </a:xfrm>
          <a:custGeom>
            <a:avLst/>
            <a:gdLst>
              <a:gd name="connsiteX0" fmla="*/ 0 w 0"/>
              <a:gd name="connsiteY0" fmla="*/ 0 h 293914"/>
              <a:gd name="connsiteX1" fmla="*/ 0 w 0"/>
              <a:gd name="connsiteY1" fmla="*/ 293914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93914">
                <a:moveTo>
                  <a:pt x="0" y="0"/>
                </a:moveTo>
                <a:lnTo>
                  <a:pt x="0" y="293914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7" name="자유형 117">
            <a:extLst>
              <a:ext uri="{FF2B5EF4-FFF2-40B4-BE49-F238E27FC236}">
                <a16:creationId xmlns:a16="http://schemas.microsoft.com/office/drawing/2014/main" id="{AA373878-C603-4630-94E1-30271BCB977B}"/>
              </a:ext>
            </a:extLst>
          </p:cNvPr>
          <p:cNvSpPr/>
          <p:nvPr/>
        </p:nvSpPr>
        <p:spPr>
          <a:xfrm>
            <a:off x="4742819" y="3170044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8" name="자유형 118">
            <a:extLst>
              <a:ext uri="{FF2B5EF4-FFF2-40B4-BE49-F238E27FC236}">
                <a16:creationId xmlns:a16="http://schemas.microsoft.com/office/drawing/2014/main" id="{566C3093-0300-4839-98FB-411AE29103D2}"/>
              </a:ext>
            </a:extLst>
          </p:cNvPr>
          <p:cNvSpPr/>
          <p:nvPr/>
        </p:nvSpPr>
        <p:spPr>
          <a:xfrm>
            <a:off x="7488307" y="3166730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3B2CFA38-315E-4C70-8315-6FD7C90A6041}"/>
              </a:ext>
            </a:extLst>
          </p:cNvPr>
          <p:cNvSpPr txBox="1">
            <a:spLocks/>
          </p:cNvSpPr>
          <p:nvPr/>
        </p:nvSpPr>
        <p:spPr>
          <a:xfrm>
            <a:off x="917331" y="4934383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FA1E8EF3-9D17-49BD-9F17-B2B354916038}"/>
              </a:ext>
            </a:extLst>
          </p:cNvPr>
          <p:cNvSpPr txBox="1">
            <a:spLocks/>
          </p:cNvSpPr>
          <p:nvPr/>
        </p:nvSpPr>
        <p:spPr>
          <a:xfrm>
            <a:off x="917331" y="5358933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0381F928-CD8F-455F-89C4-4C73E0378A85}"/>
              </a:ext>
            </a:extLst>
          </p:cNvPr>
          <p:cNvSpPr txBox="1">
            <a:spLocks/>
          </p:cNvSpPr>
          <p:nvPr/>
        </p:nvSpPr>
        <p:spPr>
          <a:xfrm>
            <a:off x="917331" y="5783483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2" name="자유형 122">
            <a:extLst>
              <a:ext uri="{FF2B5EF4-FFF2-40B4-BE49-F238E27FC236}">
                <a16:creationId xmlns:a16="http://schemas.microsoft.com/office/drawing/2014/main" id="{27AC52B8-DD24-49E5-A93D-6E5077065D8D}"/>
              </a:ext>
            </a:extLst>
          </p:cNvPr>
          <p:cNvSpPr/>
          <p:nvPr/>
        </p:nvSpPr>
        <p:spPr>
          <a:xfrm>
            <a:off x="1997331" y="4113018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E7BC1F-E977-48C5-BC5B-EBC4CDC13CD3}"/>
              </a:ext>
            </a:extLst>
          </p:cNvPr>
          <p:cNvSpPr txBox="1">
            <a:spLocks/>
          </p:cNvSpPr>
          <p:nvPr/>
        </p:nvSpPr>
        <p:spPr>
          <a:xfrm>
            <a:off x="9153795" y="4524850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3232CAF0-DEE0-47B7-92F9-9B2DE4B2EB48}"/>
              </a:ext>
            </a:extLst>
          </p:cNvPr>
          <p:cNvSpPr txBox="1">
            <a:spLocks/>
          </p:cNvSpPr>
          <p:nvPr/>
        </p:nvSpPr>
        <p:spPr>
          <a:xfrm>
            <a:off x="9153795" y="4956898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AF05DC71-6563-413F-89B0-FE40B8FCF502}"/>
              </a:ext>
            </a:extLst>
          </p:cNvPr>
          <p:cNvSpPr txBox="1">
            <a:spLocks/>
          </p:cNvSpPr>
          <p:nvPr/>
        </p:nvSpPr>
        <p:spPr>
          <a:xfrm>
            <a:off x="9153795" y="5381448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6" name="Text Placeholder 32">
            <a:extLst>
              <a:ext uri="{FF2B5EF4-FFF2-40B4-BE49-F238E27FC236}">
                <a16:creationId xmlns:a16="http://schemas.microsoft.com/office/drawing/2014/main" id="{1D66EF00-4A0A-4DA4-97D1-C416274D93E0}"/>
              </a:ext>
            </a:extLst>
          </p:cNvPr>
          <p:cNvSpPr txBox="1">
            <a:spLocks/>
          </p:cNvSpPr>
          <p:nvPr/>
        </p:nvSpPr>
        <p:spPr>
          <a:xfrm>
            <a:off x="9153795" y="5805998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7" name="자유형 137">
            <a:extLst>
              <a:ext uri="{FF2B5EF4-FFF2-40B4-BE49-F238E27FC236}">
                <a16:creationId xmlns:a16="http://schemas.microsoft.com/office/drawing/2014/main" id="{C19A5F43-7288-47B4-9AF4-166DDE98A9B0}"/>
              </a:ext>
            </a:extLst>
          </p:cNvPr>
          <p:cNvSpPr/>
          <p:nvPr/>
        </p:nvSpPr>
        <p:spPr>
          <a:xfrm>
            <a:off x="10233795" y="4135533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자유형 139">
            <a:extLst>
              <a:ext uri="{FF2B5EF4-FFF2-40B4-BE49-F238E27FC236}">
                <a16:creationId xmlns:a16="http://schemas.microsoft.com/office/drawing/2014/main" id="{785E2067-732B-4257-A44D-360689BF09F6}"/>
              </a:ext>
            </a:extLst>
          </p:cNvPr>
          <p:cNvSpPr/>
          <p:nvPr/>
        </p:nvSpPr>
        <p:spPr>
          <a:xfrm>
            <a:off x="6085114" y="2650719"/>
            <a:ext cx="1869203" cy="250371"/>
          </a:xfrm>
          <a:custGeom>
            <a:avLst/>
            <a:gdLst>
              <a:gd name="connsiteX0" fmla="*/ 0 w 1012372"/>
              <a:gd name="connsiteY0" fmla="*/ 250371 h 250371"/>
              <a:gd name="connsiteX1" fmla="*/ 859972 w 1012372"/>
              <a:gd name="connsiteY1" fmla="*/ 250371 h 250371"/>
              <a:gd name="connsiteX2" fmla="*/ 859972 w 1012372"/>
              <a:gd name="connsiteY2" fmla="*/ 10885 h 250371"/>
              <a:gd name="connsiteX3" fmla="*/ 1012372 w 1012372"/>
              <a:gd name="connsiteY3" fmla="*/ 10885 h 250371"/>
              <a:gd name="connsiteX4" fmla="*/ 1012372 w 1012372"/>
              <a:gd name="connsiteY4" fmla="*/ 0 h 25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72" h="250371">
                <a:moveTo>
                  <a:pt x="0" y="250371"/>
                </a:moveTo>
                <a:lnTo>
                  <a:pt x="859972" y="250371"/>
                </a:lnTo>
                <a:lnTo>
                  <a:pt x="859972" y="10885"/>
                </a:lnTo>
                <a:lnTo>
                  <a:pt x="1012372" y="10885"/>
                </a:lnTo>
                <a:lnTo>
                  <a:pt x="1012372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 dirty="0"/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0B32E799-BBDB-4C8E-A152-4D32F7AE9E06}"/>
              </a:ext>
            </a:extLst>
          </p:cNvPr>
          <p:cNvSpPr txBox="1">
            <a:spLocks/>
          </p:cNvSpPr>
          <p:nvPr/>
        </p:nvSpPr>
        <p:spPr>
          <a:xfrm>
            <a:off x="917331" y="3732021"/>
            <a:ext cx="2160000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FAD7519F-2A92-4D2C-A478-DE44804C1787}"/>
              </a:ext>
            </a:extLst>
          </p:cNvPr>
          <p:cNvSpPr txBox="1">
            <a:spLocks/>
          </p:cNvSpPr>
          <p:nvPr/>
        </p:nvSpPr>
        <p:spPr>
          <a:xfrm>
            <a:off x="3662819" y="4509840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00244D37-B156-46E0-AD21-2A67C1B2346F}"/>
              </a:ext>
            </a:extLst>
          </p:cNvPr>
          <p:cNvSpPr txBox="1">
            <a:spLocks/>
          </p:cNvSpPr>
          <p:nvPr/>
        </p:nvSpPr>
        <p:spPr>
          <a:xfrm>
            <a:off x="3662819" y="4941888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19F4FB3-6E66-4EC8-A2B7-9F7C9F5294D6}"/>
              </a:ext>
            </a:extLst>
          </p:cNvPr>
          <p:cNvSpPr txBox="1">
            <a:spLocks/>
          </p:cNvSpPr>
          <p:nvPr/>
        </p:nvSpPr>
        <p:spPr>
          <a:xfrm>
            <a:off x="3662819" y="5366438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A637543F-BD0C-454D-9298-A3B09430E51C}"/>
              </a:ext>
            </a:extLst>
          </p:cNvPr>
          <p:cNvSpPr txBox="1">
            <a:spLocks/>
          </p:cNvSpPr>
          <p:nvPr/>
        </p:nvSpPr>
        <p:spPr>
          <a:xfrm>
            <a:off x="3662819" y="5790988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4" name="자유형 127">
            <a:extLst>
              <a:ext uri="{FF2B5EF4-FFF2-40B4-BE49-F238E27FC236}">
                <a16:creationId xmlns:a16="http://schemas.microsoft.com/office/drawing/2014/main" id="{1FA5F762-1E6A-4B5B-A208-38344EBB0E77}"/>
              </a:ext>
            </a:extLst>
          </p:cNvPr>
          <p:cNvSpPr/>
          <p:nvPr/>
        </p:nvSpPr>
        <p:spPr>
          <a:xfrm>
            <a:off x="4742819" y="4120523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940A6039-C4DE-4D73-AAC2-479847894149}"/>
              </a:ext>
            </a:extLst>
          </p:cNvPr>
          <p:cNvSpPr txBox="1">
            <a:spLocks/>
          </p:cNvSpPr>
          <p:nvPr/>
        </p:nvSpPr>
        <p:spPr>
          <a:xfrm>
            <a:off x="3662819" y="3452760"/>
            <a:ext cx="2160000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2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26" name="Text Placeholder 32">
            <a:extLst>
              <a:ext uri="{FF2B5EF4-FFF2-40B4-BE49-F238E27FC236}">
                <a16:creationId xmlns:a16="http://schemas.microsoft.com/office/drawing/2014/main" id="{BA676176-F1F7-45BF-B5B8-714246E1DA59}"/>
              </a:ext>
            </a:extLst>
          </p:cNvPr>
          <p:cNvSpPr txBox="1">
            <a:spLocks/>
          </p:cNvSpPr>
          <p:nvPr/>
        </p:nvSpPr>
        <p:spPr>
          <a:xfrm>
            <a:off x="3662819" y="3737446"/>
            <a:ext cx="2160000" cy="289299"/>
          </a:xfrm>
          <a:prstGeom prst="rect">
            <a:avLst/>
          </a:prstGeom>
          <a:ln w="19050">
            <a:solidFill>
              <a:schemeClr val="accent2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06EC0C65-E9E8-4DF5-AC2D-80C078087B81}"/>
              </a:ext>
            </a:extLst>
          </p:cNvPr>
          <p:cNvSpPr txBox="1">
            <a:spLocks/>
          </p:cNvSpPr>
          <p:nvPr/>
        </p:nvSpPr>
        <p:spPr>
          <a:xfrm>
            <a:off x="6408307" y="4517345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4D427BB9-1503-42CE-A0F5-224A5A3A55DE}"/>
              </a:ext>
            </a:extLst>
          </p:cNvPr>
          <p:cNvSpPr txBox="1">
            <a:spLocks/>
          </p:cNvSpPr>
          <p:nvPr/>
        </p:nvSpPr>
        <p:spPr>
          <a:xfrm>
            <a:off x="6408307" y="4949393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C35EAD35-B6BF-4382-BDB6-6850FE1953C2}"/>
              </a:ext>
            </a:extLst>
          </p:cNvPr>
          <p:cNvSpPr txBox="1">
            <a:spLocks/>
          </p:cNvSpPr>
          <p:nvPr/>
        </p:nvSpPr>
        <p:spPr>
          <a:xfrm>
            <a:off x="6408307" y="5373943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01100910-8FF5-4654-8C26-D198A2AD247E}"/>
              </a:ext>
            </a:extLst>
          </p:cNvPr>
          <p:cNvSpPr txBox="1">
            <a:spLocks/>
          </p:cNvSpPr>
          <p:nvPr/>
        </p:nvSpPr>
        <p:spPr>
          <a:xfrm>
            <a:off x="6408307" y="5798493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1" name="자유형 132">
            <a:extLst>
              <a:ext uri="{FF2B5EF4-FFF2-40B4-BE49-F238E27FC236}">
                <a16:creationId xmlns:a16="http://schemas.microsoft.com/office/drawing/2014/main" id="{CCD5B9DB-ADD6-45D6-996F-807F0D3C8E64}"/>
              </a:ext>
            </a:extLst>
          </p:cNvPr>
          <p:cNvSpPr/>
          <p:nvPr/>
        </p:nvSpPr>
        <p:spPr>
          <a:xfrm>
            <a:off x="7488307" y="4128028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5F27FB31-7891-4328-9015-80F5E0FC86E8}"/>
              </a:ext>
            </a:extLst>
          </p:cNvPr>
          <p:cNvSpPr txBox="1">
            <a:spLocks/>
          </p:cNvSpPr>
          <p:nvPr/>
        </p:nvSpPr>
        <p:spPr>
          <a:xfrm>
            <a:off x="6408307" y="3458185"/>
            <a:ext cx="2160000" cy="289299"/>
          </a:xfrm>
          <a:prstGeom prst="rect">
            <a:avLst/>
          </a:prstGeom>
          <a:solidFill>
            <a:schemeClr val="accent3">
              <a:alpha val="70000"/>
            </a:schemeClr>
          </a:solidFill>
          <a:ln w="19050">
            <a:solidFill>
              <a:schemeClr val="accent3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0241BC6-9A26-4BFE-BA06-654CB7D755D8}"/>
              </a:ext>
            </a:extLst>
          </p:cNvPr>
          <p:cNvSpPr txBox="1">
            <a:spLocks/>
          </p:cNvSpPr>
          <p:nvPr/>
        </p:nvSpPr>
        <p:spPr>
          <a:xfrm>
            <a:off x="6408307" y="3742871"/>
            <a:ext cx="2160000" cy="289299"/>
          </a:xfrm>
          <a:prstGeom prst="rect">
            <a:avLst/>
          </a:prstGeom>
          <a:ln w="19050">
            <a:solidFill>
              <a:schemeClr val="accent3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107EB082-4665-489C-B453-7DB801CB40AD}"/>
              </a:ext>
            </a:extLst>
          </p:cNvPr>
          <p:cNvSpPr txBox="1">
            <a:spLocks/>
          </p:cNvSpPr>
          <p:nvPr/>
        </p:nvSpPr>
        <p:spPr>
          <a:xfrm>
            <a:off x="9153795" y="3463610"/>
            <a:ext cx="2160000" cy="289299"/>
          </a:xfrm>
          <a:prstGeom prst="rect">
            <a:avLst/>
          </a:prstGeom>
          <a:solidFill>
            <a:schemeClr val="accent4">
              <a:alpha val="70000"/>
            </a:schemeClr>
          </a:solidFill>
          <a:ln w="19050">
            <a:solidFill>
              <a:schemeClr val="accent4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FA858AD7-7B47-4579-8CE5-61A864AF4566}"/>
              </a:ext>
            </a:extLst>
          </p:cNvPr>
          <p:cNvSpPr txBox="1">
            <a:spLocks/>
          </p:cNvSpPr>
          <p:nvPr/>
        </p:nvSpPr>
        <p:spPr>
          <a:xfrm>
            <a:off x="9153795" y="3748296"/>
            <a:ext cx="2160000" cy="289299"/>
          </a:xfrm>
          <a:prstGeom prst="rect">
            <a:avLst/>
          </a:prstGeom>
          <a:ln w="19050">
            <a:solidFill>
              <a:schemeClr val="accent4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B718936D-5D6C-4E98-AC96-41D32CC25FF4}"/>
              </a:ext>
            </a:extLst>
          </p:cNvPr>
          <p:cNvSpPr txBox="1">
            <a:spLocks/>
          </p:cNvSpPr>
          <p:nvPr/>
        </p:nvSpPr>
        <p:spPr>
          <a:xfrm>
            <a:off x="5016000" y="1936934"/>
            <a:ext cx="2160000" cy="289299"/>
          </a:xfrm>
          <a:prstGeom prst="rect">
            <a:avLst/>
          </a:prstGeom>
          <a:solidFill>
            <a:schemeClr val="accent5">
              <a:alpha val="70000"/>
            </a:schemeClr>
          </a:solidFill>
          <a:ln w="19050">
            <a:solidFill>
              <a:schemeClr val="accent5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CEO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9F2D5CED-D68C-4488-B281-0AF7A1537440}"/>
              </a:ext>
            </a:extLst>
          </p:cNvPr>
          <p:cNvSpPr txBox="1">
            <a:spLocks/>
          </p:cNvSpPr>
          <p:nvPr/>
        </p:nvSpPr>
        <p:spPr>
          <a:xfrm>
            <a:off x="5016000" y="2221620"/>
            <a:ext cx="2160000" cy="289299"/>
          </a:xfrm>
          <a:prstGeom prst="rect">
            <a:avLst/>
          </a:prstGeom>
          <a:ln w="19050">
            <a:solidFill>
              <a:schemeClr val="accent5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897A1C60-BF60-40F9-BAF4-5DF009D33920}"/>
              </a:ext>
            </a:extLst>
          </p:cNvPr>
          <p:cNvSpPr txBox="1">
            <a:spLocks/>
          </p:cNvSpPr>
          <p:nvPr/>
        </p:nvSpPr>
        <p:spPr>
          <a:xfrm>
            <a:off x="7954324" y="2351692"/>
            <a:ext cx="2160000" cy="289299"/>
          </a:xfrm>
          <a:prstGeom prst="rect">
            <a:avLst/>
          </a:prstGeom>
          <a:solidFill>
            <a:schemeClr val="accent6">
              <a:alpha val="70000"/>
            </a:schemeClr>
          </a:solidFill>
          <a:ln w="19050">
            <a:solidFill>
              <a:schemeClr val="accent6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0841CCD4-0B89-45EF-B3F6-1D666A1CDEFA}"/>
              </a:ext>
            </a:extLst>
          </p:cNvPr>
          <p:cNvSpPr txBox="1">
            <a:spLocks/>
          </p:cNvSpPr>
          <p:nvPr/>
        </p:nvSpPr>
        <p:spPr>
          <a:xfrm>
            <a:off x="7954324" y="2636378"/>
            <a:ext cx="2160000" cy="289299"/>
          </a:xfrm>
          <a:prstGeom prst="rect">
            <a:avLst/>
          </a:prstGeom>
          <a:ln w="19050">
            <a:solidFill>
              <a:schemeClr val="accent6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76062C8-5E15-4A3F-9971-E11E4F06E376}"/>
              </a:ext>
            </a:extLst>
          </p:cNvPr>
          <p:cNvGrpSpPr/>
          <p:nvPr/>
        </p:nvGrpSpPr>
        <p:grpSpPr>
          <a:xfrm>
            <a:off x="1478604" y="2257189"/>
            <a:ext cx="10698480" cy="2669527"/>
            <a:chOff x="1225685" y="2237361"/>
            <a:chExt cx="10698480" cy="26695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044656-4F85-4732-A4E5-5A1C2409C911}"/>
                </a:ext>
              </a:extLst>
            </p:cNvPr>
            <p:cNvSpPr/>
            <p:nvPr/>
          </p:nvSpPr>
          <p:spPr>
            <a:xfrm>
              <a:off x="1225685" y="2237362"/>
              <a:ext cx="106984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5DDB81-A42E-4489-A411-B5B46AA45EAA}"/>
                </a:ext>
              </a:extLst>
            </p:cNvPr>
            <p:cNvSpPr/>
            <p:nvPr/>
          </p:nvSpPr>
          <p:spPr>
            <a:xfrm>
              <a:off x="1225685" y="4756746"/>
              <a:ext cx="813816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3366788-08BF-467E-A2E7-B8E9BF39E544}"/>
                </a:ext>
              </a:extLst>
            </p:cNvPr>
            <p:cNvSpPr/>
            <p:nvPr/>
          </p:nvSpPr>
          <p:spPr>
            <a:xfrm rot="5400000">
              <a:off x="9236562" y="4669878"/>
              <a:ext cx="254566" cy="2194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CE3DF4-0854-4830-857D-5CB1E371E113}"/>
                </a:ext>
              </a:extLst>
            </p:cNvPr>
            <p:cNvSpPr/>
            <p:nvPr/>
          </p:nvSpPr>
          <p:spPr>
            <a:xfrm>
              <a:off x="1225685" y="2237361"/>
              <a:ext cx="45719" cy="2560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6B21E8A-3866-4431-ABDA-6D115E6F6D47}"/>
              </a:ext>
            </a:extLst>
          </p:cNvPr>
          <p:cNvSpPr/>
          <p:nvPr/>
        </p:nvSpPr>
        <p:spPr>
          <a:xfrm>
            <a:off x="10029217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EE37DD3-7D05-437D-9A52-B38E3C677816}"/>
              </a:ext>
            </a:extLst>
          </p:cNvPr>
          <p:cNvSpPr/>
          <p:nvPr/>
        </p:nvSpPr>
        <p:spPr>
          <a:xfrm>
            <a:off x="6973272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C55488-C85E-4675-80F5-DCF48DADA88C}"/>
              </a:ext>
            </a:extLst>
          </p:cNvPr>
          <p:cNvSpPr/>
          <p:nvPr/>
        </p:nvSpPr>
        <p:spPr>
          <a:xfrm>
            <a:off x="3917327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DE7A2F-810E-4975-B844-963C3BF342DD}"/>
              </a:ext>
            </a:extLst>
          </p:cNvPr>
          <p:cNvSpPr/>
          <p:nvPr/>
        </p:nvSpPr>
        <p:spPr>
          <a:xfrm>
            <a:off x="861382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4C3080-58B1-4A62-8D90-917CE0A056BA}"/>
              </a:ext>
            </a:extLst>
          </p:cNvPr>
          <p:cNvSpPr/>
          <p:nvPr/>
        </p:nvSpPr>
        <p:spPr>
          <a:xfrm>
            <a:off x="861382" y="436904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5CAA46-4C7C-4EA2-A636-D5D7EAD1588C}"/>
              </a:ext>
            </a:extLst>
          </p:cNvPr>
          <p:cNvSpPr/>
          <p:nvPr/>
        </p:nvSpPr>
        <p:spPr>
          <a:xfrm>
            <a:off x="3917327" y="436904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DEDAB5-FB6D-4212-BA8D-8B3E0923C440}"/>
              </a:ext>
            </a:extLst>
          </p:cNvPr>
          <p:cNvSpPr/>
          <p:nvPr/>
        </p:nvSpPr>
        <p:spPr>
          <a:xfrm>
            <a:off x="6973272" y="436904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C04FC9BD-F4FD-4C38-9D3E-3FF4461C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60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C6BFD9F8-830B-4582-BDB4-D46B477F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850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2020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직사각형 113">
            <a:extLst>
              <a:ext uri="{FF2B5EF4-FFF2-40B4-BE49-F238E27FC236}">
                <a16:creationId xmlns:a16="http://schemas.microsoft.com/office/drawing/2014/main" id="{0FBF7805-F4C0-4022-A8A1-F57C6C39B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905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직사각형 113">
            <a:extLst>
              <a:ext uri="{FF2B5EF4-FFF2-40B4-BE49-F238E27FC236}">
                <a16:creationId xmlns:a16="http://schemas.microsoft.com/office/drawing/2014/main" id="{7896B388-0472-4C18-832D-0BB6C45B6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60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113">
            <a:extLst>
              <a:ext uri="{FF2B5EF4-FFF2-40B4-BE49-F238E27FC236}">
                <a16:creationId xmlns:a16="http://schemas.microsoft.com/office/drawing/2014/main" id="{FE290418-5AB1-4B01-8785-FE7B53165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905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2016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3" name="직사각형 113">
            <a:extLst>
              <a:ext uri="{FF2B5EF4-FFF2-40B4-BE49-F238E27FC236}">
                <a16:creationId xmlns:a16="http://schemas.microsoft.com/office/drawing/2014/main" id="{4D61E6E0-3279-45FD-A4BE-5BB4F696A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850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2015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직사각형 113">
            <a:extLst>
              <a:ext uri="{FF2B5EF4-FFF2-40B4-BE49-F238E27FC236}">
                <a16:creationId xmlns:a16="http://schemas.microsoft.com/office/drawing/2014/main" id="{4A22BA5D-7234-41B5-8686-CFCB96F2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795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2014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0080F2-DC61-4320-ACE0-67A1388F9F7C}"/>
              </a:ext>
            </a:extLst>
          </p:cNvPr>
          <p:cNvGrpSpPr/>
          <p:nvPr/>
        </p:nvGrpSpPr>
        <p:grpSpPr>
          <a:xfrm>
            <a:off x="10028533" y="4005914"/>
            <a:ext cx="1299325" cy="1065399"/>
            <a:chOff x="5236240" y="2093096"/>
            <a:chExt cx="2154752" cy="176681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D364AD-951B-4020-BB57-FFCE790338A7}"/>
                </a:ext>
              </a:extLst>
            </p:cNvPr>
            <p:cNvSpPr/>
            <p:nvPr/>
          </p:nvSpPr>
          <p:spPr>
            <a:xfrm>
              <a:off x="5236240" y="2093096"/>
              <a:ext cx="2154752" cy="1766817"/>
            </a:xfrm>
            <a:custGeom>
              <a:avLst/>
              <a:gdLst>
                <a:gd name="connsiteX0" fmla="*/ 1634581 w 2154752"/>
                <a:gd name="connsiteY0" fmla="*/ 0 h 1766817"/>
                <a:gd name="connsiteX1" fmla="*/ 2144346 w 2154752"/>
                <a:gd name="connsiteY1" fmla="*/ 295300 h 1766817"/>
                <a:gd name="connsiteX2" fmla="*/ 2154751 w 2154752"/>
                <a:gd name="connsiteY2" fmla="*/ 289297 h 1766817"/>
                <a:gd name="connsiteX3" fmla="*/ 2154751 w 2154752"/>
                <a:gd name="connsiteY3" fmla="*/ 301328 h 1766817"/>
                <a:gd name="connsiteX4" fmla="*/ 2154752 w 2154752"/>
                <a:gd name="connsiteY4" fmla="*/ 301328 h 1766817"/>
                <a:gd name="connsiteX5" fmla="*/ 2154751 w 2154752"/>
                <a:gd name="connsiteY5" fmla="*/ 301329 h 1766817"/>
                <a:gd name="connsiteX6" fmla="*/ 2154751 w 2154752"/>
                <a:gd name="connsiteY6" fmla="*/ 489622 h 1766817"/>
                <a:gd name="connsiteX7" fmla="*/ 2084004 w 2154752"/>
                <a:gd name="connsiteY7" fmla="*/ 530321 h 1766817"/>
                <a:gd name="connsiteX8" fmla="*/ 2083544 w 2154752"/>
                <a:gd name="connsiteY8" fmla="*/ 606954 h 1766817"/>
                <a:gd name="connsiteX9" fmla="*/ 2050718 w 2154752"/>
                <a:gd name="connsiteY9" fmla="*/ 629175 h 1766817"/>
                <a:gd name="connsiteX10" fmla="*/ 2049876 w 2154752"/>
                <a:gd name="connsiteY10" fmla="*/ 944645 h 1766817"/>
                <a:gd name="connsiteX11" fmla="*/ 2017723 w 2154752"/>
                <a:gd name="connsiteY11" fmla="*/ 963330 h 1766817"/>
                <a:gd name="connsiteX12" fmla="*/ 2015703 w 2154752"/>
                <a:gd name="connsiteY12" fmla="*/ 647019 h 1766817"/>
                <a:gd name="connsiteX13" fmla="*/ 1981193 w 2154752"/>
                <a:gd name="connsiteY13" fmla="*/ 662675 h 1766817"/>
                <a:gd name="connsiteX14" fmla="*/ 1981015 w 2154752"/>
                <a:gd name="connsiteY14" fmla="*/ 589569 h 1766817"/>
                <a:gd name="connsiteX15" fmla="*/ 1910157 w 2154752"/>
                <a:gd name="connsiteY15" fmla="*/ 630332 h 1766817"/>
                <a:gd name="connsiteX16" fmla="*/ 1909649 w 2154752"/>
                <a:gd name="connsiteY16" fmla="*/ 707453 h 1766817"/>
                <a:gd name="connsiteX17" fmla="*/ 1876822 w 2154752"/>
                <a:gd name="connsiteY17" fmla="*/ 729674 h 1766817"/>
                <a:gd name="connsiteX18" fmla="*/ 1875981 w 2154752"/>
                <a:gd name="connsiteY18" fmla="*/ 1045143 h 1766817"/>
                <a:gd name="connsiteX19" fmla="*/ 1843828 w 2154752"/>
                <a:gd name="connsiteY19" fmla="*/ 1063661 h 1766817"/>
                <a:gd name="connsiteX20" fmla="*/ 1841808 w 2154752"/>
                <a:gd name="connsiteY20" fmla="*/ 747518 h 1766817"/>
                <a:gd name="connsiteX21" fmla="*/ 1807297 w 2154752"/>
                <a:gd name="connsiteY21" fmla="*/ 763173 h 1766817"/>
                <a:gd name="connsiteX22" fmla="*/ 1807118 w 2154752"/>
                <a:gd name="connsiteY22" fmla="*/ 689609 h 1766817"/>
                <a:gd name="connsiteX23" fmla="*/ 1736388 w 2154752"/>
                <a:gd name="connsiteY23" fmla="*/ 730299 h 1766817"/>
                <a:gd name="connsiteX24" fmla="*/ 1735923 w 2154752"/>
                <a:gd name="connsiteY24" fmla="*/ 807951 h 1766817"/>
                <a:gd name="connsiteX25" fmla="*/ 1702928 w 2154752"/>
                <a:gd name="connsiteY25" fmla="*/ 830172 h 1766817"/>
                <a:gd name="connsiteX26" fmla="*/ 1702086 w 2154752"/>
                <a:gd name="connsiteY26" fmla="*/ 1145473 h 1766817"/>
                <a:gd name="connsiteX27" fmla="*/ 1670102 w 2154752"/>
                <a:gd name="connsiteY27" fmla="*/ 1164159 h 1766817"/>
                <a:gd name="connsiteX28" fmla="*/ 1667914 w 2154752"/>
                <a:gd name="connsiteY28" fmla="*/ 848017 h 1766817"/>
                <a:gd name="connsiteX29" fmla="*/ 1633403 w 2154752"/>
                <a:gd name="connsiteY29" fmla="*/ 863672 h 1766817"/>
                <a:gd name="connsiteX30" fmla="*/ 1633223 w 2154752"/>
                <a:gd name="connsiteY30" fmla="*/ 789648 h 1766817"/>
                <a:gd name="connsiteX31" fmla="*/ 1562495 w 2154752"/>
                <a:gd name="connsiteY31" fmla="*/ 830337 h 1766817"/>
                <a:gd name="connsiteX32" fmla="*/ 1562027 w 2154752"/>
                <a:gd name="connsiteY32" fmla="*/ 908283 h 1766817"/>
                <a:gd name="connsiteX33" fmla="*/ 1529201 w 2154752"/>
                <a:gd name="connsiteY33" fmla="*/ 930503 h 1766817"/>
                <a:gd name="connsiteX34" fmla="*/ 1528191 w 2154752"/>
                <a:gd name="connsiteY34" fmla="*/ 1245973 h 1766817"/>
                <a:gd name="connsiteX35" fmla="*/ 1496206 w 2154752"/>
                <a:gd name="connsiteY35" fmla="*/ 1264658 h 1766817"/>
                <a:gd name="connsiteX36" fmla="*/ 1494018 w 2154752"/>
                <a:gd name="connsiteY36" fmla="*/ 948516 h 1766817"/>
                <a:gd name="connsiteX37" fmla="*/ 1459508 w 2154752"/>
                <a:gd name="connsiteY37" fmla="*/ 964003 h 1766817"/>
                <a:gd name="connsiteX38" fmla="*/ 1459372 w 2154752"/>
                <a:gd name="connsiteY38" fmla="*/ 889662 h 1766817"/>
                <a:gd name="connsiteX39" fmla="*/ 1388601 w 2154752"/>
                <a:gd name="connsiteY39" fmla="*/ 930375 h 1766817"/>
                <a:gd name="connsiteX40" fmla="*/ 1388131 w 2154752"/>
                <a:gd name="connsiteY40" fmla="*/ 1008781 h 1766817"/>
                <a:gd name="connsiteX41" fmla="*/ 1355305 w 2154752"/>
                <a:gd name="connsiteY41" fmla="*/ 1031002 h 1766817"/>
                <a:gd name="connsiteX42" fmla="*/ 1354295 w 2154752"/>
                <a:gd name="connsiteY42" fmla="*/ 1346471 h 1766817"/>
                <a:gd name="connsiteX43" fmla="*/ 1322310 w 2154752"/>
                <a:gd name="connsiteY43" fmla="*/ 1364989 h 1766817"/>
                <a:gd name="connsiteX44" fmla="*/ 1320290 w 2154752"/>
                <a:gd name="connsiteY44" fmla="*/ 1048846 h 1766817"/>
                <a:gd name="connsiteX45" fmla="*/ 1285612 w 2154752"/>
                <a:gd name="connsiteY45" fmla="*/ 1064502 h 1766817"/>
                <a:gd name="connsiteX46" fmla="*/ 1285476 w 2154752"/>
                <a:gd name="connsiteY46" fmla="*/ 989701 h 1766817"/>
                <a:gd name="connsiteX47" fmla="*/ 1214709 w 2154752"/>
                <a:gd name="connsiteY47" fmla="*/ 1030412 h 1766817"/>
                <a:gd name="connsiteX48" fmla="*/ 1214236 w 2154752"/>
                <a:gd name="connsiteY48" fmla="*/ 1109281 h 1766817"/>
                <a:gd name="connsiteX49" fmla="*/ 1181410 w 2154752"/>
                <a:gd name="connsiteY49" fmla="*/ 1131501 h 1766817"/>
                <a:gd name="connsiteX50" fmla="*/ 1180568 w 2154752"/>
                <a:gd name="connsiteY50" fmla="*/ 1446802 h 1766817"/>
                <a:gd name="connsiteX51" fmla="*/ 1148416 w 2154752"/>
                <a:gd name="connsiteY51" fmla="*/ 1465488 h 1766817"/>
                <a:gd name="connsiteX52" fmla="*/ 1146395 w 2154752"/>
                <a:gd name="connsiteY52" fmla="*/ 1149346 h 1766817"/>
                <a:gd name="connsiteX53" fmla="*/ 1111885 w 2154752"/>
                <a:gd name="connsiteY53" fmla="*/ 1165001 h 1766817"/>
                <a:gd name="connsiteX54" fmla="*/ 1111702 w 2154752"/>
                <a:gd name="connsiteY54" fmla="*/ 1089671 h 1766817"/>
                <a:gd name="connsiteX55" fmla="*/ 1040864 w 2154752"/>
                <a:gd name="connsiteY55" fmla="*/ 1130422 h 1766817"/>
                <a:gd name="connsiteX56" fmla="*/ 1040342 w 2154752"/>
                <a:gd name="connsiteY56" fmla="*/ 1209612 h 1766817"/>
                <a:gd name="connsiteX57" fmla="*/ 1007515 w 2154752"/>
                <a:gd name="connsiteY57" fmla="*/ 1231832 h 1766817"/>
                <a:gd name="connsiteX58" fmla="*/ 1006673 w 2154752"/>
                <a:gd name="connsiteY58" fmla="*/ 1547301 h 1766817"/>
                <a:gd name="connsiteX59" fmla="*/ 974521 w 2154752"/>
                <a:gd name="connsiteY59" fmla="*/ 1565987 h 1766817"/>
                <a:gd name="connsiteX60" fmla="*/ 972501 w 2154752"/>
                <a:gd name="connsiteY60" fmla="*/ 1249845 h 1766817"/>
                <a:gd name="connsiteX61" fmla="*/ 937990 w 2154752"/>
                <a:gd name="connsiteY61" fmla="*/ 1265500 h 1766817"/>
                <a:gd name="connsiteX62" fmla="*/ 937806 w 2154752"/>
                <a:gd name="connsiteY62" fmla="*/ 1189710 h 1766817"/>
                <a:gd name="connsiteX63" fmla="*/ 867092 w 2154752"/>
                <a:gd name="connsiteY63" fmla="*/ 1230390 h 1766817"/>
                <a:gd name="connsiteX64" fmla="*/ 866614 w 2154752"/>
                <a:gd name="connsiteY64" fmla="*/ 1310110 h 1766817"/>
                <a:gd name="connsiteX65" fmla="*/ 833788 w 2154752"/>
                <a:gd name="connsiteY65" fmla="*/ 1332331 h 1766817"/>
                <a:gd name="connsiteX66" fmla="*/ 832777 w 2154752"/>
                <a:gd name="connsiteY66" fmla="*/ 1647800 h 1766817"/>
                <a:gd name="connsiteX67" fmla="*/ 800793 w 2154752"/>
                <a:gd name="connsiteY67" fmla="*/ 1666318 h 1766817"/>
                <a:gd name="connsiteX68" fmla="*/ 798605 w 2154752"/>
                <a:gd name="connsiteY68" fmla="*/ 1350175 h 1766817"/>
                <a:gd name="connsiteX69" fmla="*/ 764094 w 2154752"/>
                <a:gd name="connsiteY69" fmla="*/ 1365831 h 1766817"/>
                <a:gd name="connsiteX70" fmla="*/ 763909 w 2154752"/>
                <a:gd name="connsiteY70" fmla="*/ 1289750 h 1766817"/>
                <a:gd name="connsiteX71" fmla="*/ 693200 w 2154752"/>
                <a:gd name="connsiteY71" fmla="*/ 1330428 h 1766817"/>
                <a:gd name="connsiteX72" fmla="*/ 692719 w 2154752"/>
                <a:gd name="connsiteY72" fmla="*/ 1410609 h 1766817"/>
                <a:gd name="connsiteX73" fmla="*/ 659893 w 2154752"/>
                <a:gd name="connsiteY73" fmla="*/ 1432830 h 1766817"/>
                <a:gd name="connsiteX74" fmla="*/ 658883 w 2154752"/>
                <a:gd name="connsiteY74" fmla="*/ 1748299 h 1766817"/>
                <a:gd name="connsiteX75" fmla="*/ 626899 w 2154752"/>
                <a:gd name="connsiteY75" fmla="*/ 1766817 h 1766817"/>
                <a:gd name="connsiteX76" fmla="*/ 624710 w 2154752"/>
                <a:gd name="connsiteY76" fmla="*/ 1450674 h 1766817"/>
                <a:gd name="connsiteX77" fmla="*/ 590200 w 2154752"/>
                <a:gd name="connsiteY77" fmla="*/ 1466330 h 1766817"/>
                <a:gd name="connsiteX78" fmla="*/ 590060 w 2154752"/>
                <a:gd name="connsiteY78" fmla="*/ 1389762 h 1766817"/>
                <a:gd name="connsiteX79" fmla="*/ 520170 w 2154752"/>
                <a:gd name="connsiteY79" fmla="*/ 1429969 h 1766817"/>
                <a:gd name="connsiteX80" fmla="*/ 520170 w 2154752"/>
                <a:gd name="connsiteY80" fmla="*/ 1429968 h 1766817"/>
                <a:gd name="connsiteX81" fmla="*/ 341434 w 2154752"/>
                <a:gd name="connsiteY81" fmla="*/ 1327238 h 1766817"/>
                <a:gd name="connsiteX82" fmla="*/ 341393 w 2154752"/>
                <a:gd name="connsiteY82" fmla="*/ 1342511 h 1766817"/>
                <a:gd name="connsiteX83" fmla="*/ 309240 w 2154752"/>
                <a:gd name="connsiteY83" fmla="*/ 1361197 h 1766817"/>
                <a:gd name="connsiteX84" fmla="*/ 308904 w 2154752"/>
                <a:gd name="connsiteY84" fmla="*/ 1308541 h 1766817"/>
                <a:gd name="connsiteX85" fmla="*/ 168073 w 2154752"/>
                <a:gd name="connsiteY85" fmla="*/ 1227598 h 1766817"/>
                <a:gd name="connsiteX86" fmla="*/ 167498 w 2154752"/>
                <a:gd name="connsiteY86" fmla="*/ 1443011 h 1766817"/>
                <a:gd name="connsiteX87" fmla="*/ 135346 w 2154752"/>
                <a:gd name="connsiteY87" fmla="*/ 1461696 h 1766817"/>
                <a:gd name="connsiteX88" fmla="*/ 133724 w 2154752"/>
                <a:gd name="connsiteY88" fmla="*/ 1207855 h 1766817"/>
                <a:gd name="connsiteX89" fmla="*/ 0 w 2154752"/>
                <a:gd name="connsiteY89" fmla="*/ 1130997 h 1766817"/>
                <a:gd name="connsiteX90" fmla="*/ 0 w 2154752"/>
                <a:gd name="connsiteY90" fmla="*/ 942704 h 1766817"/>
                <a:gd name="connsiteX91" fmla="*/ 0 w 2154752"/>
                <a:gd name="connsiteY91" fmla="*/ 930672 h 1766817"/>
                <a:gd name="connsiteX92" fmla="*/ 10402 w 2154752"/>
                <a:gd name="connsiteY92" fmla="*/ 936705 h 1766817"/>
                <a:gd name="connsiteX93" fmla="*/ 98145 w 2154752"/>
                <a:gd name="connsiteY93" fmla="*/ 886102 h 1766817"/>
                <a:gd name="connsiteX94" fmla="*/ 98142 w 2154752"/>
                <a:gd name="connsiteY94" fmla="*/ 884963 h 1766817"/>
                <a:gd name="connsiteX95" fmla="*/ 203018 w 2154752"/>
                <a:gd name="connsiteY95" fmla="*/ 824529 h 1766817"/>
                <a:gd name="connsiteX96" fmla="*/ 203011 w 2154752"/>
                <a:gd name="connsiteY96" fmla="*/ 825623 h 1766817"/>
                <a:gd name="connsiteX97" fmla="*/ 272040 w 2154752"/>
                <a:gd name="connsiteY97" fmla="*/ 785812 h 1766817"/>
                <a:gd name="connsiteX98" fmla="*/ 272037 w 2154752"/>
                <a:gd name="connsiteY98" fmla="*/ 784464 h 1766817"/>
                <a:gd name="connsiteX99" fmla="*/ 376745 w 2154752"/>
                <a:gd name="connsiteY99" fmla="*/ 724030 h 1766817"/>
                <a:gd name="connsiteX100" fmla="*/ 376736 w 2154752"/>
                <a:gd name="connsiteY100" fmla="*/ 725431 h 1766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154752" h="1766817">
                  <a:moveTo>
                    <a:pt x="1634581" y="0"/>
                  </a:moveTo>
                  <a:lnTo>
                    <a:pt x="2144346" y="295300"/>
                  </a:lnTo>
                  <a:lnTo>
                    <a:pt x="2154751" y="289297"/>
                  </a:lnTo>
                  <a:lnTo>
                    <a:pt x="2154751" y="301328"/>
                  </a:lnTo>
                  <a:lnTo>
                    <a:pt x="2154752" y="301328"/>
                  </a:lnTo>
                  <a:lnTo>
                    <a:pt x="2154751" y="301329"/>
                  </a:lnTo>
                  <a:lnTo>
                    <a:pt x="2154751" y="489622"/>
                  </a:lnTo>
                  <a:lnTo>
                    <a:pt x="2084004" y="530321"/>
                  </a:lnTo>
                  <a:lnTo>
                    <a:pt x="2083544" y="606954"/>
                  </a:lnTo>
                  <a:lnTo>
                    <a:pt x="2050718" y="629175"/>
                  </a:lnTo>
                  <a:lnTo>
                    <a:pt x="2049876" y="944645"/>
                  </a:lnTo>
                  <a:lnTo>
                    <a:pt x="2017723" y="963330"/>
                  </a:lnTo>
                  <a:lnTo>
                    <a:pt x="2015703" y="647019"/>
                  </a:lnTo>
                  <a:lnTo>
                    <a:pt x="1981193" y="662675"/>
                  </a:lnTo>
                  <a:lnTo>
                    <a:pt x="1981015" y="589569"/>
                  </a:lnTo>
                  <a:lnTo>
                    <a:pt x="1910157" y="630332"/>
                  </a:lnTo>
                  <a:lnTo>
                    <a:pt x="1909649" y="707453"/>
                  </a:lnTo>
                  <a:lnTo>
                    <a:pt x="1876822" y="729674"/>
                  </a:lnTo>
                  <a:lnTo>
                    <a:pt x="1875981" y="1045143"/>
                  </a:lnTo>
                  <a:lnTo>
                    <a:pt x="1843828" y="1063661"/>
                  </a:lnTo>
                  <a:lnTo>
                    <a:pt x="1841808" y="747518"/>
                  </a:lnTo>
                  <a:lnTo>
                    <a:pt x="1807297" y="763173"/>
                  </a:lnTo>
                  <a:lnTo>
                    <a:pt x="1807118" y="689609"/>
                  </a:lnTo>
                  <a:lnTo>
                    <a:pt x="1736388" y="730299"/>
                  </a:lnTo>
                  <a:lnTo>
                    <a:pt x="1735923" y="807951"/>
                  </a:lnTo>
                  <a:lnTo>
                    <a:pt x="1702928" y="830172"/>
                  </a:lnTo>
                  <a:lnTo>
                    <a:pt x="1702086" y="1145473"/>
                  </a:lnTo>
                  <a:lnTo>
                    <a:pt x="1670102" y="1164159"/>
                  </a:lnTo>
                  <a:lnTo>
                    <a:pt x="1667914" y="848017"/>
                  </a:lnTo>
                  <a:lnTo>
                    <a:pt x="1633403" y="863672"/>
                  </a:lnTo>
                  <a:lnTo>
                    <a:pt x="1633223" y="789648"/>
                  </a:lnTo>
                  <a:lnTo>
                    <a:pt x="1562495" y="830337"/>
                  </a:lnTo>
                  <a:lnTo>
                    <a:pt x="1562027" y="908283"/>
                  </a:lnTo>
                  <a:lnTo>
                    <a:pt x="1529201" y="930503"/>
                  </a:lnTo>
                  <a:lnTo>
                    <a:pt x="1528191" y="1245973"/>
                  </a:lnTo>
                  <a:lnTo>
                    <a:pt x="1496206" y="1264658"/>
                  </a:lnTo>
                  <a:lnTo>
                    <a:pt x="1494018" y="948516"/>
                  </a:lnTo>
                  <a:lnTo>
                    <a:pt x="1459508" y="964003"/>
                  </a:lnTo>
                  <a:lnTo>
                    <a:pt x="1459372" y="889662"/>
                  </a:lnTo>
                  <a:lnTo>
                    <a:pt x="1388601" y="930375"/>
                  </a:lnTo>
                  <a:lnTo>
                    <a:pt x="1388131" y="1008781"/>
                  </a:lnTo>
                  <a:lnTo>
                    <a:pt x="1355305" y="1031002"/>
                  </a:lnTo>
                  <a:lnTo>
                    <a:pt x="1354295" y="1346471"/>
                  </a:lnTo>
                  <a:lnTo>
                    <a:pt x="1322310" y="1364989"/>
                  </a:lnTo>
                  <a:lnTo>
                    <a:pt x="1320290" y="1048846"/>
                  </a:lnTo>
                  <a:lnTo>
                    <a:pt x="1285612" y="1064502"/>
                  </a:lnTo>
                  <a:lnTo>
                    <a:pt x="1285476" y="989701"/>
                  </a:lnTo>
                  <a:lnTo>
                    <a:pt x="1214709" y="1030412"/>
                  </a:lnTo>
                  <a:lnTo>
                    <a:pt x="1214236" y="1109281"/>
                  </a:lnTo>
                  <a:lnTo>
                    <a:pt x="1181410" y="1131501"/>
                  </a:lnTo>
                  <a:lnTo>
                    <a:pt x="1180568" y="1446802"/>
                  </a:lnTo>
                  <a:lnTo>
                    <a:pt x="1148416" y="1465488"/>
                  </a:lnTo>
                  <a:lnTo>
                    <a:pt x="1146395" y="1149346"/>
                  </a:lnTo>
                  <a:lnTo>
                    <a:pt x="1111885" y="1165001"/>
                  </a:lnTo>
                  <a:lnTo>
                    <a:pt x="1111702" y="1089671"/>
                  </a:lnTo>
                  <a:lnTo>
                    <a:pt x="1040864" y="1130422"/>
                  </a:lnTo>
                  <a:lnTo>
                    <a:pt x="1040342" y="1209612"/>
                  </a:lnTo>
                  <a:lnTo>
                    <a:pt x="1007515" y="1231832"/>
                  </a:lnTo>
                  <a:lnTo>
                    <a:pt x="1006673" y="1547301"/>
                  </a:lnTo>
                  <a:lnTo>
                    <a:pt x="974521" y="1565987"/>
                  </a:lnTo>
                  <a:lnTo>
                    <a:pt x="972501" y="1249845"/>
                  </a:lnTo>
                  <a:lnTo>
                    <a:pt x="937990" y="1265500"/>
                  </a:lnTo>
                  <a:lnTo>
                    <a:pt x="937806" y="1189710"/>
                  </a:lnTo>
                  <a:lnTo>
                    <a:pt x="867092" y="1230390"/>
                  </a:lnTo>
                  <a:lnTo>
                    <a:pt x="866614" y="1310110"/>
                  </a:lnTo>
                  <a:lnTo>
                    <a:pt x="833788" y="1332331"/>
                  </a:lnTo>
                  <a:lnTo>
                    <a:pt x="832777" y="1647800"/>
                  </a:lnTo>
                  <a:lnTo>
                    <a:pt x="800793" y="1666318"/>
                  </a:lnTo>
                  <a:lnTo>
                    <a:pt x="798605" y="1350175"/>
                  </a:lnTo>
                  <a:lnTo>
                    <a:pt x="764094" y="1365831"/>
                  </a:lnTo>
                  <a:lnTo>
                    <a:pt x="763909" y="1289750"/>
                  </a:lnTo>
                  <a:lnTo>
                    <a:pt x="693200" y="1330428"/>
                  </a:lnTo>
                  <a:lnTo>
                    <a:pt x="692719" y="1410609"/>
                  </a:lnTo>
                  <a:lnTo>
                    <a:pt x="659893" y="1432830"/>
                  </a:lnTo>
                  <a:lnTo>
                    <a:pt x="658883" y="1748299"/>
                  </a:lnTo>
                  <a:lnTo>
                    <a:pt x="626899" y="1766817"/>
                  </a:lnTo>
                  <a:lnTo>
                    <a:pt x="624710" y="1450674"/>
                  </a:lnTo>
                  <a:lnTo>
                    <a:pt x="590200" y="1466330"/>
                  </a:lnTo>
                  <a:lnTo>
                    <a:pt x="590060" y="1389762"/>
                  </a:lnTo>
                  <a:lnTo>
                    <a:pt x="520170" y="1429969"/>
                  </a:lnTo>
                  <a:lnTo>
                    <a:pt x="520170" y="1429968"/>
                  </a:lnTo>
                  <a:lnTo>
                    <a:pt x="341434" y="1327238"/>
                  </a:lnTo>
                  <a:lnTo>
                    <a:pt x="341393" y="1342511"/>
                  </a:lnTo>
                  <a:lnTo>
                    <a:pt x="309240" y="1361197"/>
                  </a:lnTo>
                  <a:lnTo>
                    <a:pt x="308904" y="1308541"/>
                  </a:lnTo>
                  <a:lnTo>
                    <a:pt x="168073" y="1227598"/>
                  </a:lnTo>
                  <a:lnTo>
                    <a:pt x="167498" y="1443011"/>
                  </a:lnTo>
                  <a:lnTo>
                    <a:pt x="135346" y="1461696"/>
                  </a:lnTo>
                  <a:lnTo>
                    <a:pt x="133724" y="1207855"/>
                  </a:lnTo>
                  <a:lnTo>
                    <a:pt x="0" y="1130997"/>
                  </a:lnTo>
                  <a:lnTo>
                    <a:pt x="0" y="942704"/>
                  </a:lnTo>
                  <a:lnTo>
                    <a:pt x="0" y="930672"/>
                  </a:lnTo>
                  <a:lnTo>
                    <a:pt x="10402" y="936705"/>
                  </a:lnTo>
                  <a:lnTo>
                    <a:pt x="98145" y="886102"/>
                  </a:lnTo>
                  <a:lnTo>
                    <a:pt x="98142" y="884963"/>
                  </a:lnTo>
                  <a:lnTo>
                    <a:pt x="203018" y="824529"/>
                  </a:lnTo>
                  <a:lnTo>
                    <a:pt x="203011" y="825623"/>
                  </a:lnTo>
                  <a:lnTo>
                    <a:pt x="272040" y="785812"/>
                  </a:lnTo>
                  <a:lnTo>
                    <a:pt x="272037" y="784464"/>
                  </a:lnTo>
                  <a:lnTo>
                    <a:pt x="376745" y="724030"/>
                  </a:lnTo>
                  <a:lnTo>
                    <a:pt x="376736" y="725431"/>
                  </a:lnTo>
                  <a:close/>
                </a:path>
              </a:pathLst>
            </a:custGeom>
            <a:solidFill>
              <a:schemeClr val="tx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A03CFFB-9F2A-4E3C-BB8A-53681C482A8F}"/>
                </a:ext>
              </a:extLst>
            </p:cNvPr>
            <p:cNvSpPr/>
            <p:nvPr/>
          </p:nvSpPr>
          <p:spPr>
            <a:xfrm>
              <a:off x="5916975" y="2465576"/>
              <a:ext cx="823384" cy="475504"/>
            </a:xfrm>
            <a:custGeom>
              <a:avLst/>
              <a:gdLst>
                <a:gd name="connsiteX0" fmla="*/ 2617372 w 3450295"/>
                <a:gd name="connsiteY0" fmla="*/ 0 h 1992545"/>
                <a:gd name="connsiteX1" fmla="*/ 0 w 3450295"/>
                <a:gd name="connsiteY1" fmla="*/ 1509504 h 1992545"/>
                <a:gd name="connsiteX2" fmla="*/ 832923 w 3450295"/>
                <a:gd name="connsiteY2" fmla="*/ 1992546 h 1992545"/>
                <a:gd name="connsiteX3" fmla="*/ 3450295 w 3450295"/>
                <a:gd name="connsiteY3" fmla="*/ 482502 h 199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295" h="1992545">
                  <a:moveTo>
                    <a:pt x="2617372" y="0"/>
                  </a:moveTo>
                  <a:lnTo>
                    <a:pt x="0" y="1509504"/>
                  </a:lnTo>
                  <a:lnTo>
                    <a:pt x="832923" y="1992546"/>
                  </a:lnTo>
                  <a:lnTo>
                    <a:pt x="3450295" y="482502"/>
                  </a:lnTo>
                  <a:close/>
                </a:path>
              </a:pathLst>
            </a:custGeom>
            <a:solidFill>
              <a:schemeClr val="bg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317541-8977-455F-BBF0-10B6B6DD8A17}"/>
              </a:ext>
            </a:extLst>
          </p:cNvPr>
          <p:cNvGrpSpPr/>
          <p:nvPr/>
        </p:nvGrpSpPr>
        <p:grpSpPr>
          <a:xfrm>
            <a:off x="6579938" y="2883548"/>
            <a:ext cx="2107662" cy="894132"/>
            <a:chOff x="7026501" y="4509120"/>
            <a:chExt cx="1499710" cy="894132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A13EFD-AC64-43B3-B4A0-2E9A31D39EC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33C234-091A-4B17-A5E7-F13A0E498AA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016844-1ACB-4B63-9E9A-2EAB0440C2E8}"/>
              </a:ext>
            </a:extLst>
          </p:cNvPr>
          <p:cNvGrpSpPr/>
          <p:nvPr/>
        </p:nvGrpSpPr>
        <p:grpSpPr>
          <a:xfrm>
            <a:off x="9633440" y="2883548"/>
            <a:ext cx="2107662" cy="894132"/>
            <a:chOff x="7026501" y="4509120"/>
            <a:chExt cx="1499710" cy="894132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450691-BA72-4594-9DCF-649DCA9F9CE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6712B7-05DE-4CD0-9498-D15605644ADF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41F29C6-EC7E-4F38-9A51-D6BE9DB308AD}"/>
              </a:ext>
            </a:extLst>
          </p:cNvPr>
          <p:cNvGrpSpPr/>
          <p:nvPr/>
        </p:nvGrpSpPr>
        <p:grpSpPr>
          <a:xfrm>
            <a:off x="3526436" y="2883548"/>
            <a:ext cx="2107662" cy="894132"/>
            <a:chOff x="7026501" y="4509120"/>
            <a:chExt cx="1499710" cy="894132"/>
          </a:xfrm>
          <a:noFill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09001-6E6E-4B29-9D61-3249269BF986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BC8030-E0C3-4599-B8D4-69CBC45B7B2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BE9B69-8317-4035-BFA2-687B454275DC}"/>
              </a:ext>
            </a:extLst>
          </p:cNvPr>
          <p:cNvGrpSpPr/>
          <p:nvPr/>
        </p:nvGrpSpPr>
        <p:grpSpPr>
          <a:xfrm>
            <a:off x="6582381" y="5420823"/>
            <a:ext cx="2107662" cy="894132"/>
            <a:chOff x="7026501" y="4509120"/>
            <a:chExt cx="1499710" cy="894132"/>
          </a:xfrm>
          <a:noFill/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2C7E29-0E4E-441C-93C7-CCA142F6F11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F620BB-33DB-4F01-98D7-5F32782BDAB8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831DFA-1E06-495B-B49A-7BCFF5411F61}"/>
              </a:ext>
            </a:extLst>
          </p:cNvPr>
          <p:cNvGrpSpPr/>
          <p:nvPr/>
        </p:nvGrpSpPr>
        <p:grpSpPr>
          <a:xfrm>
            <a:off x="470491" y="5420823"/>
            <a:ext cx="2107662" cy="894132"/>
            <a:chOff x="7026501" y="4509120"/>
            <a:chExt cx="1499710" cy="894132"/>
          </a:xfrm>
          <a:noFill/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C50532-1FC3-4657-BF04-F1C2B35C04A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FAED58-411B-4896-8283-B2EE71AEACB2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29A6963-832B-4A19-98AD-04FD05BA65FA}"/>
              </a:ext>
            </a:extLst>
          </p:cNvPr>
          <p:cNvGrpSpPr/>
          <p:nvPr/>
        </p:nvGrpSpPr>
        <p:grpSpPr>
          <a:xfrm>
            <a:off x="451035" y="2883548"/>
            <a:ext cx="2107662" cy="894132"/>
            <a:chOff x="7026501" y="4509120"/>
            <a:chExt cx="1499710" cy="894132"/>
          </a:xfrm>
          <a:solidFill>
            <a:schemeClr val="bg1"/>
          </a:solidFill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B01D2A4-E5A4-4F1F-B46C-BE426F6D746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0025E4-55D6-47D8-B3E0-D5E9D6AEBBA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BAF2CA-557D-4748-BD30-EAD767507688}"/>
              </a:ext>
            </a:extLst>
          </p:cNvPr>
          <p:cNvGrpSpPr/>
          <p:nvPr/>
        </p:nvGrpSpPr>
        <p:grpSpPr>
          <a:xfrm>
            <a:off x="3526436" y="5420823"/>
            <a:ext cx="2107662" cy="894132"/>
            <a:chOff x="7026501" y="4509120"/>
            <a:chExt cx="1499710" cy="894132"/>
          </a:xfrm>
          <a:noFill/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9878F3-0548-4C7C-9097-78077F2C25E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35C151-C34E-479D-9C94-B14FBA80E05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4E5B45B-0ED0-4110-86D0-8E142858C50A}"/>
              </a:ext>
            </a:extLst>
          </p:cNvPr>
          <p:cNvGrpSpPr/>
          <p:nvPr/>
        </p:nvGrpSpPr>
        <p:grpSpPr>
          <a:xfrm>
            <a:off x="9633440" y="5420823"/>
            <a:ext cx="2107662" cy="894132"/>
            <a:chOff x="7026501" y="4509120"/>
            <a:chExt cx="1499710" cy="894132"/>
          </a:xfrm>
          <a:noFill/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A9A7228-48E8-4464-A085-14C51091CEC7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53E11A-9994-45F6-89D3-F49AAF5D23A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940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8">
            <a:extLst>
              <a:ext uri="{FF2B5EF4-FFF2-40B4-BE49-F238E27FC236}">
                <a16:creationId xmlns:a16="http://schemas.microsoft.com/office/drawing/2014/main" id="{81F72874-737D-4E42-8AB8-5FD894654EF2}"/>
              </a:ext>
            </a:extLst>
          </p:cNvPr>
          <p:cNvGrpSpPr/>
          <p:nvPr/>
        </p:nvGrpSpPr>
        <p:grpSpPr>
          <a:xfrm>
            <a:off x="6543652" y="1958989"/>
            <a:ext cx="4691070" cy="470129"/>
            <a:chOff x="6902577" y="1677264"/>
            <a:chExt cx="4691070" cy="470129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52637551-BD05-4997-B76E-A5B756DC6FD6}"/>
                </a:ext>
              </a:extLst>
            </p:cNvPr>
            <p:cNvSpPr/>
            <p:nvPr/>
          </p:nvSpPr>
          <p:spPr>
            <a:xfrm flipH="1">
              <a:off x="6902577" y="1684291"/>
              <a:ext cx="115353" cy="46310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자유형: 도형 59">
              <a:extLst>
                <a:ext uri="{FF2B5EF4-FFF2-40B4-BE49-F238E27FC236}">
                  <a16:creationId xmlns:a16="http://schemas.microsoft.com/office/drawing/2014/main" id="{144C7EA6-C4DD-443C-A6B0-53C6CE0375D3}"/>
                </a:ext>
              </a:extLst>
            </p:cNvPr>
            <p:cNvSpPr/>
            <p:nvPr/>
          </p:nvSpPr>
          <p:spPr>
            <a:xfrm>
              <a:off x="6902577" y="1677264"/>
              <a:ext cx="4691070" cy="363646"/>
            </a:xfrm>
            <a:custGeom>
              <a:avLst/>
              <a:gdLst>
                <a:gd name="connsiteX0" fmla="*/ 1302502 w 4691070"/>
                <a:gd name="connsiteY0" fmla="*/ 0 h 363646"/>
                <a:gd name="connsiteX1" fmla="*/ 4331514 w 4691070"/>
                <a:gd name="connsiteY1" fmla="*/ 0 h 363646"/>
                <a:gd name="connsiteX2" fmla="*/ 4691070 w 4691070"/>
                <a:gd name="connsiteY2" fmla="*/ 363646 h 363646"/>
                <a:gd name="connsiteX3" fmla="*/ 1302502 w 4691070"/>
                <a:gd name="connsiteY3" fmla="*/ 363646 h 363646"/>
                <a:gd name="connsiteX4" fmla="*/ 0 w 4691070"/>
                <a:gd name="connsiteY4" fmla="*/ 363646 h 363646"/>
                <a:gd name="connsiteX5" fmla="*/ 0 w 4691070"/>
                <a:gd name="connsiteY5" fmla="*/ 46 h 363646"/>
                <a:gd name="connsiteX6" fmla="*/ 1302502 w 4691070"/>
                <a:gd name="connsiteY6" fmla="*/ 46 h 36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070" h="363646">
                  <a:moveTo>
                    <a:pt x="1302502" y="0"/>
                  </a:moveTo>
                  <a:lnTo>
                    <a:pt x="4331514" y="0"/>
                  </a:lnTo>
                  <a:lnTo>
                    <a:pt x="4691070" y="363646"/>
                  </a:lnTo>
                  <a:lnTo>
                    <a:pt x="1302502" y="363646"/>
                  </a:lnTo>
                  <a:lnTo>
                    <a:pt x="0" y="363646"/>
                  </a:lnTo>
                  <a:lnTo>
                    <a:pt x="0" y="46"/>
                  </a:lnTo>
                  <a:lnTo>
                    <a:pt x="1302502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B713A7CF-8CBF-451D-9AF3-12599F474A53}"/>
              </a:ext>
            </a:extLst>
          </p:cNvPr>
          <p:cNvSpPr/>
          <p:nvPr/>
        </p:nvSpPr>
        <p:spPr>
          <a:xfrm>
            <a:off x="1693009" y="540744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18D782-7D2B-4A93-89DD-0CEEDA594654}"/>
              </a:ext>
            </a:extLst>
          </p:cNvPr>
          <p:cNvSpPr/>
          <p:nvPr/>
        </p:nvSpPr>
        <p:spPr>
          <a:xfrm>
            <a:off x="1693009" y="568595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0E6322-19D8-4974-87AC-C4D30FF8AEB4}"/>
              </a:ext>
            </a:extLst>
          </p:cNvPr>
          <p:cNvSpPr/>
          <p:nvPr/>
        </p:nvSpPr>
        <p:spPr>
          <a:xfrm>
            <a:off x="1693009" y="5973982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C1F08-5A69-4122-A66D-E30AA967E80A}"/>
              </a:ext>
            </a:extLst>
          </p:cNvPr>
          <p:cNvSpPr txBox="1"/>
          <p:nvPr/>
        </p:nvSpPr>
        <p:spPr>
          <a:xfrm>
            <a:off x="1962812" y="5361568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53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25CB4-C83D-41E2-A81A-29A7F005F496}"/>
              </a:ext>
            </a:extLst>
          </p:cNvPr>
          <p:cNvSpPr txBox="1"/>
          <p:nvPr/>
        </p:nvSpPr>
        <p:spPr>
          <a:xfrm>
            <a:off x="1960580" y="5649600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45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FDB4C-0FB0-4071-AE93-AE9DB51B4421}"/>
              </a:ext>
            </a:extLst>
          </p:cNvPr>
          <p:cNvSpPr txBox="1"/>
          <p:nvPr/>
        </p:nvSpPr>
        <p:spPr>
          <a:xfrm>
            <a:off x="1958348" y="5937632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64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23632-D5E5-44BF-A6FD-97A0650E529B}"/>
              </a:ext>
            </a:extLst>
          </p:cNvPr>
          <p:cNvSpPr/>
          <p:nvPr/>
        </p:nvSpPr>
        <p:spPr>
          <a:xfrm>
            <a:off x="3710905" y="540744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107B5F-78FB-45CA-BDBD-02C900AB7484}"/>
              </a:ext>
            </a:extLst>
          </p:cNvPr>
          <p:cNvSpPr/>
          <p:nvPr/>
        </p:nvSpPr>
        <p:spPr>
          <a:xfrm>
            <a:off x="3710905" y="568595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E54614-47CA-48D8-9E38-72BE3851A096}"/>
              </a:ext>
            </a:extLst>
          </p:cNvPr>
          <p:cNvSpPr/>
          <p:nvPr/>
        </p:nvSpPr>
        <p:spPr>
          <a:xfrm>
            <a:off x="3710905" y="5973982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0B726-F7AB-4E02-A8BF-52DAE7C1C1A2}"/>
              </a:ext>
            </a:extLst>
          </p:cNvPr>
          <p:cNvSpPr txBox="1"/>
          <p:nvPr/>
        </p:nvSpPr>
        <p:spPr>
          <a:xfrm>
            <a:off x="3980708" y="5361568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73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F8198E-BC8C-47B9-B9D0-D665BA1C1DA0}"/>
              </a:ext>
            </a:extLst>
          </p:cNvPr>
          <p:cNvSpPr txBox="1"/>
          <p:nvPr/>
        </p:nvSpPr>
        <p:spPr>
          <a:xfrm>
            <a:off x="3978476" y="5649600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45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74E22A-1512-4EBB-8B6F-8D98CCB12DE7}"/>
              </a:ext>
            </a:extLst>
          </p:cNvPr>
          <p:cNvSpPr txBox="1"/>
          <p:nvPr/>
        </p:nvSpPr>
        <p:spPr>
          <a:xfrm>
            <a:off x="3976244" y="5937632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34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A3D712-1C3B-4A86-AC95-74F318A758D1}"/>
              </a:ext>
            </a:extLst>
          </p:cNvPr>
          <p:cNvSpPr/>
          <p:nvPr/>
        </p:nvSpPr>
        <p:spPr>
          <a:xfrm>
            <a:off x="7131578" y="540744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7F2D03-E542-4B2E-980F-C9BA54E62EAA}"/>
              </a:ext>
            </a:extLst>
          </p:cNvPr>
          <p:cNvSpPr/>
          <p:nvPr/>
        </p:nvSpPr>
        <p:spPr>
          <a:xfrm>
            <a:off x="7131578" y="568595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38FA08-8A54-416F-8632-B4D8A73181E9}"/>
              </a:ext>
            </a:extLst>
          </p:cNvPr>
          <p:cNvSpPr/>
          <p:nvPr/>
        </p:nvSpPr>
        <p:spPr>
          <a:xfrm>
            <a:off x="7131578" y="5973982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E508BA-76E9-4A24-B26C-A8DE5CEE84AB}"/>
              </a:ext>
            </a:extLst>
          </p:cNvPr>
          <p:cNvSpPr txBox="1"/>
          <p:nvPr/>
        </p:nvSpPr>
        <p:spPr>
          <a:xfrm>
            <a:off x="7401381" y="5361568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43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2A464E-E140-403D-BBF0-B67C6F5E30A9}"/>
              </a:ext>
            </a:extLst>
          </p:cNvPr>
          <p:cNvSpPr txBox="1"/>
          <p:nvPr/>
        </p:nvSpPr>
        <p:spPr>
          <a:xfrm>
            <a:off x="7399149" y="5649600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65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C5351C-5381-42D0-A392-9098F67AFCE1}"/>
              </a:ext>
            </a:extLst>
          </p:cNvPr>
          <p:cNvSpPr txBox="1"/>
          <p:nvPr/>
        </p:nvSpPr>
        <p:spPr>
          <a:xfrm>
            <a:off x="7396917" y="5937632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54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E4CC37-4B67-4FC8-A2A8-3DB1A2F0AAF8}"/>
              </a:ext>
            </a:extLst>
          </p:cNvPr>
          <p:cNvSpPr/>
          <p:nvPr/>
        </p:nvSpPr>
        <p:spPr>
          <a:xfrm>
            <a:off x="9115566" y="540744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AF8CC9-ACA4-40D2-863E-2B96D2820354}"/>
              </a:ext>
            </a:extLst>
          </p:cNvPr>
          <p:cNvSpPr/>
          <p:nvPr/>
        </p:nvSpPr>
        <p:spPr>
          <a:xfrm>
            <a:off x="9115566" y="568595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0E6C4AE-D3D5-4599-80C2-9C69650FD5AE}"/>
              </a:ext>
            </a:extLst>
          </p:cNvPr>
          <p:cNvSpPr/>
          <p:nvPr/>
        </p:nvSpPr>
        <p:spPr>
          <a:xfrm>
            <a:off x="9115566" y="5973982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C6D6C-DE36-401E-B484-5681A016AE67}"/>
              </a:ext>
            </a:extLst>
          </p:cNvPr>
          <p:cNvSpPr txBox="1"/>
          <p:nvPr/>
        </p:nvSpPr>
        <p:spPr>
          <a:xfrm>
            <a:off x="9385369" y="5361568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53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342C4D-A961-4F83-B814-DD9F950BC15E}"/>
              </a:ext>
            </a:extLst>
          </p:cNvPr>
          <p:cNvSpPr txBox="1"/>
          <p:nvPr/>
        </p:nvSpPr>
        <p:spPr>
          <a:xfrm>
            <a:off x="9383137" y="5649600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45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4E2277-B806-4016-A22B-1A2E7847CE19}"/>
              </a:ext>
            </a:extLst>
          </p:cNvPr>
          <p:cNvSpPr txBox="1"/>
          <p:nvPr/>
        </p:nvSpPr>
        <p:spPr>
          <a:xfrm>
            <a:off x="9380905" y="5937632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64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36F8605-78D8-4833-993F-143410F380EE}"/>
              </a:ext>
            </a:extLst>
          </p:cNvPr>
          <p:cNvGrpSpPr/>
          <p:nvPr/>
        </p:nvGrpSpPr>
        <p:grpSpPr>
          <a:xfrm>
            <a:off x="948114" y="1958988"/>
            <a:ext cx="4691070" cy="475860"/>
            <a:chOff x="948114" y="1671533"/>
            <a:chExt cx="4691070" cy="475860"/>
          </a:xfrm>
        </p:grpSpPr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626F2CCE-EED2-4AE8-886C-19257A5D168E}"/>
                </a:ext>
              </a:extLst>
            </p:cNvPr>
            <p:cNvSpPr/>
            <p:nvPr/>
          </p:nvSpPr>
          <p:spPr>
            <a:xfrm flipH="1">
              <a:off x="956865" y="1684291"/>
              <a:ext cx="115353" cy="46310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자유형: 도형 58">
              <a:extLst>
                <a:ext uri="{FF2B5EF4-FFF2-40B4-BE49-F238E27FC236}">
                  <a16:creationId xmlns:a16="http://schemas.microsoft.com/office/drawing/2014/main" id="{D3080068-BFB3-43FA-A1A8-3A7F8A31D5A4}"/>
                </a:ext>
              </a:extLst>
            </p:cNvPr>
            <p:cNvSpPr/>
            <p:nvPr/>
          </p:nvSpPr>
          <p:spPr>
            <a:xfrm>
              <a:off x="948114" y="1671533"/>
              <a:ext cx="4691070" cy="363646"/>
            </a:xfrm>
            <a:custGeom>
              <a:avLst/>
              <a:gdLst>
                <a:gd name="connsiteX0" fmla="*/ 1302502 w 4691070"/>
                <a:gd name="connsiteY0" fmla="*/ 0 h 363646"/>
                <a:gd name="connsiteX1" fmla="*/ 4331514 w 4691070"/>
                <a:gd name="connsiteY1" fmla="*/ 0 h 363646"/>
                <a:gd name="connsiteX2" fmla="*/ 4691070 w 4691070"/>
                <a:gd name="connsiteY2" fmla="*/ 363646 h 363646"/>
                <a:gd name="connsiteX3" fmla="*/ 1302502 w 4691070"/>
                <a:gd name="connsiteY3" fmla="*/ 363646 h 363646"/>
                <a:gd name="connsiteX4" fmla="*/ 0 w 4691070"/>
                <a:gd name="connsiteY4" fmla="*/ 363646 h 363646"/>
                <a:gd name="connsiteX5" fmla="*/ 0 w 4691070"/>
                <a:gd name="connsiteY5" fmla="*/ 46 h 363646"/>
                <a:gd name="connsiteX6" fmla="*/ 1302502 w 4691070"/>
                <a:gd name="connsiteY6" fmla="*/ 46 h 36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070" h="363646">
                  <a:moveTo>
                    <a:pt x="1302502" y="0"/>
                  </a:moveTo>
                  <a:lnTo>
                    <a:pt x="4331514" y="0"/>
                  </a:lnTo>
                  <a:lnTo>
                    <a:pt x="4691070" y="363646"/>
                  </a:lnTo>
                  <a:lnTo>
                    <a:pt x="1302502" y="363646"/>
                  </a:lnTo>
                  <a:lnTo>
                    <a:pt x="0" y="363646"/>
                  </a:lnTo>
                  <a:lnTo>
                    <a:pt x="0" y="46"/>
                  </a:lnTo>
                  <a:lnTo>
                    <a:pt x="1302502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2F92930-DB82-40CA-B397-9DF27380107A}"/>
              </a:ext>
            </a:extLst>
          </p:cNvPr>
          <p:cNvSpPr txBox="1"/>
          <p:nvPr/>
        </p:nvSpPr>
        <p:spPr>
          <a:xfrm>
            <a:off x="1063194" y="1986924"/>
            <a:ext cx="249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2019 Your 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57A254-0D79-47E8-A84C-AF29E0EC1EB0}"/>
              </a:ext>
            </a:extLst>
          </p:cNvPr>
          <p:cNvSpPr txBox="1"/>
          <p:nvPr/>
        </p:nvSpPr>
        <p:spPr>
          <a:xfrm>
            <a:off x="1043643" y="2328366"/>
            <a:ext cx="4604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11A530-00A5-4DF7-BA76-24B8A699BD65}"/>
              </a:ext>
            </a:extLst>
          </p:cNvPr>
          <p:cNvSpPr txBox="1"/>
          <p:nvPr/>
        </p:nvSpPr>
        <p:spPr>
          <a:xfrm>
            <a:off x="6649982" y="1986924"/>
            <a:ext cx="249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2020  Your 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CCB93E-ED20-485C-934E-EE0D2187F0F9}"/>
              </a:ext>
            </a:extLst>
          </p:cNvPr>
          <p:cNvSpPr txBox="1"/>
          <p:nvPr/>
        </p:nvSpPr>
        <p:spPr>
          <a:xfrm>
            <a:off x="6630430" y="2328366"/>
            <a:ext cx="4604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그룹 39">
            <a:extLst>
              <a:ext uri="{FF2B5EF4-FFF2-40B4-BE49-F238E27FC236}">
                <a16:creationId xmlns:a16="http://schemas.microsoft.com/office/drawing/2014/main" id="{A94741B9-6F43-44E6-AEB3-B2A917C3F094}"/>
              </a:ext>
            </a:extLst>
          </p:cNvPr>
          <p:cNvGrpSpPr/>
          <p:nvPr/>
        </p:nvGrpSpPr>
        <p:grpSpPr>
          <a:xfrm>
            <a:off x="1267264" y="2693634"/>
            <a:ext cx="4182246" cy="2648855"/>
            <a:chOff x="1557824" y="2679645"/>
            <a:chExt cx="4182246" cy="2648855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AA05E83F-7880-4D32-BE48-5E1E44E699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99620708"/>
                </p:ext>
              </p:extLst>
            </p:nvPr>
          </p:nvGraphicFramePr>
          <p:xfrm>
            <a:off x="1557824" y="2679645"/>
            <a:ext cx="2160240" cy="237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3B465E-A207-485E-9E49-8A1B173CE73B}"/>
                </a:ext>
              </a:extLst>
            </p:cNvPr>
            <p:cNvSpPr/>
            <p:nvPr/>
          </p:nvSpPr>
          <p:spPr>
            <a:xfrm>
              <a:off x="2002474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6CA2D3-8FE5-430C-BF4C-2D991D34A41D}"/>
                </a:ext>
              </a:extLst>
            </p:cNvPr>
            <p:cNvSpPr txBox="1"/>
            <p:nvPr/>
          </p:nvSpPr>
          <p:spPr>
            <a:xfrm>
              <a:off x="2002474" y="4994592"/>
              <a:ext cx="1268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5733157-286D-45AA-BAEF-4E5C475DBEC2}"/>
                </a:ext>
              </a:extLst>
            </p:cNvPr>
            <p:cNvSpPr/>
            <p:nvPr/>
          </p:nvSpPr>
          <p:spPr>
            <a:xfrm>
              <a:off x="4020370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B4362A-AB62-464E-A9DE-C52ED1C13D05}"/>
                </a:ext>
              </a:extLst>
            </p:cNvPr>
            <p:cNvSpPr txBox="1"/>
            <p:nvPr/>
          </p:nvSpPr>
          <p:spPr>
            <a:xfrm>
              <a:off x="4020370" y="4994592"/>
              <a:ext cx="1268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3" name="Chart 1">
              <a:extLst>
                <a:ext uri="{FF2B5EF4-FFF2-40B4-BE49-F238E27FC236}">
                  <a16:creationId xmlns:a16="http://schemas.microsoft.com/office/drawing/2014/main" id="{5FAAF5C3-FAEE-441D-A91E-CFA915BA00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1589726"/>
                </p:ext>
              </p:extLst>
            </p:nvPr>
          </p:nvGraphicFramePr>
          <p:xfrm>
            <a:off x="3579830" y="2692711"/>
            <a:ext cx="2160240" cy="237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44" name="그룹 44">
            <a:extLst>
              <a:ext uri="{FF2B5EF4-FFF2-40B4-BE49-F238E27FC236}">
                <a16:creationId xmlns:a16="http://schemas.microsoft.com/office/drawing/2014/main" id="{855C2859-7B94-4983-9910-EA838917C9A8}"/>
              </a:ext>
            </a:extLst>
          </p:cNvPr>
          <p:cNvGrpSpPr/>
          <p:nvPr/>
        </p:nvGrpSpPr>
        <p:grpSpPr>
          <a:xfrm>
            <a:off x="6685104" y="2693634"/>
            <a:ext cx="4160096" cy="2648855"/>
            <a:chOff x="6514188" y="2679645"/>
            <a:chExt cx="4160096" cy="264885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DA22C62-A444-4ECF-9B86-48CAD98CF6BB}"/>
                </a:ext>
              </a:extLst>
            </p:cNvPr>
            <p:cNvSpPr/>
            <p:nvPr/>
          </p:nvSpPr>
          <p:spPr>
            <a:xfrm>
              <a:off x="6971026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34F449-B557-438E-9B65-0328E811E890}"/>
                </a:ext>
              </a:extLst>
            </p:cNvPr>
            <p:cNvSpPr txBox="1"/>
            <p:nvPr/>
          </p:nvSpPr>
          <p:spPr>
            <a:xfrm>
              <a:off x="6971026" y="4994592"/>
              <a:ext cx="1268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2E78B1C-52A3-4034-850E-0B149E1D502E}"/>
                </a:ext>
              </a:extLst>
            </p:cNvPr>
            <p:cNvSpPr/>
            <p:nvPr/>
          </p:nvSpPr>
          <p:spPr>
            <a:xfrm>
              <a:off x="8955014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0C6B11D-4703-4D7E-B8C3-EF735CF11243}"/>
                </a:ext>
              </a:extLst>
            </p:cNvPr>
            <p:cNvSpPr txBox="1"/>
            <p:nvPr/>
          </p:nvSpPr>
          <p:spPr>
            <a:xfrm>
              <a:off x="8955014" y="4994592"/>
              <a:ext cx="1268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9" name="Chart 1">
              <a:extLst>
                <a:ext uri="{FF2B5EF4-FFF2-40B4-BE49-F238E27FC236}">
                  <a16:creationId xmlns:a16="http://schemas.microsoft.com/office/drawing/2014/main" id="{D9C62CDD-DFC7-43E4-B682-7452B0B6D77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69369190"/>
                </p:ext>
              </p:extLst>
            </p:nvPr>
          </p:nvGraphicFramePr>
          <p:xfrm>
            <a:off x="6514188" y="2698443"/>
            <a:ext cx="2160240" cy="237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50" name="Chart 1">
              <a:extLst>
                <a:ext uri="{FF2B5EF4-FFF2-40B4-BE49-F238E27FC236}">
                  <a16:creationId xmlns:a16="http://schemas.microsoft.com/office/drawing/2014/main" id="{D42C0C47-7BD7-4DC4-8E36-2AA1FAC112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94225012"/>
                </p:ext>
              </p:extLst>
            </p:nvPr>
          </p:nvGraphicFramePr>
          <p:xfrm>
            <a:off x="8514044" y="2679645"/>
            <a:ext cx="2160240" cy="237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Placeholder 10">
            <a:extLst>
              <a:ext uri="{FF2B5EF4-FFF2-40B4-BE49-F238E27FC236}">
                <a16:creationId xmlns:a16="http://schemas.microsoft.com/office/drawing/2014/main" id="{092F69B6-FD97-4B5A-A5DF-49B244C9D9EF}"/>
              </a:ext>
            </a:extLst>
          </p:cNvPr>
          <p:cNvSpPr txBox="1">
            <a:spLocks/>
          </p:cNvSpPr>
          <p:nvPr/>
        </p:nvSpPr>
        <p:spPr>
          <a:xfrm>
            <a:off x="561947" y="4335298"/>
            <a:ext cx="3425113" cy="147122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195E7ED-F44D-446D-9C92-17773EFF965B}"/>
              </a:ext>
            </a:extLst>
          </p:cNvPr>
          <p:cNvGrpSpPr/>
          <p:nvPr/>
        </p:nvGrpSpPr>
        <p:grpSpPr>
          <a:xfrm>
            <a:off x="4171838" y="1016402"/>
            <a:ext cx="5619861" cy="5009861"/>
            <a:chOff x="4719603" y="1353970"/>
            <a:chExt cx="3425130" cy="5009861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5B1322F-53AF-4266-AD09-1F9FCDB53988}"/>
                </a:ext>
              </a:extLst>
            </p:cNvPr>
            <p:cNvGrpSpPr/>
            <p:nvPr/>
          </p:nvGrpSpPr>
          <p:grpSpPr>
            <a:xfrm>
              <a:off x="4719603" y="1353970"/>
              <a:ext cx="3425006" cy="307778"/>
              <a:chOff x="4719602" y="1353970"/>
              <a:chExt cx="3529701" cy="30777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B74793B1-F720-4F13-A607-E516824A8C0D}"/>
                  </a:ext>
                </a:extLst>
              </p:cNvPr>
              <p:cNvSpPr/>
              <p:nvPr/>
            </p:nvSpPr>
            <p:spPr>
              <a:xfrm>
                <a:off x="4719602" y="1353970"/>
                <a:ext cx="3529701" cy="30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6D8010D-8A6A-4380-9683-5850898ADF15}"/>
                  </a:ext>
                </a:extLst>
              </p:cNvPr>
              <p:cNvSpPr txBox="1"/>
              <p:nvPr/>
            </p:nvSpPr>
            <p:spPr>
              <a:xfrm>
                <a:off x="4723947" y="1353970"/>
                <a:ext cx="3525356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PowerPoint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DD889A-A806-4F6F-AB10-1F2E7F9F392B}"/>
                </a:ext>
              </a:extLst>
            </p:cNvPr>
            <p:cNvSpPr txBox="1"/>
            <p:nvPr/>
          </p:nvSpPr>
          <p:spPr>
            <a:xfrm>
              <a:off x="4723819" y="1839516"/>
              <a:ext cx="342091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Get a modern PowerPoint  Presentation that is beautifully designed.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7C3082-E18A-43B0-AEEB-23E85DCF14F6}"/>
              </a:ext>
            </a:extLst>
          </p:cNvPr>
          <p:cNvSpPr/>
          <p:nvPr/>
        </p:nvSpPr>
        <p:spPr>
          <a:xfrm>
            <a:off x="0" y="209550"/>
            <a:ext cx="12192000" cy="64389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317941C-78CC-42E4-B3FF-52AFE2013F4A}"/>
              </a:ext>
            </a:extLst>
          </p:cNvPr>
          <p:cNvSpPr txBox="1">
            <a:spLocks/>
          </p:cNvSpPr>
          <p:nvPr/>
        </p:nvSpPr>
        <p:spPr>
          <a:xfrm>
            <a:off x="487571" y="992501"/>
            <a:ext cx="2783167" cy="147122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880F9F-7A8C-40D8-8B18-379BFE2DB62C}"/>
              </a:ext>
            </a:extLst>
          </p:cNvPr>
          <p:cNvGrpSpPr/>
          <p:nvPr/>
        </p:nvGrpSpPr>
        <p:grpSpPr>
          <a:xfrm>
            <a:off x="487571" y="3001309"/>
            <a:ext cx="3425006" cy="2978536"/>
            <a:chOff x="487571" y="3121223"/>
            <a:chExt cx="3529701" cy="29785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40291D-64F0-45E2-BECB-1FAE2730F93A}"/>
                </a:ext>
              </a:extLst>
            </p:cNvPr>
            <p:cNvSpPr/>
            <p:nvPr/>
          </p:nvSpPr>
          <p:spPr>
            <a:xfrm>
              <a:off x="487571" y="3121223"/>
              <a:ext cx="3529701" cy="3077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682B77-4C30-46F3-B161-C09BA1D73ADD}"/>
                </a:ext>
              </a:extLst>
            </p:cNvPr>
            <p:cNvSpPr txBox="1"/>
            <p:nvPr/>
          </p:nvSpPr>
          <p:spPr>
            <a:xfrm>
              <a:off x="637040" y="3121223"/>
              <a:ext cx="299154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99D707-F4C2-4799-8917-F088221571B3}"/>
                </a:ext>
              </a:extLst>
            </p:cNvPr>
            <p:cNvSpPr txBox="1"/>
            <p:nvPr/>
          </p:nvSpPr>
          <p:spPr>
            <a:xfrm>
              <a:off x="491788" y="3606769"/>
              <a:ext cx="352548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E2F8DA-D62F-4E99-B1CA-1C85626BE834}"/>
              </a:ext>
            </a:extLst>
          </p:cNvPr>
          <p:cNvGrpSpPr/>
          <p:nvPr/>
        </p:nvGrpSpPr>
        <p:grpSpPr>
          <a:xfrm>
            <a:off x="4381389" y="1154649"/>
            <a:ext cx="3425130" cy="4825196"/>
            <a:chOff x="4719603" y="1353970"/>
            <a:chExt cx="3425130" cy="48251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F2DB8F2-766F-4456-B099-91095866E7B8}"/>
                </a:ext>
              </a:extLst>
            </p:cNvPr>
            <p:cNvGrpSpPr/>
            <p:nvPr/>
          </p:nvGrpSpPr>
          <p:grpSpPr>
            <a:xfrm>
              <a:off x="4719603" y="1353970"/>
              <a:ext cx="3425006" cy="307778"/>
              <a:chOff x="4719602" y="1353970"/>
              <a:chExt cx="3529701" cy="30777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004CAB2-6D9C-4841-8D0E-28A2B8ED6127}"/>
                  </a:ext>
                </a:extLst>
              </p:cNvPr>
              <p:cNvSpPr/>
              <p:nvPr/>
            </p:nvSpPr>
            <p:spPr>
              <a:xfrm>
                <a:off x="4719602" y="1353970"/>
                <a:ext cx="3529701" cy="30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1D7107-9C50-46F1-90D9-2F8C0A87E0E3}"/>
                  </a:ext>
                </a:extLst>
              </p:cNvPr>
              <p:cNvSpPr txBox="1"/>
              <p:nvPr/>
            </p:nvSpPr>
            <p:spPr>
              <a:xfrm>
                <a:off x="4869071" y="1353970"/>
                <a:ext cx="2991549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PowerPoint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894B00-8BD5-4E3E-8845-B9D40905550B}"/>
                </a:ext>
              </a:extLst>
            </p:cNvPr>
            <p:cNvSpPr txBox="1"/>
            <p:nvPr/>
          </p:nvSpPr>
          <p:spPr>
            <a:xfrm>
              <a:off x="4723819" y="1839516"/>
              <a:ext cx="3420914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93904C-AE0F-49AC-8734-626CB742B2CD}"/>
              </a:ext>
            </a:extLst>
          </p:cNvPr>
          <p:cNvGrpSpPr/>
          <p:nvPr/>
        </p:nvGrpSpPr>
        <p:grpSpPr>
          <a:xfrm>
            <a:off x="8275331" y="1154649"/>
            <a:ext cx="3425006" cy="4825196"/>
            <a:chOff x="8951633" y="-413283"/>
            <a:chExt cx="3529701" cy="48251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9DB045-5FD7-4A7E-837E-95ECAE8B0500}"/>
                </a:ext>
              </a:extLst>
            </p:cNvPr>
            <p:cNvSpPr/>
            <p:nvPr/>
          </p:nvSpPr>
          <p:spPr>
            <a:xfrm>
              <a:off x="8951633" y="-413283"/>
              <a:ext cx="3529701" cy="3077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5723A0-98BA-49DB-B318-BD101AD23ED4}"/>
                </a:ext>
              </a:extLst>
            </p:cNvPr>
            <p:cNvSpPr txBox="1"/>
            <p:nvPr/>
          </p:nvSpPr>
          <p:spPr>
            <a:xfrm>
              <a:off x="9101102" y="-413283"/>
              <a:ext cx="299154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2DAB8A-639F-4CAD-AC71-6728EAF61407}"/>
                </a:ext>
              </a:extLst>
            </p:cNvPr>
            <p:cNvSpPr txBox="1"/>
            <p:nvPr/>
          </p:nvSpPr>
          <p:spPr>
            <a:xfrm>
              <a:off x="8955850" y="72263"/>
              <a:ext cx="3525484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70579-6F03-474B-AE81-BC0EF41048BD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759605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3698936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F02E75B-0DD2-492A-99DA-3FFFF785B047}"/>
              </a:ext>
            </a:extLst>
          </p:cNvPr>
          <p:cNvSpPr/>
          <p:nvPr/>
        </p:nvSpPr>
        <p:spPr>
          <a:xfrm>
            <a:off x="393743" y="4729844"/>
            <a:ext cx="1907776" cy="1564306"/>
          </a:xfrm>
          <a:custGeom>
            <a:avLst/>
            <a:gdLst>
              <a:gd name="connsiteX0" fmla="*/ 1426845 w 2355308"/>
              <a:gd name="connsiteY0" fmla="*/ 407149 h 1931266"/>
              <a:gd name="connsiteX1" fmla="*/ 744095 w 2355308"/>
              <a:gd name="connsiteY1" fmla="*/ 800908 h 1931266"/>
              <a:gd name="connsiteX2" fmla="*/ 961366 w 2355308"/>
              <a:gd name="connsiteY2" fmla="*/ 926911 h 1931266"/>
              <a:gd name="connsiteX3" fmla="*/ 1644116 w 2355308"/>
              <a:gd name="connsiteY3" fmla="*/ 533011 h 1931266"/>
              <a:gd name="connsiteX4" fmla="*/ 1786722 w 2355308"/>
              <a:gd name="connsiteY4" fmla="*/ 0 h 1931266"/>
              <a:gd name="connsiteX5" fmla="*/ 2343934 w 2355308"/>
              <a:gd name="connsiteY5" fmla="*/ 322786 h 1931266"/>
              <a:gd name="connsiteX6" fmla="*/ 2355307 w 2355308"/>
              <a:gd name="connsiteY6" fmla="*/ 316224 h 1931266"/>
              <a:gd name="connsiteX7" fmla="*/ 2355307 w 2355308"/>
              <a:gd name="connsiteY7" fmla="*/ 329375 h 1931266"/>
              <a:gd name="connsiteX8" fmla="*/ 2355308 w 2355308"/>
              <a:gd name="connsiteY8" fmla="*/ 329375 h 1931266"/>
              <a:gd name="connsiteX9" fmla="*/ 2355307 w 2355308"/>
              <a:gd name="connsiteY9" fmla="*/ 329376 h 1931266"/>
              <a:gd name="connsiteX10" fmla="*/ 2355307 w 2355308"/>
              <a:gd name="connsiteY10" fmla="*/ 535194 h 1931266"/>
              <a:gd name="connsiteX11" fmla="*/ 2277975 w 2355308"/>
              <a:gd name="connsiteY11" fmla="*/ 579682 h 1931266"/>
              <a:gd name="connsiteX12" fmla="*/ 2277472 w 2355308"/>
              <a:gd name="connsiteY12" fmla="*/ 663447 h 1931266"/>
              <a:gd name="connsiteX13" fmla="*/ 2241591 w 2355308"/>
              <a:gd name="connsiteY13" fmla="*/ 687737 h 1931266"/>
              <a:gd name="connsiteX14" fmla="*/ 2240671 w 2355308"/>
              <a:gd name="connsiteY14" fmla="*/ 1032569 h 1931266"/>
              <a:gd name="connsiteX15" fmla="*/ 2205525 w 2355308"/>
              <a:gd name="connsiteY15" fmla="*/ 1052993 h 1931266"/>
              <a:gd name="connsiteX16" fmla="*/ 2203317 w 2355308"/>
              <a:gd name="connsiteY16" fmla="*/ 707241 h 1931266"/>
              <a:gd name="connsiteX17" fmla="*/ 2165595 w 2355308"/>
              <a:gd name="connsiteY17" fmla="*/ 724355 h 1931266"/>
              <a:gd name="connsiteX18" fmla="*/ 2165400 w 2355308"/>
              <a:gd name="connsiteY18" fmla="*/ 644444 h 1931266"/>
              <a:gd name="connsiteX19" fmla="*/ 2087947 w 2355308"/>
              <a:gd name="connsiteY19" fmla="*/ 689001 h 1931266"/>
              <a:gd name="connsiteX20" fmla="*/ 2087392 w 2355308"/>
              <a:gd name="connsiteY20" fmla="*/ 773300 h 1931266"/>
              <a:gd name="connsiteX21" fmla="*/ 2051510 w 2355308"/>
              <a:gd name="connsiteY21" fmla="*/ 797590 h 1931266"/>
              <a:gd name="connsiteX22" fmla="*/ 2050590 w 2355308"/>
              <a:gd name="connsiteY22" fmla="*/ 1142421 h 1931266"/>
              <a:gd name="connsiteX23" fmla="*/ 2015445 w 2355308"/>
              <a:gd name="connsiteY23" fmla="*/ 1162663 h 1931266"/>
              <a:gd name="connsiteX24" fmla="*/ 2013237 w 2355308"/>
              <a:gd name="connsiteY24" fmla="*/ 817094 h 1931266"/>
              <a:gd name="connsiteX25" fmla="*/ 1975513 w 2355308"/>
              <a:gd name="connsiteY25" fmla="*/ 834207 h 1931266"/>
              <a:gd name="connsiteX26" fmla="*/ 1975318 w 2355308"/>
              <a:gd name="connsiteY26" fmla="*/ 753795 h 1931266"/>
              <a:gd name="connsiteX27" fmla="*/ 1898004 w 2355308"/>
              <a:gd name="connsiteY27" fmla="*/ 798273 h 1931266"/>
              <a:gd name="connsiteX28" fmla="*/ 1897496 w 2355308"/>
              <a:gd name="connsiteY28" fmla="*/ 883152 h 1931266"/>
              <a:gd name="connsiteX29" fmla="*/ 1861430 w 2355308"/>
              <a:gd name="connsiteY29" fmla="*/ 907442 h 1931266"/>
              <a:gd name="connsiteX30" fmla="*/ 1860510 w 2355308"/>
              <a:gd name="connsiteY30" fmla="*/ 1252090 h 1931266"/>
              <a:gd name="connsiteX31" fmla="*/ 1825549 w 2355308"/>
              <a:gd name="connsiteY31" fmla="*/ 1272515 h 1931266"/>
              <a:gd name="connsiteX32" fmla="*/ 1823157 w 2355308"/>
              <a:gd name="connsiteY32" fmla="*/ 926948 h 1931266"/>
              <a:gd name="connsiteX33" fmla="*/ 1785434 w 2355308"/>
              <a:gd name="connsiteY33" fmla="*/ 944060 h 1931266"/>
              <a:gd name="connsiteX34" fmla="*/ 1785237 w 2355308"/>
              <a:gd name="connsiteY34" fmla="*/ 863146 h 1931266"/>
              <a:gd name="connsiteX35" fmla="*/ 1707926 w 2355308"/>
              <a:gd name="connsiteY35" fmla="*/ 907622 h 1931266"/>
              <a:gd name="connsiteX36" fmla="*/ 1707415 w 2355308"/>
              <a:gd name="connsiteY36" fmla="*/ 992823 h 1931266"/>
              <a:gd name="connsiteX37" fmla="*/ 1671533 w 2355308"/>
              <a:gd name="connsiteY37" fmla="*/ 1017111 h 1931266"/>
              <a:gd name="connsiteX38" fmla="*/ 1670429 w 2355308"/>
              <a:gd name="connsiteY38" fmla="*/ 1361944 h 1931266"/>
              <a:gd name="connsiteX39" fmla="*/ 1635467 w 2355308"/>
              <a:gd name="connsiteY39" fmla="*/ 1382368 h 1931266"/>
              <a:gd name="connsiteX40" fmla="*/ 1633076 w 2355308"/>
              <a:gd name="connsiteY40" fmla="*/ 1036801 h 1931266"/>
              <a:gd name="connsiteX41" fmla="*/ 1595354 w 2355308"/>
              <a:gd name="connsiteY41" fmla="*/ 1053729 h 1931266"/>
              <a:gd name="connsiteX42" fmla="*/ 1595205 w 2355308"/>
              <a:gd name="connsiteY42" fmla="*/ 972469 h 1931266"/>
              <a:gd name="connsiteX43" fmla="*/ 1517847 w 2355308"/>
              <a:gd name="connsiteY43" fmla="*/ 1016971 h 1931266"/>
              <a:gd name="connsiteX44" fmla="*/ 1517333 w 2355308"/>
              <a:gd name="connsiteY44" fmla="*/ 1102675 h 1931266"/>
              <a:gd name="connsiteX45" fmla="*/ 1481452 w 2355308"/>
              <a:gd name="connsiteY45" fmla="*/ 1126964 h 1931266"/>
              <a:gd name="connsiteX46" fmla="*/ 1480348 w 2355308"/>
              <a:gd name="connsiteY46" fmla="*/ 1471796 h 1931266"/>
              <a:gd name="connsiteX47" fmla="*/ 1445386 w 2355308"/>
              <a:gd name="connsiteY47" fmla="*/ 1492037 h 1931266"/>
              <a:gd name="connsiteX48" fmla="*/ 1443178 w 2355308"/>
              <a:gd name="connsiteY48" fmla="*/ 1146469 h 1931266"/>
              <a:gd name="connsiteX49" fmla="*/ 1405272 w 2355308"/>
              <a:gd name="connsiteY49" fmla="*/ 1163582 h 1931266"/>
              <a:gd name="connsiteX50" fmla="*/ 1405123 w 2355308"/>
              <a:gd name="connsiteY50" fmla="*/ 1081819 h 1931266"/>
              <a:gd name="connsiteX51" fmla="*/ 1327770 w 2355308"/>
              <a:gd name="connsiteY51" fmla="*/ 1126319 h 1931266"/>
              <a:gd name="connsiteX52" fmla="*/ 1327253 w 2355308"/>
              <a:gd name="connsiteY52" fmla="*/ 1212529 h 1931266"/>
              <a:gd name="connsiteX53" fmla="*/ 1291371 w 2355308"/>
              <a:gd name="connsiteY53" fmla="*/ 1236817 h 1931266"/>
              <a:gd name="connsiteX54" fmla="*/ 1290451 w 2355308"/>
              <a:gd name="connsiteY54" fmla="*/ 1581465 h 1931266"/>
              <a:gd name="connsiteX55" fmla="*/ 1255306 w 2355308"/>
              <a:gd name="connsiteY55" fmla="*/ 1601891 h 1931266"/>
              <a:gd name="connsiteX56" fmla="*/ 1253097 w 2355308"/>
              <a:gd name="connsiteY56" fmla="*/ 1256323 h 1931266"/>
              <a:gd name="connsiteX57" fmla="*/ 1215375 w 2355308"/>
              <a:gd name="connsiteY57" fmla="*/ 1273435 h 1931266"/>
              <a:gd name="connsiteX58" fmla="*/ 1215175 w 2355308"/>
              <a:gd name="connsiteY58" fmla="*/ 1191094 h 1931266"/>
              <a:gd name="connsiteX59" fmla="*/ 1137744 w 2355308"/>
              <a:gd name="connsiteY59" fmla="*/ 1235638 h 1931266"/>
              <a:gd name="connsiteX60" fmla="*/ 1137173 w 2355308"/>
              <a:gd name="connsiteY60" fmla="*/ 1322199 h 1931266"/>
              <a:gd name="connsiteX61" fmla="*/ 1101291 w 2355308"/>
              <a:gd name="connsiteY61" fmla="*/ 1346487 h 1931266"/>
              <a:gd name="connsiteX62" fmla="*/ 1100370 w 2355308"/>
              <a:gd name="connsiteY62" fmla="*/ 1691318 h 1931266"/>
              <a:gd name="connsiteX63" fmla="*/ 1065226 w 2355308"/>
              <a:gd name="connsiteY63" fmla="*/ 1711744 h 1931266"/>
              <a:gd name="connsiteX64" fmla="*/ 1063018 w 2355308"/>
              <a:gd name="connsiteY64" fmla="*/ 1366176 h 1931266"/>
              <a:gd name="connsiteX65" fmla="*/ 1025295 w 2355308"/>
              <a:gd name="connsiteY65" fmla="*/ 1383288 h 1931266"/>
              <a:gd name="connsiteX66" fmla="*/ 1025094 w 2355308"/>
              <a:gd name="connsiteY66" fmla="*/ 1300444 h 1931266"/>
              <a:gd name="connsiteX67" fmla="*/ 947798 w 2355308"/>
              <a:gd name="connsiteY67" fmla="*/ 1344910 h 1931266"/>
              <a:gd name="connsiteX68" fmla="*/ 947275 w 2355308"/>
              <a:gd name="connsiteY68" fmla="*/ 1432051 h 1931266"/>
              <a:gd name="connsiteX69" fmla="*/ 911394 w 2355308"/>
              <a:gd name="connsiteY69" fmla="*/ 1456340 h 1931266"/>
              <a:gd name="connsiteX70" fmla="*/ 910289 w 2355308"/>
              <a:gd name="connsiteY70" fmla="*/ 1801172 h 1931266"/>
              <a:gd name="connsiteX71" fmla="*/ 875328 w 2355308"/>
              <a:gd name="connsiteY71" fmla="*/ 1821413 h 1931266"/>
              <a:gd name="connsiteX72" fmla="*/ 872936 w 2355308"/>
              <a:gd name="connsiteY72" fmla="*/ 1475845 h 1931266"/>
              <a:gd name="connsiteX73" fmla="*/ 835213 w 2355308"/>
              <a:gd name="connsiteY73" fmla="*/ 1492958 h 1931266"/>
              <a:gd name="connsiteX74" fmla="*/ 835011 w 2355308"/>
              <a:gd name="connsiteY74" fmla="*/ 1409795 h 1931266"/>
              <a:gd name="connsiteX75" fmla="*/ 757721 w 2355308"/>
              <a:gd name="connsiteY75" fmla="*/ 1454260 h 1931266"/>
              <a:gd name="connsiteX76" fmla="*/ 757195 w 2355308"/>
              <a:gd name="connsiteY76" fmla="*/ 1541904 h 1931266"/>
              <a:gd name="connsiteX77" fmla="*/ 721314 w 2355308"/>
              <a:gd name="connsiteY77" fmla="*/ 1566193 h 1931266"/>
              <a:gd name="connsiteX78" fmla="*/ 720210 w 2355308"/>
              <a:gd name="connsiteY78" fmla="*/ 1911025 h 1931266"/>
              <a:gd name="connsiteX79" fmla="*/ 685249 w 2355308"/>
              <a:gd name="connsiteY79" fmla="*/ 1931266 h 1931266"/>
              <a:gd name="connsiteX80" fmla="*/ 682856 w 2355308"/>
              <a:gd name="connsiteY80" fmla="*/ 1585698 h 1931266"/>
              <a:gd name="connsiteX81" fmla="*/ 645134 w 2355308"/>
              <a:gd name="connsiteY81" fmla="*/ 1602811 h 1931266"/>
              <a:gd name="connsiteX82" fmla="*/ 644981 w 2355308"/>
              <a:gd name="connsiteY82" fmla="*/ 1519116 h 1931266"/>
              <a:gd name="connsiteX83" fmla="*/ 568586 w 2355308"/>
              <a:gd name="connsiteY83" fmla="*/ 1563066 h 1931266"/>
              <a:gd name="connsiteX84" fmla="*/ 568586 w 2355308"/>
              <a:gd name="connsiteY84" fmla="*/ 1563064 h 1931266"/>
              <a:gd name="connsiteX85" fmla="*/ 373214 w 2355308"/>
              <a:gd name="connsiteY85" fmla="*/ 1450773 h 1931266"/>
              <a:gd name="connsiteX86" fmla="*/ 373169 w 2355308"/>
              <a:gd name="connsiteY86" fmla="*/ 1467467 h 1931266"/>
              <a:gd name="connsiteX87" fmla="*/ 338023 w 2355308"/>
              <a:gd name="connsiteY87" fmla="*/ 1487893 h 1931266"/>
              <a:gd name="connsiteX88" fmla="*/ 337656 w 2355308"/>
              <a:gd name="connsiteY88" fmla="*/ 1430335 h 1931266"/>
              <a:gd name="connsiteX89" fmla="*/ 183717 w 2355308"/>
              <a:gd name="connsiteY89" fmla="*/ 1341859 h 1931266"/>
              <a:gd name="connsiteX90" fmla="*/ 183088 w 2355308"/>
              <a:gd name="connsiteY90" fmla="*/ 1577321 h 1931266"/>
              <a:gd name="connsiteX91" fmla="*/ 147944 w 2355308"/>
              <a:gd name="connsiteY91" fmla="*/ 1597746 h 1931266"/>
              <a:gd name="connsiteX92" fmla="*/ 146171 w 2355308"/>
              <a:gd name="connsiteY92" fmla="*/ 1320278 h 1931266"/>
              <a:gd name="connsiteX93" fmla="*/ 0 w 2355308"/>
              <a:gd name="connsiteY93" fmla="*/ 1236266 h 1931266"/>
              <a:gd name="connsiteX94" fmla="*/ 0 w 2355308"/>
              <a:gd name="connsiteY94" fmla="*/ 1030448 h 1931266"/>
              <a:gd name="connsiteX95" fmla="*/ 0 w 2355308"/>
              <a:gd name="connsiteY95" fmla="*/ 1017296 h 1931266"/>
              <a:gd name="connsiteX96" fmla="*/ 11370 w 2355308"/>
              <a:gd name="connsiteY96" fmla="*/ 1023890 h 1931266"/>
              <a:gd name="connsiteX97" fmla="*/ 107280 w 2355308"/>
              <a:gd name="connsiteY97" fmla="*/ 968577 h 1931266"/>
              <a:gd name="connsiteX98" fmla="*/ 107277 w 2355308"/>
              <a:gd name="connsiteY98" fmla="*/ 967332 h 1931266"/>
              <a:gd name="connsiteX99" fmla="*/ 221914 w 2355308"/>
              <a:gd name="connsiteY99" fmla="*/ 901273 h 1931266"/>
              <a:gd name="connsiteX100" fmla="*/ 221907 w 2355308"/>
              <a:gd name="connsiteY100" fmla="*/ 902469 h 1931266"/>
              <a:gd name="connsiteX101" fmla="*/ 297361 w 2355308"/>
              <a:gd name="connsiteY101" fmla="*/ 858953 h 1931266"/>
              <a:gd name="connsiteX102" fmla="*/ 297357 w 2355308"/>
              <a:gd name="connsiteY102" fmla="*/ 857479 h 1931266"/>
              <a:gd name="connsiteX103" fmla="*/ 411811 w 2355308"/>
              <a:gd name="connsiteY103" fmla="*/ 791420 h 1931266"/>
              <a:gd name="connsiteX104" fmla="*/ 411801 w 2355308"/>
              <a:gd name="connsiteY104" fmla="*/ 792952 h 193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2355308" h="1931266">
                <a:moveTo>
                  <a:pt x="1426845" y="407149"/>
                </a:moveTo>
                <a:lnTo>
                  <a:pt x="744095" y="800908"/>
                </a:lnTo>
                <a:lnTo>
                  <a:pt x="961366" y="926911"/>
                </a:lnTo>
                <a:lnTo>
                  <a:pt x="1644116" y="533011"/>
                </a:lnTo>
                <a:close/>
                <a:moveTo>
                  <a:pt x="1786722" y="0"/>
                </a:moveTo>
                <a:lnTo>
                  <a:pt x="2343934" y="322786"/>
                </a:lnTo>
                <a:lnTo>
                  <a:pt x="2355307" y="316224"/>
                </a:lnTo>
                <a:lnTo>
                  <a:pt x="2355307" y="329375"/>
                </a:lnTo>
                <a:lnTo>
                  <a:pt x="2355308" y="329375"/>
                </a:lnTo>
                <a:lnTo>
                  <a:pt x="2355307" y="329376"/>
                </a:lnTo>
                <a:lnTo>
                  <a:pt x="2355307" y="535194"/>
                </a:lnTo>
                <a:lnTo>
                  <a:pt x="2277975" y="579682"/>
                </a:lnTo>
                <a:lnTo>
                  <a:pt x="2277472" y="663447"/>
                </a:lnTo>
                <a:lnTo>
                  <a:pt x="2241591" y="687737"/>
                </a:lnTo>
                <a:lnTo>
                  <a:pt x="2240671" y="1032569"/>
                </a:lnTo>
                <a:lnTo>
                  <a:pt x="2205525" y="1052993"/>
                </a:lnTo>
                <a:lnTo>
                  <a:pt x="2203317" y="707241"/>
                </a:lnTo>
                <a:lnTo>
                  <a:pt x="2165595" y="724355"/>
                </a:lnTo>
                <a:lnTo>
                  <a:pt x="2165400" y="644444"/>
                </a:lnTo>
                <a:lnTo>
                  <a:pt x="2087947" y="689001"/>
                </a:lnTo>
                <a:lnTo>
                  <a:pt x="2087392" y="773300"/>
                </a:lnTo>
                <a:lnTo>
                  <a:pt x="2051510" y="797590"/>
                </a:lnTo>
                <a:lnTo>
                  <a:pt x="2050590" y="1142421"/>
                </a:lnTo>
                <a:lnTo>
                  <a:pt x="2015445" y="1162663"/>
                </a:lnTo>
                <a:lnTo>
                  <a:pt x="2013237" y="817094"/>
                </a:lnTo>
                <a:lnTo>
                  <a:pt x="1975513" y="834207"/>
                </a:lnTo>
                <a:lnTo>
                  <a:pt x="1975318" y="753795"/>
                </a:lnTo>
                <a:lnTo>
                  <a:pt x="1898004" y="798273"/>
                </a:lnTo>
                <a:lnTo>
                  <a:pt x="1897496" y="883152"/>
                </a:lnTo>
                <a:lnTo>
                  <a:pt x="1861430" y="907442"/>
                </a:lnTo>
                <a:lnTo>
                  <a:pt x="1860510" y="1252090"/>
                </a:lnTo>
                <a:lnTo>
                  <a:pt x="1825549" y="1272515"/>
                </a:lnTo>
                <a:lnTo>
                  <a:pt x="1823157" y="926948"/>
                </a:lnTo>
                <a:lnTo>
                  <a:pt x="1785434" y="944060"/>
                </a:lnTo>
                <a:lnTo>
                  <a:pt x="1785237" y="863146"/>
                </a:lnTo>
                <a:lnTo>
                  <a:pt x="1707926" y="907622"/>
                </a:lnTo>
                <a:lnTo>
                  <a:pt x="1707415" y="992823"/>
                </a:lnTo>
                <a:lnTo>
                  <a:pt x="1671533" y="1017111"/>
                </a:lnTo>
                <a:lnTo>
                  <a:pt x="1670429" y="1361944"/>
                </a:lnTo>
                <a:lnTo>
                  <a:pt x="1635467" y="1382368"/>
                </a:lnTo>
                <a:lnTo>
                  <a:pt x="1633076" y="1036801"/>
                </a:lnTo>
                <a:lnTo>
                  <a:pt x="1595354" y="1053729"/>
                </a:lnTo>
                <a:lnTo>
                  <a:pt x="1595205" y="972469"/>
                </a:lnTo>
                <a:lnTo>
                  <a:pt x="1517847" y="1016971"/>
                </a:lnTo>
                <a:lnTo>
                  <a:pt x="1517333" y="1102675"/>
                </a:lnTo>
                <a:lnTo>
                  <a:pt x="1481452" y="1126964"/>
                </a:lnTo>
                <a:lnTo>
                  <a:pt x="1480348" y="1471796"/>
                </a:lnTo>
                <a:lnTo>
                  <a:pt x="1445386" y="1492037"/>
                </a:lnTo>
                <a:lnTo>
                  <a:pt x="1443178" y="1146469"/>
                </a:lnTo>
                <a:lnTo>
                  <a:pt x="1405272" y="1163582"/>
                </a:lnTo>
                <a:lnTo>
                  <a:pt x="1405123" y="1081819"/>
                </a:lnTo>
                <a:lnTo>
                  <a:pt x="1327770" y="1126319"/>
                </a:lnTo>
                <a:lnTo>
                  <a:pt x="1327253" y="1212529"/>
                </a:lnTo>
                <a:lnTo>
                  <a:pt x="1291371" y="1236817"/>
                </a:lnTo>
                <a:lnTo>
                  <a:pt x="1290451" y="1581465"/>
                </a:lnTo>
                <a:lnTo>
                  <a:pt x="1255306" y="1601891"/>
                </a:lnTo>
                <a:lnTo>
                  <a:pt x="1253097" y="1256323"/>
                </a:lnTo>
                <a:lnTo>
                  <a:pt x="1215375" y="1273435"/>
                </a:lnTo>
                <a:lnTo>
                  <a:pt x="1215175" y="1191094"/>
                </a:lnTo>
                <a:lnTo>
                  <a:pt x="1137744" y="1235638"/>
                </a:lnTo>
                <a:lnTo>
                  <a:pt x="1137173" y="1322199"/>
                </a:lnTo>
                <a:lnTo>
                  <a:pt x="1101291" y="1346487"/>
                </a:lnTo>
                <a:lnTo>
                  <a:pt x="1100370" y="1691318"/>
                </a:lnTo>
                <a:lnTo>
                  <a:pt x="1065226" y="1711744"/>
                </a:lnTo>
                <a:lnTo>
                  <a:pt x="1063018" y="1366176"/>
                </a:lnTo>
                <a:lnTo>
                  <a:pt x="1025295" y="1383288"/>
                </a:lnTo>
                <a:lnTo>
                  <a:pt x="1025094" y="1300444"/>
                </a:lnTo>
                <a:lnTo>
                  <a:pt x="947798" y="1344910"/>
                </a:lnTo>
                <a:lnTo>
                  <a:pt x="947275" y="1432051"/>
                </a:lnTo>
                <a:lnTo>
                  <a:pt x="911394" y="1456340"/>
                </a:lnTo>
                <a:lnTo>
                  <a:pt x="910289" y="1801172"/>
                </a:lnTo>
                <a:lnTo>
                  <a:pt x="875328" y="1821413"/>
                </a:lnTo>
                <a:lnTo>
                  <a:pt x="872936" y="1475845"/>
                </a:lnTo>
                <a:lnTo>
                  <a:pt x="835213" y="1492958"/>
                </a:lnTo>
                <a:lnTo>
                  <a:pt x="835011" y="1409795"/>
                </a:lnTo>
                <a:lnTo>
                  <a:pt x="757721" y="1454260"/>
                </a:lnTo>
                <a:lnTo>
                  <a:pt x="757195" y="1541904"/>
                </a:lnTo>
                <a:lnTo>
                  <a:pt x="721314" y="1566193"/>
                </a:lnTo>
                <a:lnTo>
                  <a:pt x="720210" y="1911025"/>
                </a:lnTo>
                <a:lnTo>
                  <a:pt x="685249" y="1931266"/>
                </a:lnTo>
                <a:lnTo>
                  <a:pt x="682856" y="1585698"/>
                </a:lnTo>
                <a:lnTo>
                  <a:pt x="645134" y="1602811"/>
                </a:lnTo>
                <a:lnTo>
                  <a:pt x="644981" y="1519116"/>
                </a:lnTo>
                <a:lnTo>
                  <a:pt x="568586" y="1563066"/>
                </a:lnTo>
                <a:lnTo>
                  <a:pt x="568586" y="1563064"/>
                </a:lnTo>
                <a:lnTo>
                  <a:pt x="373214" y="1450773"/>
                </a:lnTo>
                <a:lnTo>
                  <a:pt x="373169" y="1467467"/>
                </a:lnTo>
                <a:lnTo>
                  <a:pt x="338023" y="1487893"/>
                </a:lnTo>
                <a:lnTo>
                  <a:pt x="337656" y="1430335"/>
                </a:lnTo>
                <a:lnTo>
                  <a:pt x="183717" y="1341859"/>
                </a:lnTo>
                <a:lnTo>
                  <a:pt x="183088" y="1577321"/>
                </a:lnTo>
                <a:lnTo>
                  <a:pt x="147944" y="1597746"/>
                </a:lnTo>
                <a:lnTo>
                  <a:pt x="146171" y="1320278"/>
                </a:lnTo>
                <a:lnTo>
                  <a:pt x="0" y="1236266"/>
                </a:lnTo>
                <a:lnTo>
                  <a:pt x="0" y="1030448"/>
                </a:lnTo>
                <a:lnTo>
                  <a:pt x="0" y="1017296"/>
                </a:lnTo>
                <a:lnTo>
                  <a:pt x="11370" y="1023890"/>
                </a:lnTo>
                <a:lnTo>
                  <a:pt x="107280" y="968577"/>
                </a:lnTo>
                <a:lnTo>
                  <a:pt x="107277" y="967332"/>
                </a:lnTo>
                <a:lnTo>
                  <a:pt x="221914" y="901273"/>
                </a:lnTo>
                <a:lnTo>
                  <a:pt x="221907" y="902469"/>
                </a:lnTo>
                <a:lnTo>
                  <a:pt x="297361" y="858953"/>
                </a:lnTo>
                <a:lnTo>
                  <a:pt x="297357" y="857479"/>
                </a:lnTo>
                <a:lnTo>
                  <a:pt x="411811" y="791420"/>
                </a:lnTo>
                <a:lnTo>
                  <a:pt x="411801" y="792952"/>
                </a:lnTo>
                <a:close/>
              </a:path>
            </a:pathLst>
          </a:custGeom>
          <a:solidFill>
            <a:schemeClr val="tx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028238-166B-4212-A0A4-393A21DCB340}"/>
              </a:ext>
            </a:extLst>
          </p:cNvPr>
          <p:cNvGrpSpPr/>
          <p:nvPr/>
        </p:nvGrpSpPr>
        <p:grpSpPr>
          <a:xfrm>
            <a:off x="529655" y="1343410"/>
            <a:ext cx="2350360" cy="2703224"/>
            <a:chOff x="548226" y="342079"/>
            <a:chExt cx="5440770" cy="6257605"/>
          </a:xfrm>
          <a:solidFill>
            <a:schemeClr val="accent4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3652E67-8368-417A-B176-AA6F20CD76EA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23CDD6-4873-4409-A2FB-FDFA6FD19042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CB37C5-5137-4167-9DF8-52F4648B5394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DF8076B-3D41-4C4A-87BA-9B853B589E42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30C1125-147B-4826-851E-EC2C7FFF7A63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E8C7AF7-6EA9-4FB1-A636-CC679FFE32E4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8437426-B212-40E2-AA3E-09705E535C36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9BE7511-CC78-487D-A461-D54CE214AAF5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5832EDB-7C24-4A8B-9EB2-6D0804FD63CC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B24C28-0D4C-4D68-8136-6E94D464E2AC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271689A-B1CD-4135-8DD6-4735F7EE5893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AC2BEA5-D03B-4A36-A124-12738E5E09CE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17A249E-2150-4B9D-9A67-9800E35EB2FE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447E596-5C29-4EFE-8700-A53DD2D486EC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1264744-86A4-48E5-9FF9-0851BB9AF6E3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F6E4179-9ADA-4ABE-B297-B2E64D6D8CA3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A5F82BA-A2FE-4E2F-9A02-0884A24132A9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86E73C7-7C5D-4A79-9290-FF4F3ECBFE4E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C8FCE9C-C580-4215-A081-C64701C8F736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2BB9282-9026-40AE-BA4D-D62DD64F1F7D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F4FFB39-E2E8-498A-AF2F-357CB2F9690F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1AA2B0A-2095-41C4-B46E-87277A469FD7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0036F77-21B5-4F69-83E3-BA55A1DD2587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DD5599D-9CC2-4EE5-A8AD-78B7E01F0D0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5D7E1F2-83FA-46D0-91DC-36B8A3942232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83C773A-3FCA-4C4C-A948-4D606A166C07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AF1587B-4453-444C-BC8A-3B47FD1D6533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73EAD87-DEF7-4F84-BA09-300E584F7F25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2AABDE7-D3D5-47F0-99DC-DE5320D0F09B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D40AC90-52B5-42F0-AA4A-4B59FCD8A2ED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A40DC1F-D2B7-4E01-AA29-DB95B3C19C4A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8109832-D8ED-4F81-A676-BFE0A81EFAEA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CA29E54-2058-426F-9B45-2D655545CA9C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Graphic 175">
            <a:extLst>
              <a:ext uri="{FF2B5EF4-FFF2-40B4-BE49-F238E27FC236}">
                <a16:creationId xmlns:a16="http://schemas.microsoft.com/office/drawing/2014/main" id="{4ABD8590-81DC-4622-8394-AE55C205B681}"/>
              </a:ext>
            </a:extLst>
          </p:cNvPr>
          <p:cNvGrpSpPr/>
          <p:nvPr/>
        </p:nvGrpSpPr>
        <p:grpSpPr>
          <a:xfrm>
            <a:off x="2935687" y="1245874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F6BC158-4017-4843-9FBF-8C22E0D28762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2" name="Graphic 175">
              <a:extLst>
                <a:ext uri="{FF2B5EF4-FFF2-40B4-BE49-F238E27FC236}">
                  <a16:creationId xmlns:a16="http://schemas.microsoft.com/office/drawing/2014/main" id="{3362B7B9-BB28-4974-8594-6C05B53D9832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1C8370D-D151-4D77-9B17-257969E8265C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5FD0D3C-B655-4708-9DD6-4951A8FBD9CC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C974E7A-CE53-4A33-A5C9-4238EC9D73AB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4B3E46-D63E-4276-BE35-7085866AD12D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F7B6011-5568-4EC7-91E0-2E6259639DF7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4A1F41F-E8BB-42F9-AA97-5C56DF37CC6A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05BB89-CF2A-440A-92F6-76B1400977D7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6810B82-5B10-4B28-8D15-8BDFA86F1AC5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857C55D-01C9-49DD-9C97-9C2AC5D7A828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786443-D050-4094-B1DF-F8543149D50C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EE6E97-435C-425E-A28D-619E51297D02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AAE0C32-D684-466D-8D61-2A8F93F3E9BB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5B73D3A-E6A3-4752-8AA4-853F2CC98A02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32162A9-214F-4113-BD3F-F7F8BEB42C7E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951154F-4A20-423E-B1C7-B9D1A8BA368C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940FB08-6126-4A1A-A5C8-CDE673639E29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A960F6C-1394-471D-BDCE-ECEDD467E4EA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DE3559D-E84B-49BF-B138-E5EEC88EF570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30750ED-FBF0-4B1E-B6E3-A788EBFE5E71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46EBAF8-1C5F-4389-8521-836FEC6D3CFF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A595655-734E-4203-9792-C34F91893729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873B7CF-FBBC-48F8-8914-24227738830A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629DAB0-B99F-4082-B8A1-516DC7D76A86}"/>
              </a:ext>
            </a:extLst>
          </p:cNvPr>
          <p:cNvGrpSpPr/>
          <p:nvPr/>
        </p:nvGrpSpPr>
        <p:grpSpPr>
          <a:xfrm>
            <a:off x="2353689" y="4490197"/>
            <a:ext cx="2089321" cy="1725323"/>
            <a:chOff x="11613480" y="1739639"/>
            <a:chExt cx="3450295" cy="2849189"/>
          </a:xfrm>
        </p:grpSpPr>
        <p:grpSp>
          <p:nvGrpSpPr>
            <p:cNvPr id="66" name="Graphic 201">
              <a:extLst>
                <a:ext uri="{FF2B5EF4-FFF2-40B4-BE49-F238E27FC236}">
                  <a16:creationId xmlns:a16="http://schemas.microsoft.com/office/drawing/2014/main" id="{CD3EF531-165B-47DE-99CA-926EFECBDE15}"/>
                </a:ext>
              </a:extLst>
            </p:cNvPr>
            <p:cNvGrpSpPr/>
            <p:nvPr/>
          </p:nvGrpSpPr>
          <p:grpSpPr>
            <a:xfrm>
              <a:off x="11613480" y="1739639"/>
              <a:ext cx="3450295" cy="2849189"/>
              <a:chOff x="3978614" y="61405"/>
              <a:chExt cx="3450295" cy="284918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4E56DD4-5A52-4963-BF90-2C9E87E32003}"/>
                  </a:ext>
                </a:extLst>
              </p:cNvPr>
              <p:cNvSpPr/>
              <p:nvPr/>
            </p:nvSpPr>
            <p:spPr>
              <a:xfrm>
                <a:off x="4135764" y="1381681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572 w 167932"/>
                  <a:gd name="connsiteY3" fmla="*/ 1020263 h 1020263"/>
                  <a:gd name="connsiteX4" fmla="*/ 111056 w 167932"/>
                  <a:gd name="connsiteY4" fmla="*/ 990343 h 1020263"/>
                  <a:gd name="connsiteX5" fmla="*/ 112404 w 167932"/>
                  <a:gd name="connsiteY5" fmla="*/ 485198 h 1020263"/>
                  <a:gd name="connsiteX6" fmla="*/ 164967 w 167932"/>
                  <a:gd name="connsiteY6" fmla="*/ 449617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763835A-0F77-49AE-9309-6697ADC469D3}"/>
                  </a:ext>
                </a:extLst>
              </p:cNvPr>
              <p:cNvSpPr/>
              <p:nvPr/>
            </p:nvSpPr>
            <p:spPr>
              <a:xfrm>
                <a:off x="4414213" y="1220758"/>
                <a:ext cx="167662" cy="1020262"/>
              </a:xfrm>
              <a:custGeom>
                <a:avLst/>
                <a:gdLst>
                  <a:gd name="connsiteX0" fmla="*/ 0 w 167662"/>
                  <a:gd name="connsiteY0" fmla="*/ 96770 h 1020262"/>
                  <a:gd name="connsiteX1" fmla="*/ 809 w 167662"/>
                  <a:gd name="connsiteY1" fmla="*/ 539109 h 1020262"/>
                  <a:gd name="connsiteX2" fmla="*/ 56337 w 167662"/>
                  <a:gd name="connsiteY2" fmla="*/ 514040 h 1020262"/>
                  <a:gd name="connsiteX3" fmla="*/ 59571 w 167662"/>
                  <a:gd name="connsiteY3" fmla="*/ 1020263 h 1020262"/>
                  <a:gd name="connsiteX4" fmla="*/ 111056 w 167662"/>
                  <a:gd name="connsiteY4" fmla="*/ 990343 h 1020262"/>
                  <a:gd name="connsiteX5" fmla="*/ 112404 w 167662"/>
                  <a:gd name="connsiteY5" fmla="*/ 485467 h 1020262"/>
                  <a:gd name="connsiteX6" fmla="*/ 164967 w 167662"/>
                  <a:gd name="connsiteY6" fmla="*/ 449886 h 1020262"/>
                  <a:gd name="connsiteX7" fmla="*/ 167663 w 167662"/>
                  <a:gd name="connsiteY7" fmla="*/ 0 h 10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2">
                    <a:moveTo>
                      <a:pt x="0" y="96770"/>
                    </a:moveTo>
                    <a:lnTo>
                      <a:pt x="809" y="539109"/>
                    </a:lnTo>
                    <a:lnTo>
                      <a:pt x="56337" y="514040"/>
                    </a:lnTo>
                    <a:lnTo>
                      <a:pt x="59571" y="1020263"/>
                    </a:lnTo>
                    <a:lnTo>
                      <a:pt x="111056" y="990343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A9A3300-6504-4026-97C5-A1DAF09A5364}"/>
                  </a:ext>
                </a:extLst>
              </p:cNvPr>
              <p:cNvSpPr/>
              <p:nvPr/>
            </p:nvSpPr>
            <p:spPr>
              <a:xfrm>
                <a:off x="3978614" y="61405"/>
                <a:ext cx="3450295" cy="1992545"/>
              </a:xfrm>
              <a:custGeom>
                <a:avLst/>
                <a:gdLst>
                  <a:gd name="connsiteX0" fmla="*/ 2617372 w 3450295"/>
                  <a:gd name="connsiteY0" fmla="*/ 0 h 1992545"/>
                  <a:gd name="connsiteX1" fmla="*/ 0 w 3450295"/>
                  <a:gd name="connsiteY1" fmla="*/ 1509504 h 1992545"/>
                  <a:gd name="connsiteX2" fmla="*/ 832923 w 3450295"/>
                  <a:gd name="connsiteY2" fmla="*/ 1992546 h 1992545"/>
                  <a:gd name="connsiteX3" fmla="*/ 3450295 w 3450295"/>
                  <a:gd name="connsiteY3" fmla="*/ 482502 h 199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0295" h="1992545">
                    <a:moveTo>
                      <a:pt x="2617372" y="0"/>
                    </a:moveTo>
                    <a:lnTo>
                      <a:pt x="0" y="1509504"/>
                    </a:lnTo>
                    <a:lnTo>
                      <a:pt x="832923" y="1992546"/>
                    </a:lnTo>
                    <a:lnTo>
                      <a:pt x="3450295" y="482502"/>
                    </a:lnTo>
                    <a:close/>
                  </a:path>
                </a:pathLst>
              </a:custGeom>
              <a:solidFill>
                <a:schemeClr val="accent4"/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F40C67-F76F-439E-8312-4B5E72BA362A}"/>
                  </a:ext>
                </a:extLst>
              </p:cNvPr>
              <p:cNvSpPr/>
              <p:nvPr/>
            </p:nvSpPr>
            <p:spPr>
              <a:xfrm>
                <a:off x="3978614" y="1570909"/>
                <a:ext cx="832922" cy="799498"/>
              </a:xfrm>
              <a:custGeom>
                <a:avLst/>
                <a:gdLst>
                  <a:gd name="connsiteX0" fmla="*/ 0 w 832922"/>
                  <a:gd name="connsiteY0" fmla="*/ 0 h 799498"/>
                  <a:gd name="connsiteX1" fmla="*/ 0 w 832922"/>
                  <a:gd name="connsiteY1" fmla="*/ 320770 h 799498"/>
                  <a:gd name="connsiteX2" fmla="*/ 832923 w 832922"/>
                  <a:gd name="connsiteY2" fmla="*/ 799498 h 799498"/>
                  <a:gd name="connsiteX3" fmla="*/ 832923 w 832922"/>
                  <a:gd name="connsiteY3" fmla="*/ 483041 h 799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2922" h="799498">
                    <a:moveTo>
                      <a:pt x="0" y="0"/>
                    </a:moveTo>
                    <a:lnTo>
                      <a:pt x="0" y="320770"/>
                    </a:lnTo>
                    <a:lnTo>
                      <a:pt x="832923" y="799498"/>
                    </a:lnTo>
                    <a:lnTo>
                      <a:pt x="832923" y="48304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44E820B-F387-47C7-AED8-EE6BB136C6FD}"/>
                  </a:ext>
                </a:extLst>
              </p:cNvPr>
              <p:cNvSpPr/>
              <p:nvPr/>
            </p:nvSpPr>
            <p:spPr>
              <a:xfrm>
                <a:off x="4811536" y="543907"/>
                <a:ext cx="2617372" cy="1826499"/>
              </a:xfrm>
              <a:custGeom>
                <a:avLst/>
                <a:gdLst>
                  <a:gd name="connsiteX0" fmla="*/ 2617372 w 2617372"/>
                  <a:gd name="connsiteY0" fmla="*/ 0 h 1826499"/>
                  <a:gd name="connsiteX1" fmla="*/ 2617372 w 2617372"/>
                  <a:gd name="connsiteY1" fmla="*/ 320770 h 1826499"/>
                  <a:gd name="connsiteX2" fmla="*/ 0 w 2617372"/>
                  <a:gd name="connsiteY2" fmla="*/ 1826500 h 1826499"/>
                  <a:gd name="connsiteX3" fmla="*/ 0 w 2617372"/>
                  <a:gd name="connsiteY3" fmla="*/ 1510043 h 1826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7372" h="1826499">
                    <a:moveTo>
                      <a:pt x="2617372" y="0"/>
                    </a:moveTo>
                    <a:lnTo>
                      <a:pt x="2617372" y="320770"/>
                    </a:lnTo>
                    <a:lnTo>
                      <a:pt x="0" y="1826500"/>
                    </a:lnTo>
                    <a:lnTo>
                      <a:pt x="0" y="151004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6C684FB-2D2F-4AEC-B5EB-11DE46286CB1}"/>
                  </a:ext>
                </a:extLst>
              </p:cNvPr>
              <p:cNvSpPr/>
              <p:nvPr/>
            </p:nvSpPr>
            <p:spPr>
              <a:xfrm>
                <a:off x="4922862" y="1889522"/>
                <a:ext cx="167662" cy="1020262"/>
              </a:xfrm>
              <a:custGeom>
                <a:avLst/>
                <a:gdLst>
                  <a:gd name="connsiteX0" fmla="*/ 0 w 167662"/>
                  <a:gd name="connsiteY0" fmla="*/ 96770 h 1020262"/>
                  <a:gd name="connsiteX1" fmla="*/ 809 w 167662"/>
                  <a:gd name="connsiteY1" fmla="*/ 539109 h 1020262"/>
                  <a:gd name="connsiteX2" fmla="*/ 56067 w 167662"/>
                  <a:gd name="connsiteY2" fmla="*/ 514040 h 1020262"/>
                  <a:gd name="connsiteX3" fmla="*/ 59572 w 167662"/>
                  <a:gd name="connsiteY3" fmla="*/ 1020263 h 1020262"/>
                  <a:gd name="connsiteX4" fmla="*/ 110787 w 167662"/>
                  <a:gd name="connsiteY4" fmla="*/ 990612 h 1020262"/>
                  <a:gd name="connsiteX5" fmla="*/ 112404 w 167662"/>
                  <a:gd name="connsiteY5" fmla="*/ 485467 h 1020262"/>
                  <a:gd name="connsiteX6" fmla="*/ 164967 w 167662"/>
                  <a:gd name="connsiteY6" fmla="*/ 449886 h 1020262"/>
                  <a:gd name="connsiteX7" fmla="*/ 167663 w 167662"/>
                  <a:gd name="connsiteY7" fmla="*/ 0 h 10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2">
                    <a:moveTo>
                      <a:pt x="0" y="96770"/>
                    </a:moveTo>
                    <a:lnTo>
                      <a:pt x="809" y="539109"/>
                    </a:lnTo>
                    <a:lnTo>
                      <a:pt x="56067" y="514040"/>
                    </a:lnTo>
                    <a:lnTo>
                      <a:pt x="59572" y="1020263"/>
                    </a:lnTo>
                    <a:lnTo>
                      <a:pt x="110787" y="990612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CCE0E08-EB38-4C3F-8D01-088B63D0A4F7}"/>
                  </a:ext>
                </a:extLst>
              </p:cNvPr>
              <p:cNvSpPr/>
              <p:nvPr/>
            </p:nvSpPr>
            <p:spPr>
              <a:xfrm>
                <a:off x="5479492" y="1567944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572 w 167932"/>
                  <a:gd name="connsiteY3" fmla="*/ 1020263 h 1020263"/>
                  <a:gd name="connsiteX4" fmla="*/ 111056 w 167932"/>
                  <a:gd name="connsiteY4" fmla="*/ 990342 h 1020263"/>
                  <a:gd name="connsiteX5" fmla="*/ 112404 w 167932"/>
                  <a:gd name="connsiteY5" fmla="*/ 485198 h 1020263"/>
                  <a:gd name="connsiteX6" fmla="*/ 164967 w 167932"/>
                  <a:gd name="connsiteY6" fmla="*/ 449617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2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59EB72C-59FB-4E3C-9B12-BEB66DE6CD65}"/>
                  </a:ext>
                </a:extLst>
              </p:cNvPr>
              <p:cNvSpPr/>
              <p:nvPr/>
            </p:nvSpPr>
            <p:spPr>
              <a:xfrm>
                <a:off x="5201042" y="1728867"/>
                <a:ext cx="167932" cy="1019993"/>
              </a:xfrm>
              <a:custGeom>
                <a:avLst/>
                <a:gdLst>
                  <a:gd name="connsiteX0" fmla="*/ 0 w 167932"/>
                  <a:gd name="connsiteY0" fmla="*/ 96770 h 1019993"/>
                  <a:gd name="connsiteX1" fmla="*/ 1078 w 167932"/>
                  <a:gd name="connsiteY1" fmla="*/ 538839 h 1019993"/>
                  <a:gd name="connsiteX2" fmla="*/ 56337 w 167932"/>
                  <a:gd name="connsiteY2" fmla="*/ 513771 h 1019993"/>
                  <a:gd name="connsiteX3" fmla="*/ 59841 w 167932"/>
                  <a:gd name="connsiteY3" fmla="*/ 1019994 h 1019993"/>
                  <a:gd name="connsiteX4" fmla="*/ 111056 w 167932"/>
                  <a:gd name="connsiteY4" fmla="*/ 990343 h 1019993"/>
                  <a:gd name="connsiteX5" fmla="*/ 112674 w 167932"/>
                  <a:gd name="connsiteY5" fmla="*/ 485198 h 1019993"/>
                  <a:gd name="connsiteX6" fmla="*/ 165237 w 167932"/>
                  <a:gd name="connsiteY6" fmla="*/ 449617 h 1019993"/>
                  <a:gd name="connsiteX7" fmla="*/ 167932 w 16793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19993">
                    <a:moveTo>
                      <a:pt x="0" y="9677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841" y="1019994"/>
                    </a:lnTo>
                    <a:lnTo>
                      <a:pt x="111056" y="990343"/>
                    </a:lnTo>
                    <a:lnTo>
                      <a:pt x="112674" y="485198"/>
                    </a:lnTo>
                    <a:lnTo>
                      <a:pt x="16523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1CE458F-17C2-4131-9B07-51E24AD24714}"/>
                  </a:ext>
                </a:extLst>
              </p:cNvPr>
              <p:cNvSpPr/>
              <p:nvPr/>
            </p:nvSpPr>
            <p:spPr>
              <a:xfrm>
                <a:off x="5757941" y="1407020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1078 w 167662"/>
                  <a:gd name="connsiteY1" fmla="*/ 539109 h 1020263"/>
                  <a:gd name="connsiteX2" fmla="*/ 56337 w 167662"/>
                  <a:gd name="connsiteY2" fmla="*/ 514040 h 1020263"/>
                  <a:gd name="connsiteX3" fmla="*/ 59572 w 167662"/>
                  <a:gd name="connsiteY3" fmla="*/ 1020263 h 1020263"/>
                  <a:gd name="connsiteX4" fmla="*/ 111056 w 167662"/>
                  <a:gd name="connsiteY4" fmla="*/ 990342 h 1020263"/>
                  <a:gd name="connsiteX5" fmla="*/ 112404 w 167662"/>
                  <a:gd name="connsiteY5" fmla="*/ 485467 h 1020263"/>
                  <a:gd name="connsiteX6" fmla="*/ 164967 w 167662"/>
                  <a:gd name="connsiteY6" fmla="*/ 449886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2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AF41A4D-C0DB-49DB-9096-3B2C92B259B4}"/>
                  </a:ext>
                </a:extLst>
              </p:cNvPr>
              <p:cNvSpPr/>
              <p:nvPr/>
            </p:nvSpPr>
            <p:spPr>
              <a:xfrm>
                <a:off x="6036391" y="1246365"/>
                <a:ext cx="167662" cy="1019993"/>
              </a:xfrm>
              <a:custGeom>
                <a:avLst/>
                <a:gdLst>
                  <a:gd name="connsiteX0" fmla="*/ 0 w 167662"/>
                  <a:gd name="connsiteY0" fmla="*/ 96500 h 1019993"/>
                  <a:gd name="connsiteX1" fmla="*/ 809 w 167662"/>
                  <a:gd name="connsiteY1" fmla="*/ 538839 h 1019993"/>
                  <a:gd name="connsiteX2" fmla="*/ 56337 w 167662"/>
                  <a:gd name="connsiteY2" fmla="*/ 513771 h 1019993"/>
                  <a:gd name="connsiteX3" fmla="*/ 59571 w 167662"/>
                  <a:gd name="connsiteY3" fmla="*/ 1019994 h 1019993"/>
                  <a:gd name="connsiteX4" fmla="*/ 110787 w 167662"/>
                  <a:gd name="connsiteY4" fmla="*/ 990343 h 1019993"/>
                  <a:gd name="connsiteX5" fmla="*/ 112404 w 167662"/>
                  <a:gd name="connsiteY5" fmla="*/ 485198 h 1019993"/>
                  <a:gd name="connsiteX6" fmla="*/ 164967 w 167662"/>
                  <a:gd name="connsiteY6" fmla="*/ 449617 h 1019993"/>
                  <a:gd name="connsiteX7" fmla="*/ 167663 w 16766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19993">
                    <a:moveTo>
                      <a:pt x="0" y="96500"/>
                    </a:moveTo>
                    <a:lnTo>
                      <a:pt x="809" y="538839"/>
                    </a:lnTo>
                    <a:lnTo>
                      <a:pt x="56337" y="513771"/>
                    </a:lnTo>
                    <a:lnTo>
                      <a:pt x="59571" y="1019994"/>
                    </a:lnTo>
                    <a:lnTo>
                      <a:pt x="11078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DFEC9FE-5FA1-480E-AF72-87B61FC77123}"/>
                  </a:ext>
                </a:extLst>
              </p:cNvPr>
              <p:cNvSpPr/>
              <p:nvPr/>
            </p:nvSpPr>
            <p:spPr>
              <a:xfrm>
                <a:off x="6314841" y="1085441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809 w 167662"/>
                  <a:gd name="connsiteY1" fmla="*/ 538839 h 1020263"/>
                  <a:gd name="connsiteX2" fmla="*/ 56067 w 167662"/>
                  <a:gd name="connsiteY2" fmla="*/ 514040 h 1020263"/>
                  <a:gd name="connsiteX3" fmla="*/ 59571 w 167662"/>
                  <a:gd name="connsiteY3" fmla="*/ 1020263 h 1020263"/>
                  <a:gd name="connsiteX4" fmla="*/ 110787 w 167662"/>
                  <a:gd name="connsiteY4" fmla="*/ 990343 h 1020263"/>
                  <a:gd name="connsiteX5" fmla="*/ 112404 w 167662"/>
                  <a:gd name="connsiteY5" fmla="*/ 485198 h 1020263"/>
                  <a:gd name="connsiteX6" fmla="*/ 164967 w 167662"/>
                  <a:gd name="connsiteY6" fmla="*/ 449617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809" y="538839"/>
                    </a:lnTo>
                    <a:lnTo>
                      <a:pt x="56067" y="514040"/>
                    </a:lnTo>
                    <a:lnTo>
                      <a:pt x="59571" y="1020263"/>
                    </a:lnTo>
                    <a:lnTo>
                      <a:pt x="11078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30C8BB1-1C78-47F2-9714-225BE3DA6343}"/>
                  </a:ext>
                </a:extLst>
              </p:cNvPr>
              <p:cNvSpPr/>
              <p:nvPr/>
            </p:nvSpPr>
            <p:spPr>
              <a:xfrm>
                <a:off x="6593021" y="924517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841 w 167932"/>
                  <a:gd name="connsiteY3" fmla="*/ 1020263 h 1020263"/>
                  <a:gd name="connsiteX4" fmla="*/ 111056 w 167932"/>
                  <a:gd name="connsiteY4" fmla="*/ 990342 h 1020263"/>
                  <a:gd name="connsiteX5" fmla="*/ 112404 w 167932"/>
                  <a:gd name="connsiteY5" fmla="*/ 485467 h 1020263"/>
                  <a:gd name="connsiteX6" fmla="*/ 165237 w 167932"/>
                  <a:gd name="connsiteY6" fmla="*/ 449886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841" y="1020263"/>
                    </a:lnTo>
                    <a:lnTo>
                      <a:pt x="111056" y="990342"/>
                    </a:lnTo>
                    <a:lnTo>
                      <a:pt x="112404" y="485467"/>
                    </a:lnTo>
                    <a:lnTo>
                      <a:pt x="165237" y="449886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C072E5C-5BF1-4EE4-8D04-D80024512D70}"/>
                  </a:ext>
                </a:extLst>
              </p:cNvPr>
              <p:cNvSpPr/>
              <p:nvPr/>
            </p:nvSpPr>
            <p:spPr>
              <a:xfrm>
                <a:off x="6871470" y="763863"/>
                <a:ext cx="167932" cy="1019993"/>
              </a:xfrm>
              <a:custGeom>
                <a:avLst/>
                <a:gdLst>
                  <a:gd name="connsiteX0" fmla="*/ 0 w 167932"/>
                  <a:gd name="connsiteY0" fmla="*/ 96500 h 1019993"/>
                  <a:gd name="connsiteX1" fmla="*/ 1078 w 167932"/>
                  <a:gd name="connsiteY1" fmla="*/ 538839 h 1019993"/>
                  <a:gd name="connsiteX2" fmla="*/ 56337 w 167932"/>
                  <a:gd name="connsiteY2" fmla="*/ 513771 h 1019993"/>
                  <a:gd name="connsiteX3" fmla="*/ 59572 w 167932"/>
                  <a:gd name="connsiteY3" fmla="*/ 1019994 h 1019993"/>
                  <a:gd name="connsiteX4" fmla="*/ 111057 w 167932"/>
                  <a:gd name="connsiteY4" fmla="*/ 990343 h 1019993"/>
                  <a:gd name="connsiteX5" fmla="*/ 112404 w 167932"/>
                  <a:gd name="connsiteY5" fmla="*/ 485198 h 1019993"/>
                  <a:gd name="connsiteX6" fmla="*/ 164967 w 167932"/>
                  <a:gd name="connsiteY6" fmla="*/ 449617 h 1019993"/>
                  <a:gd name="connsiteX7" fmla="*/ 167932 w 16793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19993">
                    <a:moveTo>
                      <a:pt x="0" y="9650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572" y="1019994"/>
                    </a:lnTo>
                    <a:lnTo>
                      <a:pt x="11105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F980519-5592-47C4-8560-10B143CE49F0}"/>
                  </a:ext>
                </a:extLst>
              </p:cNvPr>
              <p:cNvSpPr/>
              <p:nvPr/>
            </p:nvSpPr>
            <p:spPr>
              <a:xfrm>
                <a:off x="7149920" y="602939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1078 w 167662"/>
                  <a:gd name="connsiteY1" fmla="*/ 538839 h 1020263"/>
                  <a:gd name="connsiteX2" fmla="*/ 56337 w 167662"/>
                  <a:gd name="connsiteY2" fmla="*/ 513771 h 1020263"/>
                  <a:gd name="connsiteX3" fmla="*/ 59571 w 167662"/>
                  <a:gd name="connsiteY3" fmla="*/ 1020263 h 1020263"/>
                  <a:gd name="connsiteX4" fmla="*/ 111056 w 167662"/>
                  <a:gd name="connsiteY4" fmla="*/ 990343 h 1020263"/>
                  <a:gd name="connsiteX5" fmla="*/ 112404 w 167662"/>
                  <a:gd name="connsiteY5" fmla="*/ 485198 h 1020263"/>
                  <a:gd name="connsiteX6" fmla="*/ 164967 w 167662"/>
                  <a:gd name="connsiteY6" fmla="*/ 449617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571" y="1020263"/>
                    </a:lnTo>
                    <a:lnTo>
                      <a:pt x="111056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52B339-9E61-4256-9E86-BDE7C2A66349}"/>
                </a:ext>
              </a:extLst>
            </p:cNvPr>
            <p:cNvSpPr/>
            <p:nvPr/>
          </p:nvSpPr>
          <p:spPr>
            <a:xfrm>
              <a:off x="12896846" y="2490657"/>
              <a:ext cx="823384" cy="475504"/>
            </a:xfrm>
            <a:custGeom>
              <a:avLst/>
              <a:gdLst>
                <a:gd name="connsiteX0" fmla="*/ 2617372 w 3450295"/>
                <a:gd name="connsiteY0" fmla="*/ 0 h 1992545"/>
                <a:gd name="connsiteX1" fmla="*/ 0 w 3450295"/>
                <a:gd name="connsiteY1" fmla="*/ 1509504 h 1992545"/>
                <a:gd name="connsiteX2" fmla="*/ 832923 w 3450295"/>
                <a:gd name="connsiteY2" fmla="*/ 1992546 h 1992545"/>
                <a:gd name="connsiteX3" fmla="*/ 3450295 w 3450295"/>
                <a:gd name="connsiteY3" fmla="*/ 482502 h 199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295" h="1992545">
                  <a:moveTo>
                    <a:pt x="2617372" y="0"/>
                  </a:moveTo>
                  <a:lnTo>
                    <a:pt x="0" y="1509504"/>
                  </a:lnTo>
                  <a:lnTo>
                    <a:pt x="832923" y="1992546"/>
                  </a:lnTo>
                  <a:lnTo>
                    <a:pt x="3450295" y="482502"/>
                  </a:lnTo>
                  <a:close/>
                </a:path>
              </a:pathLst>
            </a:custGeom>
            <a:solidFill>
              <a:schemeClr val="bg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FE12CE-C0C1-44DD-A6F2-49CAB8D3F40F}"/>
              </a:ext>
            </a:extLst>
          </p:cNvPr>
          <p:cNvGrpSpPr/>
          <p:nvPr/>
        </p:nvGrpSpPr>
        <p:grpSpPr>
          <a:xfrm>
            <a:off x="7646129" y="1267397"/>
            <a:ext cx="4038173" cy="3192912"/>
            <a:chOff x="3741176" y="2237322"/>
            <a:chExt cx="4709648" cy="372383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580609E-46E5-4572-AD02-DBCE9193855F}"/>
                </a:ext>
              </a:extLst>
            </p:cNvPr>
            <p:cNvGrpSpPr/>
            <p:nvPr/>
          </p:nvGrpSpPr>
          <p:grpSpPr>
            <a:xfrm>
              <a:off x="3741176" y="2237322"/>
              <a:ext cx="4709648" cy="3723835"/>
              <a:chOff x="2228055" y="1971102"/>
              <a:chExt cx="4575969" cy="3618138"/>
            </a:xfrm>
          </p:grpSpPr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5FB04C4E-8532-4372-93CA-A22998F9F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F72C2A9-8DBC-4CDD-B90D-7FE566311DA7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94" name="Rounded Rectangle 10">
                  <a:extLst>
                    <a:ext uri="{FF2B5EF4-FFF2-40B4-BE49-F238E27FC236}">
                      <a16:creationId xmlns:a16="http://schemas.microsoft.com/office/drawing/2014/main" id="{1A12E3D1-6954-4B4B-A457-27E0763A2F5E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5" name="Rounded Rectangle 13">
                  <a:extLst>
                    <a:ext uri="{FF2B5EF4-FFF2-40B4-BE49-F238E27FC236}">
                      <a16:creationId xmlns:a16="http://schemas.microsoft.com/office/drawing/2014/main" id="{0ED066E5-C688-4E59-9549-D940FB6813DE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6" name="Chord 95">
                  <a:extLst>
                    <a:ext uri="{FF2B5EF4-FFF2-40B4-BE49-F238E27FC236}">
                      <a16:creationId xmlns:a16="http://schemas.microsoft.com/office/drawing/2014/main" id="{5C18FA70-6B4D-4B58-9D09-D377ECB9B27D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93" name="Freeform 18">
                <a:extLst>
                  <a:ext uri="{FF2B5EF4-FFF2-40B4-BE49-F238E27FC236}">
                    <a16:creationId xmlns:a16="http://schemas.microsoft.com/office/drawing/2014/main" id="{E8BFE9B6-E3BD-4BDE-B9AA-46C2022F9C3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97" name="Graphic 33">
              <a:extLst>
                <a:ext uri="{FF2B5EF4-FFF2-40B4-BE49-F238E27FC236}">
                  <a16:creationId xmlns:a16="http://schemas.microsoft.com/office/drawing/2014/main" id="{7E094656-B0FE-4366-894B-A845F3FFE63E}"/>
                </a:ext>
              </a:extLst>
            </p:cNvPr>
            <p:cNvGrpSpPr/>
            <p:nvPr/>
          </p:nvGrpSpPr>
          <p:grpSpPr>
            <a:xfrm>
              <a:off x="5396784" y="2909081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64C3B67-C354-4D2F-AFB2-0462DEA908DB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ECEC2CA-5700-4460-AB58-4790BFB18F74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1FD940-CE48-4F2A-AF6C-2C1C29E2DFFA}"/>
              </a:ext>
            </a:extLst>
          </p:cNvPr>
          <p:cNvGrpSpPr/>
          <p:nvPr/>
        </p:nvGrpSpPr>
        <p:grpSpPr>
          <a:xfrm>
            <a:off x="5102292" y="3540882"/>
            <a:ext cx="3842248" cy="3246475"/>
            <a:chOff x="529632" y="1735015"/>
            <a:chExt cx="5452397" cy="4606957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23C7B3C-B10C-4CEF-9189-82F3447F0BAB}"/>
                </a:ext>
              </a:extLst>
            </p:cNvPr>
            <p:cNvSpPr/>
            <p:nvPr/>
          </p:nvSpPr>
          <p:spPr>
            <a:xfrm>
              <a:off x="529632" y="1738934"/>
              <a:ext cx="5452397" cy="4430933"/>
            </a:xfrm>
            <a:custGeom>
              <a:avLst/>
              <a:gdLst>
                <a:gd name="connsiteX0" fmla="*/ 5387950 w 5452397"/>
                <a:gd name="connsiteY0" fmla="*/ 2870554 h 4430933"/>
                <a:gd name="connsiteX1" fmla="*/ 1180097 w 5452397"/>
                <a:gd name="connsiteY1" fmla="*/ 14370 h 4430933"/>
                <a:gd name="connsiteX2" fmla="*/ 1035960 w 5452397"/>
                <a:gd name="connsiteY2" fmla="*/ 0 h 4430933"/>
                <a:gd name="connsiteX3" fmla="*/ 552164 w 5452397"/>
                <a:gd name="connsiteY3" fmla="*/ 514714 h 4430933"/>
                <a:gd name="connsiteX4" fmla="*/ 553035 w 5452397"/>
                <a:gd name="connsiteY4" fmla="*/ 538664 h 4430933"/>
                <a:gd name="connsiteX5" fmla="*/ 590049 w 5452397"/>
                <a:gd name="connsiteY5" fmla="*/ 581339 h 4430933"/>
                <a:gd name="connsiteX6" fmla="*/ 570453 w 5452397"/>
                <a:gd name="connsiteY6" fmla="*/ 647094 h 4430933"/>
                <a:gd name="connsiteX7" fmla="*/ 486409 w 5452397"/>
                <a:gd name="connsiteY7" fmla="*/ 644046 h 4430933"/>
                <a:gd name="connsiteX8" fmla="*/ 438944 w 5452397"/>
                <a:gd name="connsiteY8" fmla="*/ 654497 h 4430933"/>
                <a:gd name="connsiteX9" fmla="*/ 43111 w 5452397"/>
                <a:gd name="connsiteY9" fmla="*/ 1076022 h 4430933"/>
                <a:gd name="connsiteX10" fmla="*/ 0 w 5452397"/>
                <a:gd name="connsiteY10" fmla="*/ 1509305 h 4430933"/>
                <a:gd name="connsiteX11" fmla="*/ 32660 w 5452397"/>
                <a:gd name="connsiteY11" fmla="*/ 1555899 h 4430933"/>
                <a:gd name="connsiteX12" fmla="*/ 4228319 w 5452397"/>
                <a:gd name="connsiteY12" fmla="*/ 4405551 h 4430933"/>
                <a:gd name="connsiteX13" fmla="*/ 4395536 w 5452397"/>
                <a:gd name="connsiteY13" fmla="*/ 4430808 h 4430933"/>
                <a:gd name="connsiteX14" fmla="*/ 4456065 w 5452397"/>
                <a:gd name="connsiteY14" fmla="*/ 4411212 h 4430933"/>
                <a:gd name="connsiteX15" fmla="*/ 5368789 w 5452397"/>
                <a:gd name="connsiteY15" fmla="*/ 3381784 h 4430933"/>
                <a:gd name="connsiteX16" fmla="*/ 5417561 w 5452397"/>
                <a:gd name="connsiteY16" fmla="*/ 3293821 h 4430933"/>
                <a:gd name="connsiteX17" fmla="*/ 5452398 w 5452397"/>
                <a:gd name="connsiteY17" fmla="*/ 2940663 h 4430933"/>
                <a:gd name="connsiteX18" fmla="*/ 5387950 w 5452397"/>
                <a:gd name="connsiteY18" fmla="*/ 2870554 h 443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52397" h="4430933">
                  <a:moveTo>
                    <a:pt x="5387950" y="2870554"/>
                  </a:moveTo>
                  <a:cubicBezTo>
                    <a:pt x="5382724" y="2860974"/>
                    <a:pt x="1219289" y="40498"/>
                    <a:pt x="1180097" y="14370"/>
                  </a:cubicBezTo>
                  <a:cubicBezTo>
                    <a:pt x="1132197" y="9580"/>
                    <a:pt x="1084296" y="4790"/>
                    <a:pt x="1035960" y="0"/>
                  </a:cubicBezTo>
                  <a:cubicBezTo>
                    <a:pt x="1029428" y="6532"/>
                    <a:pt x="707187" y="350110"/>
                    <a:pt x="552164" y="514714"/>
                  </a:cubicBezTo>
                  <a:cubicBezTo>
                    <a:pt x="542148" y="525165"/>
                    <a:pt x="543890" y="530391"/>
                    <a:pt x="553035" y="538664"/>
                  </a:cubicBezTo>
                  <a:cubicBezTo>
                    <a:pt x="566534" y="551728"/>
                    <a:pt x="579162" y="565663"/>
                    <a:pt x="590049" y="581339"/>
                  </a:cubicBezTo>
                  <a:cubicBezTo>
                    <a:pt x="608338" y="607467"/>
                    <a:pt x="600500" y="638385"/>
                    <a:pt x="570453" y="647094"/>
                  </a:cubicBezTo>
                  <a:cubicBezTo>
                    <a:pt x="542583" y="655368"/>
                    <a:pt x="512972" y="660158"/>
                    <a:pt x="486409" y="644046"/>
                  </a:cubicBezTo>
                  <a:cubicBezTo>
                    <a:pt x="465942" y="631417"/>
                    <a:pt x="453750" y="638820"/>
                    <a:pt x="438944" y="654497"/>
                  </a:cubicBezTo>
                  <a:cubicBezTo>
                    <a:pt x="307435" y="795586"/>
                    <a:pt x="175055" y="935804"/>
                    <a:pt x="43111" y="1076022"/>
                  </a:cubicBezTo>
                  <a:cubicBezTo>
                    <a:pt x="28740" y="1220595"/>
                    <a:pt x="14370" y="1364732"/>
                    <a:pt x="0" y="1509305"/>
                  </a:cubicBezTo>
                  <a:cubicBezTo>
                    <a:pt x="2177" y="1531078"/>
                    <a:pt x="13064" y="1545884"/>
                    <a:pt x="32660" y="1555899"/>
                  </a:cubicBezTo>
                  <a:cubicBezTo>
                    <a:pt x="32660" y="1555899"/>
                    <a:pt x="4222658" y="4404245"/>
                    <a:pt x="4228319" y="4405551"/>
                  </a:cubicBezTo>
                  <a:cubicBezTo>
                    <a:pt x="4283187" y="4418615"/>
                    <a:pt x="4338926" y="4430372"/>
                    <a:pt x="4395536" y="4430808"/>
                  </a:cubicBezTo>
                  <a:cubicBezTo>
                    <a:pt x="4416873" y="4431243"/>
                    <a:pt x="4438211" y="4431679"/>
                    <a:pt x="4456065" y="4411212"/>
                  </a:cubicBezTo>
                  <a:cubicBezTo>
                    <a:pt x="4759580" y="4067634"/>
                    <a:pt x="5063967" y="3724491"/>
                    <a:pt x="5368789" y="3381784"/>
                  </a:cubicBezTo>
                  <a:cubicBezTo>
                    <a:pt x="5391869" y="3355656"/>
                    <a:pt x="5407981" y="3326916"/>
                    <a:pt x="5417561" y="3293821"/>
                  </a:cubicBezTo>
                  <a:cubicBezTo>
                    <a:pt x="5429319" y="3176247"/>
                    <a:pt x="5440640" y="3058673"/>
                    <a:pt x="5452398" y="2940663"/>
                  </a:cubicBezTo>
                  <a:cubicBezTo>
                    <a:pt x="5437592" y="2911052"/>
                    <a:pt x="5416690" y="2887537"/>
                    <a:pt x="5387950" y="287055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9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7200000" scaled="0"/>
            </a:gra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4A6FDFE-01F5-4AE6-A829-693DD364D714}"/>
                </a:ext>
              </a:extLst>
            </p:cNvPr>
            <p:cNvSpPr/>
            <p:nvPr/>
          </p:nvSpPr>
          <p:spPr>
            <a:xfrm>
              <a:off x="1565592" y="1735015"/>
              <a:ext cx="144137" cy="26495"/>
            </a:xfrm>
            <a:custGeom>
              <a:avLst/>
              <a:gdLst>
                <a:gd name="connsiteX0" fmla="*/ 0 w 144137"/>
                <a:gd name="connsiteY0" fmla="*/ 3919 h 26495"/>
                <a:gd name="connsiteX1" fmla="*/ 1306 w 144137"/>
                <a:gd name="connsiteY1" fmla="*/ 0 h 26495"/>
                <a:gd name="connsiteX2" fmla="*/ 144137 w 144137"/>
                <a:gd name="connsiteY2" fmla="*/ 13935 h 26495"/>
                <a:gd name="connsiteX3" fmla="*/ 144137 w 144137"/>
                <a:gd name="connsiteY3" fmla="*/ 18289 h 26495"/>
                <a:gd name="connsiteX4" fmla="*/ 121058 w 144137"/>
                <a:gd name="connsiteY4" fmla="*/ 26128 h 26495"/>
                <a:gd name="connsiteX5" fmla="*/ 20467 w 144137"/>
                <a:gd name="connsiteY5" fmla="*/ 16112 h 26495"/>
                <a:gd name="connsiteX6" fmla="*/ 0 w 144137"/>
                <a:gd name="connsiteY6" fmla="*/ 3919 h 2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37" h="26495">
                  <a:moveTo>
                    <a:pt x="0" y="3919"/>
                  </a:moveTo>
                  <a:cubicBezTo>
                    <a:pt x="0" y="2613"/>
                    <a:pt x="435" y="1306"/>
                    <a:pt x="1306" y="0"/>
                  </a:cubicBezTo>
                  <a:cubicBezTo>
                    <a:pt x="48772" y="4790"/>
                    <a:pt x="96672" y="9580"/>
                    <a:pt x="144137" y="13935"/>
                  </a:cubicBezTo>
                  <a:cubicBezTo>
                    <a:pt x="143702" y="15241"/>
                    <a:pt x="143266" y="16547"/>
                    <a:pt x="144137" y="18289"/>
                  </a:cubicBezTo>
                  <a:cubicBezTo>
                    <a:pt x="138476" y="26999"/>
                    <a:pt x="129767" y="26999"/>
                    <a:pt x="121058" y="26128"/>
                  </a:cubicBezTo>
                  <a:cubicBezTo>
                    <a:pt x="87528" y="23950"/>
                    <a:pt x="53997" y="20902"/>
                    <a:pt x="20467" y="16112"/>
                  </a:cubicBezTo>
                  <a:cubicBezTo>
                    <a:pt x="12193" y="15241"/>
                    <a:pt x="3484" y="13935"/>
                    <a:pt x="0" y="3919"/>
                  </a:cubicBezTo>
                  <a:close/>
                </a:path>
              </a:pathLst>
            </a:custGeom>
            <a:solidFill>
              <a:srgbClr val="373737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7DA4F9F-1D16-4898-B55A-282B353E2008}"/>
                </a:ext>
              </a:extLst>
            </p:cNvPr>
            <p:cNvSpPr/>
            <p:nvPr/>
          </p:nvSpPr>
          <p:spPr>
            <a:xfrm>
              <a:off x="2904146" y="3354576"/>
              <a:ext cx="1120157" cy="978237"/>
            </a:xfrm>
            <a:custGeom>
              <a:avLst/>
              <a:gdLst>
                <a:gd name="connsiteX0" fmla="*/ 522168 w 1120157"/>
                <a:gd name="connsiteY0" fmla="*/ 975781 h 978237"/>
                <a:gd name="connsiteX1" fmla="*/ 125464 w 1120157"/>
                <a:gd name="connsiteY1" fmla="*/ 786791 h 978237"/>
                <a:gd name="connsiteX2" fmla="*/ 200799 w 1120157"/>
                <a:gd name="connsiteY2" fmla="*/ 106603 h 978237"/>
                <a:gd name="connsiteX3" fmla="*/ 694610 w 1120157"/>
                <a:gd name="connsiteY3" fmla="*/ 18640 h 978237"/>
                <a:gd name="connsiteX4" fmla="*/ 995078 w 1120157"/>
                <a:gd name="connsiteY4" fmla="*/ 191517 h 978237"/>
                <a:gd name="connsiteX5" fmla="*/ 928452 w 1120157"/>
                <a:gd name="connsiteY5" fmla="*/ 865610 h 978237"/>
                <a:gd name="connsiteX6" fmla="*/ 522168 w 1120157"/>
                <a:gd name="connsiteY6" fmla="*/ 975781 h 9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0157" h="978237">
                  <a:moveTo>
                    <a:pt x="522168" y="975781"/>
                  </a:moveTo>
                  <a:cubicBezTo>
                    <a:pt x="361483" y="958798"/>
                    <a:pt x="229974" y="900011"/>
                    <a:pt x="125464" y="786791"/>
                  </a:cubicBezTo>
                  <a:cubicBezTo>
                    <a:pt x="-67880" y="577335"/>
                    <a:pt x="-33915" y="268158"/>
                    <a:pt x="200799" y="106603"/>
                  </a:cubicBezTo>
                  <a:cubicBezTo>
                    <a:pt x="351468" y="2963"/>
                    <a:pt x="517378" y="-22294"/>
                    <a:pt x="694610" y="18640"/>
                  </a:cubicBezTo>
                  <a:cubicBezTo>
                    <a:pt x="812185" y="46074"/>
                    <a:pt x="912776" y="103119"/>
                    <a:pt x="995078" y="191517"/>
                  </a:cubicBezTo>
                  <a:cubicBezTo>
                    <a:pt x="1185374" y="395313"/>
                    <a:pt x="1154892" y="702312"/>
                    <a:pt x="928452" y="865610"/>
                  </a:cubicBezTo>
                  <a:cubicBezTo>
                    <a:pt x="804346" y="955314"/>
                    <a:pt x="664999" y="987974"/>
                    <a:pt x="522168" y="975781"/>
                  </a:cubicBezTo>
                  <a:close/>
                </a:path>
              </a:pathLst>
            </a:custGeom>
            <a:solidFill>
              <a:srgbClr val="FEFEFE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E8807C4-328E-4445-9CAA-2E75E21BFEEB}"/>
                </a:ext>
              </a:extLst>
            </p:cNvPr>
            <p:cNvSpPr/>
            <p:nvPr/>
          </p:nvSpPr>
          <p:spPr>
            <a:xfrm>
              <a:off x="3100712" y="3535279"/>
              <a:ext cx="727024" cy="662838"/>
            </a:xfrm>
            <a:custGeom>
              <a:avLst/>
              <a:gdLst>
                <a:gd name="connsiteX0" fmla="*/ 701073 w 727024"/>
                <a:gd name="connsiteY0" fmla="*/ 228841 h 662838"/>
                <a:gd name="connsiteX1" fmla="*/ 369688 w 727024"/>
                <a:gd name="connsiteY1" fmla="*/ 12417 h 662838"/>
                <a:gd name="connsiteX2" fmla="*/ 292611 w 727024"/>
                <a:gd name="connsiteY2" fmla="*/ 14159 h 662838"/>
                <a:gd name="connsiteX3" fmla="*/ 9562 w 727024"/>
                <a:gd name="connsiteY3" fmla="*/ 300256 h 662838"/>
                <a:gd name="connsiteX4" fmla="*/ 20013 w 727024"/>
                <a:gd name="connsiteY4" fmla="*/ 386477 h 662838"/>
                <a:gd name="connsiteX5" fmla="*/ 341383 w 727024"/>
                <a:gd name="connsiteY5" fmla="*/ 632512 h 662838"/>
                <a:gd name="connsiteX6" fmla="*/ 442845 w 727024"/>
                <a:gd name="connsiteY6" fmla="*/ 647753 h 662838"/>
                <a:gd name="connsiteX7" fmla="*/ 707169 w 727024"/>
                <a:gd name="connsiteY7" fmla="*/ 338577 h 662838"/>
                <a:gd name="connsiteX8" fmla="*/ 701073 w 727024"/>
                <a:gd name="connsiteY8" fmla="*/ 228841 h 66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7024" h="662838">
                  <a:moveTo>
                    <a:pt x="701073" y="228841"/>
                  </a:moveTo>
                  <a:cubicBezTo>
                    <a:pt x="661881" y="195746"/>
                    <a:pt x="391896" y="26787"/>
                    <a:pt x="369688" y="12417"/>
                  </a:cubicBezTo>
                  <a:cubicBezTo>
                    <a:pt x="338770" y="-5872"/>
                    <a:pt x="317868" y="-2824"/>
                    <a:pt x="292611" y="14159"/>
                  </a:cubicBezTo>
                  <a:cubicBezTo>
                    <a:pt x="198116" y="109524"/>
                    <a:pt x="103621" y="204890"/>
                    <a:pt x="9562" y="300256"/>
                  </a:cubicBezTo>
                  <a:cubicBezTo>
                    <a:pt x="-7421" y="317675"/>
                    <a:pt x="-454" y="370801"/>
                    <a:pt x="20013" y="386477"/>
                  </a:cubicBezTo>
                  <a:cubicBezTo>
                    <a:pt x="127136" y="468344"/>
                    <a:pt x="233824" y="550646"/>
                    <a:pt x="341383" y="632512"/>
                  </a:cubicBezTo>
                  <a:cubicBezTo>
                    <a:pt x="402347" y="679107"/>
                    <a:pt x="430652" y="661688"/>
                    <a:pt x="442845" y="647753"/>
                  </a:cubicBezTo>
                  <a:cubicBezTo>
                    <a:pt x="531243" y="544985"/>
                    <a:pt x="617464" y="440039"/>
                    <a:pt x="707169" y="338577"/>
                  </a:cubicBezTo>
                  <a:cubicBezTo>
                    <a:pt x="728942" y="314191"/>
                    <a:pt x="740264" y="261936"/>
                    <a:pt x="701073" y="228841"/>
                  </a:cubicBezTo>
                  <a:close/>
                </a:path>
              </a:pathLst>
            </a:custGeom>
            <a:solidFill>
              <a:schemeClr val="accent2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9BE5C80-67CC-4005-A4CB-C80D36D86AE2}"/>
                </a:ext>
              </a:extLst>
            </p:cNvPr>
            <p:cNvGrpSpPr/>
            <p:nvPr/>
          </p:nvGrpSpPr>
          <p:grpSpPr>
            <a:xfrm>
              <a:off x="575753" y="1783904"/>
              <a:ext cx="5287780" cy="4558068"/>
              <a:chOff x="575753" y="1783904"/>
              <a:chExt cx="5287780" cy="4558068"/>
            </a:xfrm>
            <a:solidFill>
              <a:schemeClr val="accent3"/>
            </a:solidFill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24A1E08-16F2-49FF-85EB-CD183E79F571}"/>
                  </a:ext>
                </a:extLst>
              </p:cNvPr>
              <p:cNvSpPr/>
              <p:nvPr/>
            </p:nvSpPr>
            <p:spPr>
              <a:xfrm>
                <a:off x="575753" y="3125469"/>
                <a:ext cx="252937" cy="600259"/>
              </a:xfrm>
              <a:custGeom>
                <a:avLst/>
                <a:gdLst>
                  <a:gd name="connsiteX0" fmla="*/ 232574 w 252937"/>
                  <a:gd name="connsiteY0" fmla="*/ 70515 h 600259"/>
                  <a:gd name="connsiteX1" fmla="*/ 134160 w 252937"/>
                  <a:gd name="connsiteY1" fmla="*/ 7373 h 600259"/>
                  <a:gd name="connsiteX2" fmla="*/ 91049 w 252937"/>
                  <a:gd name="connsiteY2" fmla="*/ 6067 h 600259"/>
                  <a:gd name="connsiteX3" fmla="*/ 23553 w 252937"/>
                  <a:gd name="connsiteY3" fmla="*/ 110577 h 600259"/>
                  <a:gd name="connsiteX4" fmla="*/ 8312 w 252937"/>
                  <a:gd name="connsiteY4" fmla="*/ 312195 h 600259"/>
                  <a:gd name="connsiteX5" fmla="*/ 18328 w 252937"/>
                  <a:gd name="connsiteY5" fmla="*/ 341807 h 600259"/>
                  <a:gd name="connsiteX6" fmla="*/ 1780 w 252937"/>
                  <a:gd name="connsiteY6" fmla="*/ 517297 h 600259"/>
                  <a:gd name="connsiteX7" fmla="*/ 3522 w 252937"/>
                  <a:gd name="connsiteY7" fmla="*/ 542554 h 600259"/>
                  <a:gd name="connsiteX8" fmla="*/ 3522 w 252937"/>
                  <a:gd name="connsiteY8" fmla="*/ 542554 h 600259"/>
                  <a:gd name="connsiteX9" fmla="*/ 49681 w 252937"/>
                  <a:gd name="connsiteY9" fmla="*/ 584794 h 600259"/>
                  <a:gd name="connsiteX10" fmla="*/ 108468 w 252937"/>
                  <a:gd name="connsiteY10" fmla="*/ 584358 h 600259"/>
                  <a:gd name="connsiteX11" fmla="*/ 128934 w 252937"/>
                  <a:gd name="connsiteY11" fmla="*/ 401029 h 600259"/>
                  <a:gd name="connsiteX12" fmla="*/ 180754 w 252937"/>
                  <a:gd name="connsiteY12" fmla="*/ 298696 h 600259"/>
                  <a:gd name="connsiteX13" fmla="*/ 222994 w 252937"/>
                  <a:gd name="connsiteY13" fmla="*/ 171977 h 600259"/>
                  <a:gd name="connsiteX14" fmla="*/ 241719 w 252937"/>
                  <a:gd name="connsiteY14" fmla="*/ 154123 h 600259"/>
                  <a:gd name="connsiteX15" fmla="*/ 232574 w 25293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37" h="600259">
                    <a:moveTo>
                      <a:pt x="232574" y="70515"/>
                    </a:moveTo>
                    <a:cubicBezTo>
                      <a:pt x="199915" y="49177"/>
                      <a:pt x="166820" y="28275"/>
                      <a:pt x="134160" y="7373"/>
                    </a:cubicBezTo>
                    <a:cubicBezTo>
                      <a:pt x="120225" y="-1771"/>
                      <a:pt x="103678" y="-2642"/>
                      <a:pt x="91049" y="6067"/>
                    </a:cubicBezTo>
                    <a:cubicBezTo>
                      <a:pt x="54471" y="31324"/>
                      <a:pt x="25295" y="62241"/>
                      <a:pt x="23553" y="110577"/>
                    </a:cubicBezTo>
                    <a:cubicBezTo>
                      <a:pt x="23118" y="127996"/>
                      <a:pt x="7441" y="275617"/>
                      <a:pt x="8312" y="312195"/>
                    </a:cubicBezTo>
                    <a:cubicBezTo>
                      <a:pt x="8312" y="323082"/>
                      <a:pt x="12231" y="332662"/>
                      <a:pt x="18328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2574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5BF35E7-E748-48FA-8799-05D8F723B512}"/>
                  </a:ext>
                </a:extLst>
              </p:cNvPr>
              <p:cNvSpPr/>
              <p:nvPr/>
            </p:nvSpPr>
            <p:spPr>
              <a:xfrm>
                <a:off x="678995" y="352606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D5FF51E-86EF-46DD-99BE-7E62F642E7CA}"/>
                  </a:ext>
                </a:extLst>
              </p:cNvPr>
              <p:cNvSpPr/>
              <p:nvPr/>
            </p:nvSpPr>
            <p:spPr>
              <a:xfrm>
                <a:off x="833110" y="3300088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EEBB9B5-2D11-4D2B-A8D3-662FADA19EB8}"/>
                  </a:ext>
                </a:extLst>
              </p:cNvPr>
              <p:cNvSpPr/>
              <p:nvPr/>
            </p:nvSpPr>
            <p:spPr>
              <a:xfrm>
                <a:off x="936352" y="370068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EEA5CA4-D813-4271-9F19-5D9FA646DB05}"/>
                  </a:ext>
                </a:extLst>
              </p:cNvPr>
              <p:cNvSpPr/>
              <p:nvPr/>
            </p:nvSpPr>
            <p:spPr>
              <a:xfrm>
                <a:off x="1090467" y="3474272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E677919-C0B1-4AEC-BB03-D2251ECAA09C}"/>
                  </a:ext>
                </a:extLst>
              </p:cNvPr>
              <p:cNvSpPr/>
              <p:nvPr/>
            </p:nvSpPr>
            <p:spPr>
              <a:xfrm>
                <a:off x="1193709" y="387486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6096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1ACB17A0-CFFE-4FEB-B43B-2D9DD17A79DE}"/>
                  </a:ext>
                </a:extLst>
              </p:cNvPr>
              <p:cNvSpPr/>
              <p:nvPr/>
            </p:nvSpPr>
            <p:spPr>
              <a:xfrm>
                <a:off x="1347824" y="3648892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D52985A-647C-4307-9C00-6AA8BEEFA764}"/>
                  </a:ext>
                </a:extLst>
              </p:cNvPr>
              <p:cNvSpPr/>
              <p:nvPr/>
            </p:nvSpPr>
            <p:spPr>
              <a:xfrm>
                <a:off x="1451502" y="404948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518DB0B-4EF3-4765-A652-26065419CD76}"/>
                  </a:ext>
                </a:extLst>
              </p:cNvPr>
              <p:cNvSpPr/>
              <p:nvPr/>
            </p:nvSpPr>
            <p:spPr>
              <a:xfrm>
                <a:off x="1605181" y="382307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3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312BB07-E15F-4CE8-B865-9B11F1395344}"/>
                  </a:ext>
                </a:extLst>
              </p:cNvPr>
              <p:cNvSpPr/>
              <p:nvPr/>
            </p:nvSpPr>
            <p:spPr>
              <a:xfrm>
                <a:off x="1708859" y="422367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A978A5A-E77D-42DE-B129-A61896C9C5F4}"/>
                  </a:ext>
                </a:extLst>
              </p:cNvPr>
              <p:cNvSpPr/>
              <p:nvPr/>
            </p:nvSpPr>
            <p:spPr>
              <a:xfrm>
                <a:off x="1862538" y="3997695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4191A43-2C44-46F0-80E7-29FA185BC106}"/>
                  </a:ext>
                </a:extLst>
              </p:cNvPr>
              <p:cNvSpPr/>
              <p:nvPr/>
            </p:nvSpPr>
            <p:spPr>
              <a:xfrm>
                <a:off x="1966216" y="4398289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B18EFC1-B054-430B-BF55-2CA80A7D18CA}"/>
                  </a:ext>
                </a:extLst>
              </p:cNvPr>
              <p:cNvSpPr/>
              <p:nvPr/>
            </p:nvSpPr>
            <p:spPr>
              <a:xfrm>
                <a:off x="2119895" y="4171879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4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3281E34-5E38-4C96-B332-1DACA7A7B4B8}"/>
                  </a:ext>
                </a:extLst>
              </p:cNvPr>
              <p:cNvSpPr/>
              <p:nvPr/>
            </p:nvSpPr>
            <p:spPr>
              <a:xfrm>
                <a:off x="2223573" y="4572473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3326A06-CA88-4C76-B52D-08032DDFECC6}"/>
                  </a:ext>
                </a:extLst>
              </p:cNvPr>
              <p:cNvSpPr/>
              <p:nvPr/>
            </p:nvSpPr>
            <p:spPr>
              <a:xfrm>
                <a:off x="2377687" y="4346499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6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A818030-6D12-4724-ADB5-F255F6D95083}"/>
                  </a:ext>
                </a:extLst>
              </p:cNvPr>
              <p:cNvSpPr/>
              <p:nvPr/>
            </p:nvSpPr>
            <p:spPr>
              <a:xfrm>
                <a:off x="2480930" y="4747093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64D4EF0-966E-4E55-9E3E-91732E270528}"/>
                  </a:ext>
                </a:extLst>
              </p:cNvPr>
              <p:cNvSpPr/>
              <p:nvPr/>
            </p:nvSpPr>
            <p:spPr>
              <a:xfrm>
                <a:off x="2635044" y="4520683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6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6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4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3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897BDFF-6865-4614-8CA0-9C576496A973}"/>
                  </a:ext>
                </a:extLst>
              </p:cNvPr>
              <p:cNvSpPr/>
              <p:nvPr/>
            </p:nvSpPr>
            <p:spPr>
              <a:xfrm>
                <a:off x="2738287" y="4921277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E1A518B2-5FFA-44D3-B6DA-B9DCD435B137}"/>
                  </a:ext>
                </a:extLst>
              </p:cNvPr>
              <p:cNvSpPr/>
              <p:nvPr/>
            </p:nvSpPr>
            <p:spPr>
              <a:xfrm>
                <a:off x="2892401" y="4695303"/>
                <a:ext cx="253287" cy="600258"/>
              </a:xfrm>
              <a:custGeom>
                <a:avLst/>
                <a:gdLst>
                  <a:gd name="connsiteX0" fmla="*/ 233009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8 w 253287"/>
                  <a:gd name="connsiteY3" fmla="*/ 110577 h 600258"/>
                  <a:gd name="connsiteX4" fmla="*/ 8747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5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09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4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BA44E90-2B58-4AD0-9DD7-680470D3DA85}"/>
                  </a:ext>
                </a:extLst>
              </p:cNvPr>
              <p:cNvSpPr/>
              <p:nvPr/>
            </p:nvSpPr>
            <p:spPr>
              <a:xfrm>
                <a:off x="2996079" y="509589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D9E0259-E95E-4431-8AAB-C03549A10E4E}"/>
                  </a:ext>
                </a:extLst>
              </p:cNvPr>
              <p:cNvSpPr/>
              <p:nvPr/>
            </p:nvSpPr>
            <p:spPr>
              <a:xfrm>
                <a:off x="3149758" y="4869487"/>
                <a:ext cx="253287" cy="600258"/>
              </a:xfrm>
              <a:custGeom>
                <a:avLst/>
                <a:gdLst>
                  <a:gd name="connsiteX0" fmla="*/ 233010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9 w 253287"/>
                  <a:gd name="connsiteY3" fmla="*/ 110577 h 600258"/>
                  <a:gd name="connsiteX4" fmla="*/ 8748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4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10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52EF865-CA22-413C-96AE-22690210567A}"/>
                  </a:ext>
                </a:extLst>
              </p:cNvPr>
              <p:cNvSpPr/>
              <p:nvPr/>
            </p:nvSpPr>
            <p:spPr>
              <a:xfrm>
                <a:off x="3253436" y="527008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B60BEF9-37C1-4F61-88E7-4B6131D738D4}"/>
                  </a:ext>
                </a:extLst>
              </p:cNvPr>
              <p:cNvSpPr/>
              <p:nvPr/>
            </p:nvSpPr>
            <p:spPr>
              <a:xfrm>
                <a:off x="3407115" y="504410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7757B5A-7D73-411C-8DAB-E5DB1FD7373B}"/>
                  </a:ext>
                </a:extLst>
              </p:cNvPr>
              <p:cNvSpPr/>
              <p:nvPr/>
            </p:nvSpPr>
            <p:spPr>
              <a:xfrm>
                <a:off x="3510793" y="5444700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D2D87BF-B204-4F52-A712-AD612A20D9C7}"/>
                  </a:ext>
                </a:extLst>
              </p:cNvPr>
              <p:cNvSpPr/>
              <p:nvPr/>
            </p:nvSpPr>
            <p:spPr>
              <a:xfrm>
                <a:off x="3664908" y="521829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6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1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37ED5093-7FE3-47D3-B4DD-9FD5A240B401}"/>
                  </a:ext>
                </a:extLst>
              </p:cNvPr>
              <p:cNvSpPr/>
              <p:nvPr/>
            </p:nvSpPr>
            <p:spPr>
              <a:xfrm>
                <a:off x="3768150" y="5618884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C9FEE598-F9E4-437B-981E-F6F9EDD67B7C}"/>
                  </a:ext>
                </a:extLst>
              </p:cNvPr>
              <p:cNvSpPr/>
              <p:nvPr/>
            </p:nvSpPr>
            <p:spPr>
              <a:xfrm>
                <a:off x="3922265" y="539291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8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3 h 600259"/>
                  <a:gd name="connsiteX10" fmla="*/ 108468 w 252969"/>
                  <a:gd name="connsiteY10" fmla="*/ 584358 h 600259"/>
                  <a:gd name="connsiteX11" fmla="*/ 128935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0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4819CB2-08D9-4EBB-BA4D-4FB2EAA15429}"/>
                  </a:ext>
                </a:extLst>
              </p:cNvPr>
              <p:cNvSpPr/>
              <p:nvPr/>
            </p:nvSpPr>
            <p:spPr>
              <a:xfrm>
                <a:off x="4025507" y="5793504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6097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92522C2-B913-4F08-95FE-DC8140EC61F2}"/>
                  </a:ext>
                </a:extLst>
              </p:cNvPr>
              <p:cNvSpPr/>
              <p:nvPr/>
            </p:nvSpPr>
            <p:spPr>
              <a:xfrm>
                <a:off x="4179622" y="5567094"/>
                <a:ext cx="253102" cy="600259"/>
              </a:xfrm>
              <a:custGeom>
                <a:avLst/>
                <a:gdLst>
                  <a:gd name="connsiteX0" fmla="*/ 233010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8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10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53F9FDA-E9CF-4AE6-A491-263373B467B3}"/>
                  </a:ext>
                </a:extLst>
              </p:cNvPr>
              <p:cNvSpPr/>
              <p:nvPr/>
            </p:nvSpPr>
            <p:spPr>
              <a:xfrm>
                <a:off x="4283300" y="5967688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7838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FB72C45-4444-4D57-A28A-750625309EB9}"/>
                  </a:ext>
                </a:extLst>
              </p:cNvPr>
              <p:cNvSpPr/>
              <p:nvPr/>
            </p:nvSpPr>
            <p:spPr>
              <a:xfrm>
                <a:off x="1798128" y="178390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A1AF917-63F9-4F5B-8B58-8690849EA238}"/>
                  </a:ext>
                </a:extLst>
              </p:cNvPr>
              <p:cNvSpPr/>
              <p:nvPr/>
            </p:nvSpPr>
            <p:spPr>
              <a:xfrm>
                <a:off x="2058098" y="1959830"/>
                <a:ext cx="168689" cy="131390"/>
              </a:xfrm>
              <a:custGeom>
                <a:avLst/>
                <a:gdLst>
                  <a:gd name="connsiteX0" fmla="*/ 154153 w 168689"/>
                  <a:gd name="connsiteY0" fmla="*/ 131391 h 131390"/>
                  <a:gd name="connsiteX1" fmla="*/ 0 w 168689"/>
                  <a:gd name="connsiteY1" fmla="*/ 29493 h 131390"/>
                  <a:gd name="connsiteX2" fmla="*/ 61400 w 168689"/>
                  <a:gd name="connsiteY2" fmla="*/ 8155 h 131390"/>
                  <a:gd name="connsiteX3" fmla="*/ 146315 w 168689"/>
                  <a:gd name="connsiteY3" fmla="*/ 63894 h 131390"/>
                  <a:gd name="connsiteX4" fmla="*/ 154153 w 168689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89" h="131390">
                    <a:moveTo>
                      <a:pt x="154153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5247"/>
                      <a:pt x="154153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E1A22A0-F24E-46DD-8BED-FB06018A9CCA}"/>
                  </a:ext>
                </a:extLst>
              </p:cNvPr>
              <p:cNvSpPr/>
              <p:nvPr/>
            </p:nvSpPr>
            <p:spPr>
              <a:xfrm>
                <a:off x="2317632" y="213575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96A6CEA-1484-4D6D-899C-C3A07A4FFD3B}"/>
                  </a:ext>
                </a:extLst>
              </p:cNvPr>
              <p:cNvSpPr/>
              <p:nvPr/>
            </p:nvSpPr>
            <p:spPr>
              <a:xfrm>
                <a:off x="2577167" y="231168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68D5C1A-1939-45B9-871A-6041EA35A24C}"/>
                  </a:ext>
                </a:extLst>
              </p:cNvPr>
              <p:cNvSpPr/>
              <p:nvPr/>
            </p:nvSpPr>
            <p:spPr>
              <a:xfrm>
                <a:off x="2837136" y="248760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8AF30C5C-5AB3-4FDB-AD3A-D73E41CD2FC4}"/>
                  </a:ext>
                </a:extLst>
              </p:cNvPr>
              <p:cNvSpPr/>
              <p:nvPr/>
            </p:nvSpPr>
            <p:spPr>
              <a:xfrm>
                <a:off x="3096671" y="2663534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69690F24-E24B-489E-8335-27C2A4175F2A}"/>
                  </a:ext>
                </a:extLst>
              </p:cNvPr>
              <p:cNvSpPr/>
              <p:nvPr/>
            </p:nvSpPr>
            <p:spPr>
              <a:xfrm>
                <a:off x="3616610" y="3015386"/>
                <a:ext cx="168746" cy="131390"/>
              </a:xfrm>
              <a:custGeom>
                <a:avLst/>
                <a:gdLst>
                  <a:gd name="connsiteX0" fmla="*/ 154588 w 168746"/>
                  <a:gd name="connsiteY0" fmla="*/ 131391 h 131390"/>
                  <a:gd name="connsiteX1" fmla="*/ 0 w 168746"/>
                  <a:gd name="connsiteY1" fmla="*/ 29493 h 131390"/>
                  <a:gd name="connsiteX2" fmla="*/ 61400 w 168746"/>
                  <a:gd name="connsiteY2" fmla="*/ 8155 h 131390"/>
                  <a:gd name="connsiteX3" fmla="*/ 146315 w 168746"/>
                  <a:gd name="connsiteY3" fmla="*/ 63894 h 131390"/>
                  <a:gd name="connsiteX4" fmla="*/ 154588 w 168746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746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32F59D5-DA4C-43AF-B8AE-43502EE87EAD}"/>
                  </a:ext>
                </a:extLst>
              </p:cNvPr>
              <p:cNvSpPr/>
              <p:nvPr/>
            </p:nvSpPr>
            <p:spPr>
              <a:xfrm>
                <a:off x="3356640" y="2839460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F04D0C6A-4898-4673-B293-4FCB745A4C59}"/>
                  </a:ext>
                </a:extLst>
              </p:cNvPr>
              <p:cNvSpPr/>
              <p:nvPr/>
            </p:nvSpPr>
            <p:spPr>
              <a:xfrm>
                <a:off x="3876144" y="319087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631F383-A9CA-40CB-95DE-BF2474E6BC9B}"/>
                  </a:ext>
                </a:extLst>
              </p:cNvPr>
              <p:cNvSpPr/>
              <p:nvPr/>
            </p:nvSpPr>
            <p:spPr>
              <a:xfrm>
                <a:off x="4136114" y="3366802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7AE15D7-0355-4124-92B7-32469C1B0991}"/>
                  </a:ext>
                </a:extLst>
              </p:cNvPr>
              <p:cNvSpPr/>
              <p:nvPr/>
            </p:nvSpPr>
            <p:spPr>
              <a:xfrm>
                <a:off x="4395648" y="3542728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E3B36DF-AAF0-4D6D-9E93-F357B4328AEC}"/>
                  </a:ext>
                </a:extLst>
              </p:cNvPr>
              <p:cNvSpPr/>
              <p:nvPr/>
            </p:nvSpPr>
            <p:spPr>
              <a:xfrm>
                <a:off x="4655618" y="371865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2AB9339-5682-459B-8F8A-80E38A0B16C3}"/>
                  </a:ext>
                </a:extLst>
              </p:cNvPr>
              <p:cNvSpPr/>
              <p:nvPr/>
            </p:nvSpPr>
            <p:spPr>
              <a:xfrm>
                <a:off x="4915152" y="3894580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6FC6866-B155-466E-8BA7-871C435BA01C}"/>
                  </a:ext>
                </a:extLst>
              </p:cNvPr>
              <p:cNvSpPr/>
              <p:nvPr/>
            </p:nvSpPr>
            <p:spPr>
              <a:xfrm>
                <a:off x="5175122" y="407050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67C15A4-154F-409F-9D26-AC3737BFE3E2}"/>
                  </a:ext>
                </a:extLst>
              </p:cNvPr>
              <p:cNvSpPr/>
              <p:nvPr/>
            </p:nvSpPr>
            <p:spPr>
              <a:xfrm>
                <a:off x="5434657" y="424643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E574DE3F-DE99-4012-A6B6-CC903C3002E6}"/>
                  </a:ext>
                </a:extLst>
              </p:cNvPr>
              <p:cNvSpPr/>
              <p:nvPr/>
            </p:nvSpPr>
            <p:spPr>
              <a:xfrm>
                <a:off x="5694626" y="442235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2B59646-A609-410B-AD90-372C795D036B}"/>
                  </a:ext>
                </a:extLst>
              </p:cNvPr>
              <p:cNvSpPr/>
              <p:nvPr/>
            </p:nvSpPr>
            <p:spPr>
              <a:xfrm>
                <a:off x="4436979" y="5741713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17D4C59E-97F9-423A-9230-AF522D5AFA0A}"/>
                  </a:ext>
                </a:extLst>
              </p:cNvPr>
              <p:cNvSpPr/>
              <p:nvPr/>
            </p:nvSpPr>
            <p:spPr>
              <a:xfrm>
                <a:off x="4540657" y="6142307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7838" y="183765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000D25E-C71A-4609-95C1-4FB8F487CA22}"/>
              </a:ext>
            </a:extLst>
          </p:cNvPr>
          <p:cNvGrpSpPr/>
          <p:nvPr/>
        </p:nvGrpSpPr>
        <p:grpSpPr>
          <a:xfrm>
            <a:off x="5443727" y="1359976"/>
            <a:ext cx="2266771" cy="1994293"/>
            <a:chOff x="4075204" y="1700703"/>
            <a:chExt cx="3961307" cy="3485138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CC12E5F-234B-4850-9731-389EF73E388C}"/>
                </a:ext>
              </a:extLst>
            </p:cNvPr>
            <p:cNvSpPr/>
            <p:nvPr/>
          </p:nvSpPr>
          <p:spPr>
            <a:xfrm>
              <a:off x="6491531" y="1764198"/>
              <a:ext cx="581269" cy="1745650"/>
            </a:xfrm>
            <a:custGeom>
              <a:avLst/>
              <a:gdLst>
                <a:gd name="connsiteX0" fmla="*/ 146202 w 581269"/>
                <a:gd name="connsiteY0" fmla="*/ 62084 h 1745650"/>
                <a:gd name="connsiteX1" fmla="*/ 219303 w 581269"/>
                <a:gd name="connsiteY1" fmla="*/ 380 h 1745650"/>
                <a:gd name="connsiteX2" fmla="*/ 294762 w 581269"/>
                <a:gd name="connsiteY2" fmla="*/ 36931 h 1745650"/>
                <a:gd name="connsiteX3" fmla="*/ 267251 w 581269"/>
                <a:gd name="connsiteY3" fmla="*/ 152870 h 1745650"/>
                <a:gd name="connsiteX4" fmla="*/ 152490 w 581269"/>
                <a:gd name="connsiteY4" fmla="*/ 117106 h 1745650"/>
                <a:gd name="connsiteX5" fmla="*/ 128123 w 581269"/>
                <a:gd name="connsiteY5" fmla="*/ 101385 h 1745650"/>
                <a:gd name="connsiteX6" fmla="*/ 40481 w 581269"/>
                <a:gd name="connsiteY6" fmla="*/ 101778 h 1745650"/>
                <a:gd name="connsiteX7" fmla="*/ 40481 w 581269"/>
                <a:gd name="connsiteY7" fmla="*/ 852831 h 1745650"/>
                <a:gd name="connsiteX8" fmla="*/ 63669 w 581269"/>
                <a:gd name="connsiteY8" fmla="*/ 852831 h 1745650"/>
                <a:gd name="connsiteX9" fmla="*/ 545113 w 581269"/>
                <a:gd name="connsiteY9" fmla="*/ 852831 h 1745650"/>
                <a:gd name="connsiteX10" fmla="*/ 581270 w 581269"/>
                <a:gd name="connsiteY10" fmla="*/ 888595 h 1745650"/>
                <a:gd name="connsiteX11" fmla="*/ 581270 w 581269"/>
                <a:gd name="connsiteY11" fmla="*/ 1649080 h 1745650"/>
                <a:gd name="connsiteX12" fmla="*/ 546685 w 581269"/>
                <a:gd name="connsiteY12" fmla="*/ 1684059 h 1745650"/>
                <a:gd name="connsiteX13" fmla="*/ 450396 w 581269"/>
                <a:gd name="connsiteY13" fmla="*/ 1684059 h 1745650"/>
                <a:gd name="connsiteX14" fmla="*/ 429959 w 581269"/>
                <a:gd name="connsiteY14" fmla="*/ 1696635 h 1745650"/>
                <a:gd name="connsiteX15" fmla="*/ 334456 w 581269"/>
                <a:gd name="connsiteY15" fmla="*/ 1743011 h 1745650"/>
                <a:gd name="connsiteX16" fmla="*/ 273932 w 581269"/>
                <a:gd name="connsiteY16" fmla="*/ 1661264 h 1745650"/>
                <a:gd name="connsiteX17" fmla="*/ 336421 w 581269"/>
                <a:gd name="connsiteY17" fmla="*/ 1583447 h 1745650"/>
                <a:gd name="connsiteX18" fmla="*/ 431531 w 581269"/>
                <a:gd name="connsiteY18" fmla="*/ 1632181 h 1745650"/>
                <a:gd name="connsiteX19" fmla="*/ 443714 w 581269"/>
                <a:gd name="connsiteY19" fmla="*/ 1644364 h 1745650"/>
                <a:gd name="connsiteX20" fmla="*/ 455505 w 581269"/>
                <a:gd name="connsiteY20" fmla="*/ 1644757 h 1745650"/>
                <a:gd name="connsiteX21" fmla="*/ 540789 w 581269"/>
                <a:gd name="connsiteY21" fmla="*/ 1644757 h 1745650"/>
                <a:gd name="connsiteX22" fmla="*/ 540789 w 581269"/>
                <a:gd name="connsiteY22" fmla="*/ 892918 h 1745650"/>
                <a:gd name="connsiteX23" fmla="*/ 517994 w 581269"/>
                <a:gd name="connsiteY23" fmla="*/ 892918 h 1745650"/>
                <a:gd name="connsiteX24" fmla="*/ 36550 w 581269"/>
                <a:gd name="connsiteY24" fmla="*/ 892918 h 1745650"/>
                <a:gd name="connsiteX25" fmla="*/ 0 w 581269"/>
                <a:gd name="connsiteY25" fmla="*/ 855582 h 1745650"/>
                <a:gd name="connsiteX26" fmla="*/ 0 w 581269"/>
                <a:gd name="connsiteY26" fmla="*/ 99027 h 1745650"/>
                <a:gd name="connsiteX27" fmla="*/ 37729 w 581269"/>
                <a:gd name="connsiteY27" fmla="*/ 62477 h 1745650"/>
                <a:gd name="connsiteX28" fmla="*/ 146202 w 581269"/>
                <a:gd name="connsiteY28" fmla="*/ 62084 h 1745650"/>
                <a:gd name="connsiteX29" fmla="*/ 227163 w 581269"/>
                <a:gd name="connsiteY29" fmla="*/ 124180 h 1745650"/>
                <a:gd name="connsiteX30" fmla="*/ 268822 w 581269"/>
                <a:gd name="connsiteY30" fmla="*/ 80948 h 1745650"/>
                <a:gd name="connsiteX31" fmla="*/ 225591 w 581269"/>
                <a:gd name="connsiteY31" fmla="*/ 39289 h 1745650"/>
                <a:gd name="connsiteX32" fmla="*/ 183931 w 581269"/>
                <a:gd name="connsiteY32" fmla="*/ 82520 h 1745650"/>
                <a:gd name="connsiteX33" fmla="*/ 227163 w 581269"/>
                <a:gd name="connsiteY33" fmla="*/ 124180 h 1745650"/>
                <a:gd name="connsiteX34" fmla="*/ 396946 w 581269"/>
                <a:gd name="connsiteY34" fmla="*/ 1662836 h 1745650"/>
                <a:gd name="connsiteX35" fmla="*/ 354500 w 581269"/>
                <a:gd name="connsiteY35" fmla="*/ 1621176 h 1745650"/>
                <a:gd name="connsiteX36" fmla="*/ 312840 w 581269"/>
                <a:gd name="connsiteY36" fmla="*/ 1663229 h 1745650"/>
                <a:gd name="connsiteX37" fmla="*/ 354893 w 581269"/>
                <a:gd name="connsiteY37" fmla="*/ 1704496 h 1745650"/>
                <a:gd name="connsiteX38" fmla="*/ 396946 w 581269"/>
                <a:gd name="connsiteY38" fmla="*/ 1662836 h 174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1269" h="1745650">
                  <a:moveTo>
                    <a:pt x="146202" y="62084"/>
                  </a:moveTo>
                  <a:cubicBezTo>
                    <a:pt x="158385" y="24747"/>
                    <a:pt x="182359" y="3917"/>
                    <a:pt x="219303" y="380"/>
                  </a:cubicBezTo>
                  <a:cubicBezTo>
                    <a:pt x="250744" y="-2371"/>
                    <a:pt x="277076" y="9812"/>
                    <a:pt x="294762" y="36931"/>
                  </a:cubicBezTo>
                  <a:cubicBezTo>
                    <a:pt x="320701" y="76232"/>
                    <a:pt x="307731" y="130075"/>
                    <a:pt x="267251" y="152870"/>
                  </a:cubicBezTo>
                  <a:cubicBezTo>
                    <a:pt x="225198" y="176844"/>
                    <a:pt x="172534" y="161123"/>
                    <a:pt x="152490" y="117106"/>
                  </a:cubicBezTo>
                  <a:cubicBezTo>
                    <a:pt x="146988" y="104922"/>
                    <a:pt x="141092" y="100992"/>
                    <a:pt x="128123" y="101385"/>
                  </a:cubicBezTo>
                  <a:cubicBezTo>
                    <a:pt x="99433" y="102564"/>
                    <a:pt x="70743" y="101778"/>
                    <a:pt x="40481" y="101778"/>
                  </a:cubicBezTo>
                  <a:cubicBezTo>
                    <a:pt x="40481" y="352129"/>
                    <a:pt x="40481" y="601301"/>
                    <a:pt x="40481" y="852831"/>
                  </a:cubicBezTo>
                  <a:cubicBezTo>
                    <a:pt x="48341" y="852831"/>
                    <a:pt x="56201" y="852831"/>
                    <a:pt x="63669" y="852831"/>
                  </a:cubicBezTo>
                  <a:cubicBezTo>
                    <a:pt x="224019" y="852831"/>
                    <a:pt x="384762" y="852831"/>
                    <a:pt x="545113" y="852831"/>
                  </a:cubicBezTo>
                  <a:cubicBezTo>
                    <a:pt x="577733" y="852831"/>
                    <a:pt x="581270" y="855975"/>
                    <a:pt x="581270" y="888595"/>
                  </a:cubicBezTo>
                  <a:cubicBezTo>
                    <a:pt x="581270" y="1142090"/>
                    <a:pt x="581270" y="1395585"/>
                    <a:pt x="581270" y="1649080"/>
                  </a:cubicBezTo>
                  <a:cubicBezTo>
                    <a:pt x="581270" y="1680522"/>
                    <a:pt x="577733" y="1684059"/>
                    <a:pt x="546685" y="1684059"/>
                  </a:cubicBezTo>
                  <a:cubicBezTo>
                    <a:pt x="514457" y="1684059"/>
                    <a:pt x="482623" y="1684452"/>
                    <a:pt x="450396" y="1684059"/>
                  </a:cubicBezTo>
                  <a:cubicBezTo>
                    <a:pt x="440177" y="1684059"/>
                    <a:pt x="434675" y="1686024"/>
                    <a:pt x="429959" y="1696635"/>
                  </a:cubicBezTo>
                  <a:cubicBezTo>
                    <a:pt x="413059" y="1734758"/>
                    <a:pt x="374544" y="1752836"/>
                    <a:pt x="334456" y="1743011"/>
                  </a:cubicBezTo>
                  <a:cubicBezTo>
                    <a:pt x="298299" y="1734365"/>
                    <a:pt x="273539" y="1700958"/>
                    <a:pt x="273932" y="1661264"/>
                  </a:cubicBezTo>
                  <a:cubicBezTo>
                    <a:pt x="274325" y="1623141"/>
                    <a:pt x="299871" y="1591700"/>
                    <a:pt x="336421" y="1583447"/>
                  </a:cubicBezTo>
                  <a:cubicBezTo>
                    <a:pt x="376116" y="1574407"/>
                    <a:pt x="413452" y="1594058"/>
                    <a:pt x="431531" y="1632181"/>
                  </a:cubicBezTo>
                  <a:cubicBezTo>
                    <a:pt x="433889" y="1637290"/>
                    <a:pt x="438998" y="1641220"/>
                    <a:pt x="443714" y="1644364"/>
                  </a:cubicBezTo>
                  <a:cubicBezTo>
                    <a:pt x="446466" y="1645936"/>
                    <a:pt x="451575" y="1644757"/>
                    <a:pt x="455505" y="1644757"/>
                  </a:cubicBezTo>
                  <a:cubicBezTo>
                    <a:pt x="483409" y="1644757"/>
                    <a:pt x="511706" y="1644757"/>
                    <a:pt x="540789" y="1644757"/>
                  </a:cubicBezTo>
                  <a:cubicBezTo>
                    <a:pt x="540789" y="1393620"/>
                    <a:pt x="540789" y="1144841"/>
                    <a:pt x="540789" y="892918"/>
                  </a:cubicBezTo>
                  <a:cubicBezTo>
                    <a:pt x="532929" y="892918"/>
                    <a:pt x="525462" y="892918"/>
                    <a:pt x="517994" y="892918"/>
                  </a:cubicBezTo>
                  <a:cubicBezTo>
                    <a:pt x="357644" y="892918"/>
                    <a:pt x="196901" y="892918"/>
                    <a:pt x="36550" y="892918"/>
                  </a:cubicBezTo>
                  <a:cubicBezTo>
                    <a:pt x="3144" y="892918"/>
                    <a:pt x="0" y="889381"/>
                    <a:pt x="0" y="855582"/>
                  </a:cubicBezTo>
                  <a:cubicBezTo>
                    <a:pt x="0" y="603266"/>
                    <a:pt x="0" y="351343"/>
                    <a:pt x="0" y="99027"/>
                  </a:cubicBezTo>
                  <a:cubicBezTo>
                    <a:pt x="0" y="66407"/>
                    <a:pt x="3930" y="62477"/>
                    <a:pt x="37729" y="62477"/>
                  </a:cubicBezTo>
                  <a:cubicBezTo>
                    <a:pt x="73101" y="62084"/>
                    <a:pt x="109258" y="62084"/>
                    <a:pt x="146202" y="62084"/>
                  </a:cubicBezTo>
                  <a:close/>
                  <a:moveTo>
                    <a:pt x="227163" y="124180"/>
                  </a:moveTo>
                  <a:cubicBezTo>
                    <a:pt x="251137" y="123787"/>
                    <a:pt x="269216" y="104922"/>
                    <a:pt x="268822" y="80948"/>
                  </a:cubicBezTo>
                  <a:cubicBezTo>
                    <a:pt x="268430" y="57367"/>
                    <a:pt x="249172" y="38896"/>
                    <a:pt x="225591" y="39289"/>
                  </a:cubicBezTo>
                  <a:cubicBezTo>
                    <a:pt x="201617" y="39682"/>
                    <a:pt x="183538" y="58546"/>
                    <a:pt x="183931" y="82520"/>
                  </a:cubicBezTo>
                  <a:cubicBezTo>
                    <a:pt x="184717" y="106494"/>
                    <a:pt x="203189" y="124573"/>
                    <a:pt x="227163" y="124180"/>
                  </a:cubicBezTo>
                  <a:close/>
                  <a:moveTo>
                    <a:pt x="396946" y="1662836"/>
                  </a:moveTo>
                  <a:cubicBezTo>
                    <a:pt x="396946" y="1638469"/>
                    <a:pt x="379260" y="1621176"/>
                    <a:pt x="354500" y="1621176"/>
                  </a:cubicBezTo>
                  <a:cubicBezTo>
                    <a:pt x="330133" y="1621176"/>
                    <a:pt x="312840" y="1638862"/>
                    <a:pt x="312840" y="1663229"/>
                  </a:cubicBezTo>
                  <a:cubicBezTo>
                    <a:pt x="312840" y="1687989"/>
                    <a:pt x="330133" y="1704889"/>
                    <a:pt x="354893" y="1704496"/>
                  </a:cubicBezTo>
                  <a:cubicBezTo>
                    <a:pt x="380046" y="1704889"/>
                    <a:pt x="397339" y="1687596"/>
                    <a:pt x="396946" y="1662836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5A155C7-4515-4B6A-BF89-E9B33F7166AE}"/>
                </a:ext>
              </a:extLst>
            </p:cNvPr>
            <p:cNvSpPr/>
            <p:nvPr/>
          </p:nvSpPr>
          <p:spPr>
            <a:xfrm>
              <a:off x="4357439" y="2811716"/>
              <a:ext cx="1622011" cy="443980"/>
            </a:xfrm>
            <a:custGeom>
              <a:avLst/>
              <a:gdLst>
                <a:gd name="connsiteX0" fmla="*/ 1459285 w 1622011"/>
                <a:gd name="connsiteY0" fmla="*/ 63131 h 443980"/>
                <a:gd name="connsiteX1" fmla="*/ 1553216 w 1622011"/>
                <a:gd name="connsiteY1" fmla="*/ 1428 h 443980"/>
                <a:gd name="connsiteX2" fmla="*/ 1621993 w 1622011"/>
                <a:gd name="connsiteY2" fmla="*/ 80424 h 443980"/>
                <a:gd name="connsiteX3" fmla="*/ 1560683 w 1622011"/>
                <a:gd name="connsiteY3" fmla="*/ 161385 h 443980"/>
                <a:gd name="connsiteX4" fmla="*/ 1458892 w 1622011"/>
                <a:gd name="connsiteY4" fmla="*/ 102826 h 443980"/>
                <a:gd name="connsiteX5" fmla="*/ 926356 w 1622011"/>
                <a:gd name="connsiteY5" fmla="*/ 102826 h 443980"/>
                <a:gd name="connsiteX6" fmla="*/ 926356 w 1622011"/>
                <a:gd name="connsiteY6" fmla="*/ 124049 h 443980"/>
                <a:gd name="connsiteX7" fmla="*/ 926356 w 1622011"/>
                <a:gd name="connsiteY7" fmla="*/ 350033 h 443980"/>
                <a:gd name="connsiteX8" fmla="*/ 894522 w 1622011"/>
                <a:gd name="connsiteY8" fmla="*/ 381867 h 443980"/>
                <a:gd name="connsiteX9" fmla="*/ 185128 w 1622011"/>
                <a:gd name="connsiteY9" fmla="*/ 381474 h 443980"/>
                <a:gd name="connsiteX10" fmla="*/ 154080 w 1622011"/>
                <a:gd name="connsiteY10" fmla="*/ 399553 h 443980"/>
                <a:gd name="connsiteX11" fmla="*/ 61722 w 1622011"/>
                <a:gd name="connsiteY11" fmla="*/ 441212 h 443980"/>
                <a:gd name="connsiteX12" fmla="*/ 18 w 1622011"/>
                <a:gd name="connsiteY12" fmla="*/ 360251 h 443980"/>
                <a:gd name="connsiteX13" fmla="*/ 62508 w 1622011"/>
                <a:gd name="connsiteY13" fmla="*/ 282041 h 443980"/>
                <a:gd name="connsiteX14" fmla="*/ 156045 w 1622011"/>
                <a:gd name="connsiteY14" fmla="*/ 326059 h 443980"/>
                <a:gd name="connsiteX15" fmla="*/ 162334 w 1622011"/>
                <a:gd name="connsiteY15" fmla="*/ 340993 h 443980"/>
                <a:gd name="connsiteX16" fmla="*/ 886661 w 1622011"/>
                <a:gd name="connsiteY16" fmla="*/ 340993 h 443980"/>
                <a:gd name="connsiteX17" fmla="*/ 886661 w 1622011"/>
                <a:gd name="connsiteY17" fmla="*/ 318984 h 443980"/>
                <a:gd name="connsiteX18" fmla="*/ 886661 w 1622011"/>
                <a:gd name="connsiteY18" fmla="*/ 93000 h 443980"/>
                <a:gd name="connsiteX19" fmla="*/ 917317 w 1622011"/>
                <a:gd name="connsiteY19" fmla="*/ 61952 h 443980"/>
                <a:gd name="connsiteX20" fmla="*/ 1436097 w 1622011"/>
                <a:gd name="connsiteY20" fmla="*/ 61952 h 443980"/>
                <a:gd name="connsiteX21" fmla="*/ 1459285 w 1622011"/>
                <a:gd name="connsiteY21" fmla="*/ 63131 h 443980"/>
                <a:gd name="connsiteX22" fmla="*/ 1540639 w 1622011"/>
                <a:gd name="connsiteY22" fmla="*/ 39943 h 443980"/>
                <a:gd name="connsiteX23" fmla="*/ 1497800 w 1622011"/>
                <a:gd name="connsiteY23" fmla="*/ 81603 h 443980"/>
                <a:gd name="connsiteX24" fmla="*/ 1539067 w 1622011"/>
                <a:gd name="connsiteY24" fmla="*/ 124835 h 443980"/>
                <a:gd name="connsiteX25" fmla="*/ 1583085 w 1622011"/>
                <a:gd name="connsiteY25" fmla="*/ 81996 h 443980"/>
                <a:gd name="connsiteX26" fmla="*/ 1540639 w 1622011"/>
                <a:gd name="connsiteY26" fmla="*/ 39943 h 443980"/>
                <a:gd name="connsiteX27" fmla="*/ 82158 w 1622011"/>
                <a:gd name="connsiteY27" fmla="*/ 405055 h 443980"/>
                <a:gd name="connsiteX28" fmla="*/ 124997 w 1622011"/>
                <a:gd name="connsiteY28" fmla="*/ 363002 h 443980"/>
                <a:gd name="connsiteX29" fmla="*/ 82944 w 1622011"/>
                <a:gd name="connsiteY29" fmla="*/ 320163 h 443980"/>
                <a:gd name="connsiteX30" fmla="*/ 40499 w 1622011"/>
                <a:gd name="connsiteY30" fmla="*/ 362216 h 443980"/>
                <a:gd name="connsiteX31" fmla="*/ 82158 w 1622011"/>
                <a:gd name="connsiteY31" fmla="*/ 405055 h 44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22011" h="443980">
                  <a:moveTo>
                    <a:pt x="1459285" y="63131"/>
                  </a:moveTo>
                  <a:cubicBezTo>
                    <a:pt x="1478936" y="15969"/>
                    <a:pt x="1513128" y="-6040"/>
                    <a:pt x="1553216" y="1428"/>
                  </a:cubicBezTo>
                  <a:cubicBezTo>
                    <a:pt x="1593696" y="8895"/>
                    <a:pt x="1621207" y="40729"/>
                    <a:pt x="1621993" y="80424"/>
                  </a:cubicBezTo>
                  <a:cubicBezTo>
                    <a:pt x="1622779" y="118939"/>
                    <a:pt x="1597233" y="152739"/>
                    <a:pt x="1560683" y="161385"/>
                  </a:cubicBezTo>
                  <a:cubicBezTo>
                    <a:pt x="1515879" y="171997"/>
                    <a:pt x="1483259" y="153525"/>
                    <a:pt x="1458892" y="102826"/>
                  </a:cubicBezTo>
                  <a:cubicBezTo>
                    <a:pt x="1282428" y="102826"/>
                    <a:pt x="1105571" y="102826"/>
                    <a:pt x="926356" y="102826"/>
                  </a:cubicBezTo>
                  <a:cubicBezTo>
                    <a:pt x="926356" y="110293"/>
                    <a:pt x="926356" y="117367"/>
                    <a:pt x="926356" y="124049"/>
                  </a:cubicBezTo>
                  <a:cubicBezTo>
                    <a:pt x="926356" y="199508"/>
                    <a:pt x="926356" y="274573"/>
                    <a:pt x="926356" y="350033"/>
                  </a:cubicBezTo>
                  <a:cubicBezTo>
                    <a:pt x="926356" y="377937"/>
                    <a:pt x="922426" y="381867"/>
                    <a:pt x="894522" y="381867"/>
                  </a:cubicBezTo>
                  <a:cubicBezTo>
                    <a:pt x="657926" y="381867"/>
                    <a:pt x="421724" y="381867"/>
                    <a:pt x="185128" y="381474"/>
                  </a:cubicBezTo>
                  <a:cubicBezTo>
                    <a:pt x="170194" y="381474"/>
                    <a:pt x="161155" y="383046"/>
                    <a:pt x="154080" y="399553"/>
                  </a:cubicBezTo>
                  <a:cubicBezTo>
                    <a:pt x="139146" y="434138"/>
                    <a:pt x="98272" y="451038"/>
                    <a:pt x="61722" y="441212"/>
                  </a:cubicBezTo>
                  <a:cubicBezTo>
                    <a:pt x="23992" y="431387"/>
                    <a:pt x="-768" y="398766"/>
                    <a:pt x="18" y="360251"/>
                  </a:cubicBezTo>
                  <a:cubicBezTo>
                    <a:pt x="804" y="322128"/>
                    <a:pt x="26350" y="289901"/>
                    <a:pt x="62508" y="282041"/>
                  </a:cubicBezTo>
                  <a:cubicBezTo>
                    <a:pt x="101809" y="273394"/>
                    <a:pt x="139146" y="290687"/>
                    <a:pt x="156045" y="326059"/>
                  </a:cubicBezTo>
                  <a:cubicBezTo>
                    <a:pt x="158403" y="330775"/>
                    <a:pt x="159976" y="335491"/>
                    <a:pt x="162334" y="340993"/>
                  </a:cubicBezTo>
                  <a:cubicBezTo>
                    <a:pt x="403252" y="340993"/>
                    <a:pt x="644171" y="340993"/>
                    <a:pt x="886661" y="340993"/>
                  </a:cubicBezTo>
                  <a:cubicBezTo>
                    <a:pt x="886661" y="333133"/>
                    <a:pt x="886661" y="326059"/>
                    <a:pt x="886661" y="318984"/>
                  </a:cubicBezTo>
                  <a:cubicBezTo>
                    <a:pt x="886661" y="243525"/>
                    <a:pt x="886661" y="168459"/>
                    <a:pt x="886661" y="93000"/>
                  </a:cubicBezTo>
                  <a:cubicBezTo>
                    <a:pt x="886661" y="66668"/>
                    <a:pt x="891377" y="61952"/>
                    <a:pt x="917317" y="61952"/>
                  </a:cubicBezTo>
                  <a:cubicBezTo>
                    <a:pt x="1090243" y="61952"/>
                    <a:pt x="1263170" y="61952"/>
                    <a:pt x="1436097" y="61952"/>
                  </a:cubicBezTo>
                  <a:cubicBezTo>
                    <a:pt x="1443564" y="63131"/>
                    <a:pt x="1451032" y="63131"/>
                    <a:pt x="1459285" y="63131"/>
                  </a:cubicBezTo>
                  <a:close/>
                  <a:moveTo>
                    <a:pt x="1540639" y="39943"/>
                  </a:moveTo>
                  <a:cubicBezTo>
                    <a:pt x="1517451" y="39550"/>
                    <a:pt x="1498194" y="58415"/>
                    <a:pt x="1497800" y="81603"/>
                  </a:cubicBezTo>
                  <a:cubicBezTo>
                    <a:pt x="1497407" y="104398"/>
                    <a:pt x="1516272" y="124049"/>
                    <a:pt x="1539067" y="124835"/>
                  </a:cubicBezTo>
                  <a:cubicBezTo>
                    <a:pt x="1563041" y="125621"/>
                    <a:pt x="1583085" y="105970"/>
                    <a:pt x="1583085" y="81996"/>
                  </a:cubicBezTo>
                  <a:cubicBezTo>
                    <a:pt x="1582692" y="59201"/>
                    <a:pt x="1563827" y="40336"/>
                    <a:pt x="1540639" y="39943"/>
                  </a:cubicBezTo>
                  <a:close/>
                  <a:moveTo>
                    <a:pt x="82158" y="405055"/>
                  </a:moveTo>
                  <a:cubicBezTo>
                    <a:pt x="106132" y="405055"/>
                    <a:pt x="124604" y="386976"/>
                    <a:pt x="124997" y="363002"/>
                  </a:cubicBezTo>
                  <a:cubicBezTo>
                    <a:pt x="125390" y="339421"/>
                    <a:pt x="106918" y="320556"/>
                    <a:pt x="82944" y="320163"/>
                  </a:cubicBezTo>
                  <a:cubicBezTo>
                    <a:pt x="58971" y="319770"/>
                    <a:pt x="40499" y="338242"/>
                    <a:pt x="40499" y="362216"/>
                  </a:cubicBezTo>
                  <a:cubicBezTo>
                    <a:pt x="40499" y="386583"/>
                    <a:pt x="58184" y="405055"/>
                    <a:pt x="82158" y="4050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5DBF25D-4516-4078-B900-218A1A40F096}"/>
                </a:ext>
              </a:extLst>
            </p:cNvPr>
            <p:cNvSpPr/>
            <p:nvPr/>
          </p:nvSpPr>
          <p:spPr>
            <a:xfrm>
              <a:off x="5201257" y="3031454"/>
              <a:ext cx="778568" cy="607069"/>
            </a:xfrm>
            <a:custGeom>
              <a:avLst/>
              <a:gdLst>
                <a:gd name="connsiteX0" fmla="*/ 738481 w 778568"/>
                <a:gd name="connsiteY0" fmla="*/ 504052 h 607069"/>
                <a:gd name="connsiteX1" fmla="*/ 738481 w 778568"/>
                <a:gd name="connsiteY1" fmla="*/ 103569 h 607069"/>
                <a:gd name="connsiteX2" fmla="*/ 719223 w 778568"/>
                <a:gd name="connsiteY2" fmla="*/ 102783 h 607069"/>
                <a:gd name="connsiteX3" fmla="*/ 351754 w 778568"/>
                <a:gd name="connsiteY3" fmla="*/ 102390 h 607069"/>
                <a:gd name="connsiteX4" fmla="*/ 325814 w 778568"/>
                <a:gd name="connsiteY4" fmla="*/ 118897 h 607069"/>
                <a:gd name="connsiteX5" fmla="*/ 231884 w 778568"/>
                <a:gd name="connsiteY5" fmla="*/ 161342 h 607069"/>
                <a:gd name="connsiteX6" fmla="*/ 171752 w 778568"/>
                <a:gd name="connsiteY6" fmla="*/ 81560 h 607069"/>
                <a:gd name="connsiteX7" fmla="*/ 234635 w 778568"/>
                <a:gd name="connsiteY7" fmla="*/ 2171 h 607069"/>
                <a:gd name="connsiteX8" fmla="*/ 326208 w 778568"/>
                <a:gd name="connsiteY8" fmla="*/ 46189 h 607069"/>
                <a:gd name="connsiteX9" fmla="*/ 353719 w 778568"/>
                <a:gd name="connsiteY9" fmla="*/ 63482 h 607069"/>
                <a:gd name="connsiteX10" fmla="*/ 746734 w 778568"/>
                <a:gd name="connsiteY10" fmla="*/ 63088 h 607069"/>
                <a:gd name="connsiteX11" fmla="*/ 778568 w 778568"/>
                <a:gd name="connsiteY11" fmla="*/ 94923 h 607069"/>
                <a:gd name="connsiteX12" fmla="*/ 778568 w 778568"/>
                <a:gd name="connsiteY12" fmla="*/ 511519 h 607069"/>
                <a:gd name="connsiteX13" fmla="*/ 744376 w 778568"/>
                <a:gd name="connsiteY13" fmla="*/ 545712 h 607069"/>
                <a:gd name="connsiteX14" fmla="*/ 182364 w 778568"/>
                <a:gd name="connsiteY14" fmla="*/ 545319 h 607069"/>
                <a:gd name="connsiteX15" fmla="*/ 154067 w 778568"/>
                <a:gd name="connsiteY15" fmla="*/ 561825 h 607069"/>
                <a:gd name="connsiteX16" fmla="*/ 62101 w 778568"/>
                <a:gd name="connsiteY16" fmla="*/ 604664 h 607069"/>
                <a:gd name="connsiteX17" fmla="*/ 5 w 778568"/>
                <a:gd name="connsiteY17" fmla="*/ 524489 h 607069"/>
                <a:gd name="connsiteX18" fmla="*/ 61315 w 778568"/>
                <a:gd name="connsiteY18" fmla="*/ 445493 h 607069"/>
                <a:gd name="connsiteX19" fmla="*/ 155246 w 778568"/>
                <a:gd name="connsiteY19" fmla="*/ 489117 h 607069"/>
                <a:gd name="connsiteX20" fmla="*/ 177255 w 778568"/>
                <a:gd name="connsiteY20" fmla="*/ 506017 h 607069"/>
                <a:gd name="connsiteX21" fmla="*/ 723546 w 778568"/>
                <a:gd name="connsiteY21" fmla="*/ 505624 h 607069"/>
                <a:gd name="connsiteX22" fmla="*/ 738481 w 778568"/>
                <a:gd name="connsiteY22" fmla="*/ 504052 h 607069"/>
                <a:gd name="connsiteX23" fmla="*/ 81752 w 778568"/>
                <a:gd name="connsiteY23" fmla="*/ 483222 h 607069"/>
                <a:gd name="connsiteX24" fmla="*/ 39699 w 778568"/>
                <a:gd name="connsiteY24" fmla="*/ 524882 h 607069"/>
                <a:gd name="connsiteX25" fmla="*/ 81752 w 778568"/>
                <a:gd name="connsiteY25" fmla="*/ 566541 h 607069"/>
                <a:gd name="connsiteX26" fmla="*/ 123805 w 778568"/>
                <a:gd name="connsiteY26" fmla="*/ 524489 h 607069"/>
                <a:gd name="connsiteX27" fmla="*/ 81752 w 778568"/>
                <a:gd name="connsiteY27" fmla="*/ 483222 h 607069"/>
                <a:gd name="connsiteX28" fmla="*/ 295552 w 778568"/>
                <a:gd name="connsiteY28" fmla="*/ 82739 h 607069"/>
                <a:gd name="connsiteX29" fmla="*/ 254286 w 778568"/>
                <a:gd name="connsiteY29" fmla="*/ 39901 h 607069"/>
                <a:gd name="connsiteX30" fmla="*/ 211840 w 778568"/>
                <a:gd name="connsiteY30" fmla="*/ 81167 h 607069"/>
                <a:gd name="connsiteX31" fmla="*/ 252714 w 778568"/>
                <a:gd name="connsiteY31" fmla="*/ 124006 h 607069"/>
                <a:gd name="connsiteX32" fmla="*/ 295552 w 778568"/>
                <a:gd name="connsiteY32" fmla="*/ 82739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8568" h="607069">
                  <a:moveTo>
                    <a:pt x="738481" y="504052"/>
                  </a:moveTo>
                  <a:cubicBezTo>
                    <a:pt x="738481" y="369641"/>
                    <a:pt x="738481" y="237587"/>
                    <a:pt x="738481" y="103569"/>
                  </a:cubicBezTo>
                  <a:cubicBezTo>
                    <a:pt x="731799" y="103176"/>
                    <a:pt x="725511" y="102783"/>
                    <a:pt x="719223" y="102783"/>
                  </a:cubicBezTo>
                  <a:cubicBezTo>
                    <a:pt x="596602" y="102783"/>
                    <a:pt x="474374" y="102783"/>
                    <a:pt x="351754" y="102390"/>
                  </a:cubicBezTo>
                  <a:cubicBezTo>
                    <a:pt x="338391" y="102390"/>
                    <a:pt x="331710" y="105534"/>
                    <a:pt x="325814" y="118897"/>
                  </a:cubicBezTo>
                  <a:cubicBezTo>
                    <a:pt x="310094" y="154268"/>
                    <a:pt x="270792" y="170775"/>
                    <a:pt x="231884" y="161342"/>
                  </a:cubicBezTo>
                  <a:cubicBezTo>
                    <a:pt x="196512" y="153089"/>
                    <a:pt x="171359" y="119683"/>
                    <a:pt x="171752" y="81560"/>
                  </a:cubicBezTo>
                  <a:cubicBezTo>
                    <a:pt x="171752" y="42259"/>
                    <a:pt x="196905" y="10817"/>
                    <a:pt x="234635" y="2171"/>
                  </a:cubicBezTo>
                  <a:cubicBezTo>
                    <a:pt x="271578" y="-6475"/>
                    <a:pt x="310880" y="11211"/>
                    <a:pt x="326208" y="46189"/>
                  </a:cubicBezTo>
                  <a:cubicBezTo>
                    <a:pt x="332103" y="59944"/>
                    <a:pt x="339177" y="63875"/>
                    <a:pt x="353719" y="63482"/>
                  </a:cubicBezTo>
                  <a:cubicBezTo>
                    <a:pt x="484593" y="62695"/>
                    <a:pt x="615860" y="63088"/>
                    <a:pt x="746734" y="63088"/>
                  </a:cubicBezTo>
                  <a:cubicBezTo>
                    <a:pt x="774638" y="63088"/>
                    <a:pt x="778568" y="67019"/>
                    <a:pt x="778568" y="94923"/>
                  </a:cubicBezTo>
                  <a:cubicBezTo>
                    <a:pt x="778568" y="233657"/>
                    <a:pt x="778568" y="372785"/>
                    <a:pt x="778568" y="511519"/>
                  </a:cubicBezTo>
                  <a:cubicBezTo>
                    <a:pt x="778568" y="540995"/>
                    <a:pt x="773852" y="545712"/>
                    <a:pt x="744376" y="545712"/>
                  </a:cubicBezTo>
                  <a:cubicBezTo>
                    <a:pt x="556908" y="545712"/>
                    <a:pt x="369832" y="545712"/>
                    <a:pt x="182364" y="545319"/>
                  </a:cubicBezTo>
                  <a:cubicBezTo>
                    <a:pt x="168608" y="545319"/>
                    <a:pt x="160355" y="547677"/>
                    <a:pt x="154067" y="561825"/>
                  </a:cubicBezTo>
                  <a:cubicBezTo>
                    <a:pt x="138346" y="596804"/>
                    <a:pt x="99045" y="613703"/>
                    <a:pt x="62101" y="604664"/>
                  </a:cubicBezTo>
                  <a:cubicBezTo>
                    <a:pt x="24372" y="595625"/>
                    <a:pt x="-388" y="563397"/>
                    <a:pt x="5" y="524489"/>
                  </a:cubicBezTo>
                  <a:cubicBezTo>
                    <a:pt x="5" y="486366"/>
                    <a:pt x="25944" y="453353"/>
                    <a:pt x="61315" y="445493"/>
                  </a:cubicBezTo>
                  <a:cubicBezTo>
                    <a:pt x="100617" y="436846"/>
                    <a:pt x="138739" y="454139"/>
                    <a:pt x="155246" y="489117"/>
                  </a:cubicBezTo>
                  <a:cubicBezTo>
                    <a:pt x="159962" y="499336"/>
                    <a:pt x="163499" y="506017"/>
                    <a:pt x="177255" y="506017"/>
                  </a:cubicBezTo>
                  <a:cubicBezTo>
                    <a:pt x="359221" y="505624"/>
                    <a:pt x="541187" y="505624"/>
                    <a:pt x="723546" y="505624"/>
                  </a:cubicBezTo>
                  <a:cubicBezTo>
                    <a:pt x="727869" y="505231"/>
                    <a:pt x="732193" y="504445"/>
                    <a:pt x="738481" y="504052"/>
                  </a:cubicBezTo>
                  <a:close/>
                  <a:moveTo>
                    <a:pt x="81752" y="483222"/>
                  </a:moveTo>
                  <a:cubicBezTo>
                    <a:pt x="56992" y="483222"/>
                    <a:pt x="39699" y="500515"/>
                    <a:pt x="39699" y="524882"/>
                  </a:cubicBezTo>
                  <a:cubicBezTo>
                    <a:pt x="39699" y="548856"/>
                    <a:pt x="57778" y="566934"/>
                    <a:pt x="81752" y="566541"/>
                  </a:cubicBezTo>
                  <a:cubicBezTo>
                    <a:pt x="106119" y="566541"/>
                    <a:pt x="123805" y="548856"/>
                    <a:pt x="123805" y="524489"/>
                  </a:cubicBezTo>
                  <a:cubicBezTo>
                    <a:pt x="123805" y="500515"/>
                    <a:pt x="106119" y="483222"/>
                    <a:pt x="81752" y="483222"/>
                  </a:cubicBezTo>
                  <a:close/>
                  <a:moveTo>
                    <a:pt x="295552" y="82739"/>
                  </a:moveTo>
                  <a:cubicBezTo>
                    <a:pt x="295945" y="58372"/>
                    <a:pt x="278653" y="40294"/>
                    <a:pt x="254286" y="39901"/>
                  </a:cubicBezTo>
                  <a:cubicBezTo>
                    <a:pt x="229526" y="39508"/>
                    <a:pt x="212233" y="56407"/>
                    <a:pt x="211840" y="81167"/>
                  </a:cubicBezTo>
                  <a:cubicBezTo>
                    <a:pt x="211447" y="106320"/>
                    <a:pt x="228347" y="123613"/>
                    <a:pt x="252714" y="124006"/>
                  </a:cubicBezTo>
                  <a:cubicBezTo>
                    <a:pt x="277474" y="124006"/>
                    <a:pt x="295159" y="107106"/>
                    <a:pt x="295552" y="827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B44CF70-AC90-47FE-AEA6-9CBFD44926E4}"/>
                </a:ext>
              </a:extLst>
            </p:cNvPr>
            <p:cNvSpPr/>
            <p:nvPr/>
          </p:nvSpPr>
          <p:spPr>
            <a:xfrm>
              <a:off x="4082346" y="3277979"/>
              <a:ext cx="1739884" cy="170017"/>
            </a:xfrm>
            <a:custGeom>
              <a:avLst/>
              <a:gdLst>
                <a:gd name="connsiteX0" fmla="*/ 162315 w 1739884"/>
                <a:gd name="connsiteY0" fmla="*/ 68094 h 170017"/>
                <a:gd name="connsiteX1" fmla="*/ 419741 w 1739884"/>
                <a:gd name="connsiteY1" fmla="*/ 68094 h 170017"/>
                <a:gd name="connsiteX2" fmla="*/ 1555556 w 1739884"/>
                <a:gd name="connsiteY2" fmla="*/ 62985 h 170017"/>
                <a:gd name="connsiteX3" fmla="*/ 1584639 w 1739884"/>
                <a:gd name="connsiteY3" fmla="*/ 44906 h 170017"/>
                <a:gd name="connsiteX4" fmla="*/ 1676997 w 1739884"/>
                <a:gd name="connsiteY4" fmla="*/ 2067 h 170017"/>
                <a:gd name="connsiteX5" fmla="*/ 1739880 w 1739884"/>
                <a:gd name="connsiteY5" fmla="*/ 82635 h 170017"/>
                <a:gd name="connsiteX6" fmla="*/ 1677783 w 1739884"/>
                <a:gd name="connsiteY6" fmla="*/ 161632 h 170017"/>
                <a:gd name="connsiteX7" fmla="*/ 1585425 w 1739884"/>
                <a:gd name="connsiteY7" fmla="*/ 119579 h 170017"/>
                <a:gd name="connsiteX8" fmla="*/ 1555948 w 1739884"/>
                <a:gd name="connsiteY8" fmla="*/ 102286 h 170017"/>
                <a:gd name="connsiteX9" fmla="*/ 184717 w 1739884"/>
                <a:gd name="connsiteY9" fmla="*/ 107788 h 170017"/>
                <a:gd name="connsiteX10" fmla="*/ 154062 w 1739884"/>
                <a:gd name="connsiteY10" fmla="*/ 126653 h 170017"/>
                <a:gd name="connsiteX11" fmla="*/ 61310 w 1739884"/>
                <a:gd name="connsiteY11" fmla="*/ 167134 h 170017"/>
                <a:gd name="connsiteX12" fmla="*/ 0 w 1739884"/>
                <a:gd name="connsiteY12" fmla="*/ 88138 h 170017"/>
                <a:gd name="connsiteX13" fmla="*/ 61310 w 1739884"/>
                <a:gd name="connsiteY13" fmla="*/ 9141 h 170017"/>
                <a:gd name="connsiteX14" fmla="*/ 155634 w 1739884"/>
                <a:gd name="connsiteY14" fmla="*/ 51587 h 170017"/>
                <a:gd name="connsiteX15" fmla="*/ 162315 w 1739884"/>
                <a:gd name="connsiteY15" fmla="*/ 68094 h 170017"/>
                <a:gd name="connsiteX16" fmla="*/ 124193 w 1739884"/>
                <a:gd name="connsiteY16" fmla="*/ 87745 h 170017"/>
                <a:gd name="connsiteX17" fmla="*/ 81354 w 1739884"/>
                <a:gd name="connsiteY17" fmla="*/ 45692 h 170017"/>
                <a:gd name="connsiteX18" fmla="*/ 38909 w 1739884"/>
                <a:gd name="connsiteY18" fmla="*/ 87745 h 170017"/>
                <a:gd name="connsiteX19" fmla="*/ 82533 w 1739884"/>
                <a:gd name="connsiteY19" fmla="*/ 130583 h 170017"/>
                <a:gd name="connsiteX20" fmla="*/ 124193 w 1739884"/>
                <a:gd name="connsiteY20" fmla="*/ 87745 h 170017"/>
                <a:gd name="connsiteX21" fmla="*/ 1657740 w 1739884"/>
                <a:gd name="connsiteY21" fmla="*/ 123902 h 170017"/>
                <a:gd name="connsiteX22" fmla="*/ 1699792 w 1739884"/>
                <a:gd name="connsiteY22" fmla="*/ 81456 h 170017"/>
                <a:gd name="connsiteX23" fmla="*/ 1656561 w 1739884"/>
                <a:gd name="connsiteY23" fmla="*/ 40190 h 170017"/>
                <a:gd name="connsiteX24" fmla="*/ 1614901 w 1739884"/>
                <a:gd name="connsiteY24" fmla="*/ 82242 h 170017"/>
                <a:gd name="connsiteX25" fmla="*/ 1657740 w 1739884"/>
                <a:gd name="connsiteY25" fmla="*/ 123902 h 17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39884" h="170017">
                  <a:moveTo>
                    <a:pt x="162315" y="68094"/>
                  </a:moveTo>
                  <a:cubicBezTo>
                    <a:pt x="248386" y="68094"/>
                    <a:pt x="334063" y="68487"/>
                    <a:pt x="419741" y="68094"/>
                  </a:cubicBezTo>
                  <a:cubicBezTo>
                    <a:pt x="798215" y="66522"/>
                    <a:pt x="1176689" y="64557"/>
                    <a:pt x="1555556" y="62985"/>
                  </a:cubicBezTo>
                  <a:cubicBezTo>
                    <a:pt x="1570097" y="62985"/>
                    <a:pt x="1577957" y="60233"/>
                    <a:pt x="1584639" y="44906"/>
                  </a:cubicBezTo>
                  <a:cubicBezTo>
                    <a:pt x="1599180" y="10713"/>
                    <a:pt x="1638482" y="-6186"/>
                    <a:pt x="1676997" y="2067"/>
                  </a:cubicBezTo>
                  <a:cubicBezTo>
                    <a:pt x="1712762" y="9928"/>
                    <a:pt x="1740273" y="45299"/>
                    <a:pt x="1739880" y="82635"/>
                  </a:cubicBezTo>
                  <a:cubicBezTo>
                    <a:pt x="1739487" y="119972"/>
                    <a:pt x="1713548" y="152592"/>
                    <a:pt x="1677783" y="161632"/>
                  </a:cubicBezTo>
                  <a:cubicBezTo>
                    <a:pt x="1640840" y="171064"/>
                    <a:pt x="1600359" y="154164"/>
                    <a:pt x="1585425" y="119579"/>
                  </a:cubicBezTo>
                  <a:cubicBezTo>
                    <a:pt x="1578744" y="103858"/>
                    <a:pt x="1570490" y="102286"/>
                    <a:pt x="1555948" y="102286"/>
                  </a:cubicBezTo>
                  <a:cubicBezTo>
                    <a:pt x="1098871" y="104251"/>
                    <a:pt x="641794" y="106216"/>
                    <a:pt x="184717" y="107788"/>
                  </a:cubicBezTo>
                  <a:cubicBezTo>
                    <a:pt x="168997" y="107788"/>
                    <a:pt x="161136" y="112112"/>
                    <a:pt x="154062" y="126653"/>
                  </a:cubicBezTo>
                  <a:cubicBezTo>
                    <a:pt x="137948" y="161239"/>
                    <a:pt x="98647" y="176959"/>
                    <a:pt x="61310" y="167134"/>
                  </a:cubicBezTo>
                  <a:cubicBezTo>
                    <a:pt x="24760" y="157701"/>
                    <a:pt x="0" y="125867"/>
                    <a:pt x="0" y="88138"/>
                  </a:cubicBezTo>
                  <a:cubicBezTo>
                    <a:pt x="0" y="50408"/>
                    <a:pt x="25939" y="17395"/>
                    <a:pt x="61310" y="9141"/>
                  </a:cubicBezTo>
                  <a:cubicBezTo>
                    <a:pt x="100612" y="102"/>
                    <a:pt x="138341" y="17002"/>
                    <a:pt x="155634" y="51587"/>
                  </a:cubicBezTo>
                  <a:cubicBezTo>
                    <a:pt x="157599" y="57089"/>
                    <a:pt x="159957" y="62199"/>
                    <a:pt x="162315" y="68094"/>
                  </a:cubicBezTo>
                  <a:close/>
                  <a:moveTo>
                    <a:pt x="124193" y="87745"/>
                  </a:moveTo>
                  <a:cubicBezTo>
                    <a:pt x="123800" y="64557"/>
                    <a:pt x="104935" y="45692"/>
                    <a:pt x="81354" y="45692"/>
                  </a:cubicBezTo>
                  <a:cubicBezTo>
                    <a:pt x="57773" y="45692"/>
                    <a:pt x="38909" y="64557"/>
                    <a:pt x="38909" y="87745"/>
                  </a:cubicBezTo>
                  <a:cubicBezTo>
                    <a:pt x="38516" y="111719"/>
                    <a:pt x="58559" y="131369"/>
                    <a:pt x="82533" y="130583"/>
                  </a:cubicBezTo>
                  <a:cubicBezTo>
                    <a:pt x="105721" y="130190"/>
                    <a:pt x="124586" y="110932"/>
                    <a:pt x="124193" y="87745"/>
                  </a:cubicBezTo>
                  <a:close/>
                  <a:moveTo>
                    <a:pt x="1657740" y="123902"/>
                  </a:moveTo>
                  <a:cubicBezTo>
                    <a:pt x="1681713" y="123509"/>
                    <a:pt x="1700185" y="105037"/>
                    <a:pt x="1699792" y="81456"/>
                  </a:cubicBezTo>
                  <a:cubicBezTo>
                    <a:pt x="1699399" y="57875"/>
                    <a:pt x="1680928" y="40190"/>
                    <a:pt x="1656561" y="40190"/>
                  </a:cubicBezTo>
                  <a:cubicBezTo>
                    <a:pt x="1632194" y="40583"/>
                    <a:pt x="1614508" y="58268"/>
                    <a:pt x="1614901" y="82242"/>
                  </a:cubicBezTo>
                  <a:cubicBezTo>
                    <a:pt x="1615294" y="106609"/>
                    <a:pt x="1633373" y="124295"/>
                    <a:pt x="1657740" y="12390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5803563-26D7-49E9-9342-5D60E9CD2EE7}"/>
                </a:ext>
              </a:extLst>
            </p:cNvPr>
            <p:cNvSpPr/>
            <p:nvPr/>
          </p:nvSpPr>
          <p:spPr>
            <a:xfrm>
              <a:off x="6035236" y="3659260"/>
              <a:ext cx="1497186" cy="326820"/>
            </a:xfrm>
            <a:custGeom>
              <a:avLst/>
              <a:gdLst>
                <a:gd name="connsiteX0" fmla="*/ 162713 w 1497186"/>
                <a:gd name="connsiteY0" fmla="*/ 264546 h 326820"/>
                <a:gd name="connsiteX1" fmla="*/ 62101 w 1497186"/>
                <a:gd name="connsiteY1" fmla="*/ 323891 h 326820"/>
                <a:gd name="connsiteX2" fmla="*/ 5 w 1497186"/>
                <a:gd name="connsiteY2" fmla="*/ 243323 h 326820"/>
                <a:gd name="connsiteX3" fmla="*/ 64459 w 1497186"/>
                <a:gd name="connsiteY3" fmla="*/ 164720 h 326820"/>
                <a:gd name="connsiteX4" fmla="*/ 154853 w 1497186"/>
                <a:gd name="connsiteY4" fmla="*/ 207166 h 326820"/>
                <a:gd name="connsiteX5" fmla="*/ 183543 w 1497186"/>
                <a:gd name="connsiteY5" fmla="*/ 225245 h 326820"/>
                <a:gd name="connsiteX6" fmla="*/ 1226606 w 1497186"/>
                <a:gd name="connsiteY6" fmla="*/ 225245 h 326820"/>
                <a:gd name="connsiteX7" fmla="*/ 1259226 w 1497186"/>
                <a:gd name="connsiteY7" fmla="*/ 211882 h 326820"/>
                <a:gd name="connsiteX8" fmla="*/ 1334686 w 1497186"/>
                <a:gd name="connsiteY8" fmla="*/ 137209 h 326820"/>
                <a:gd name="connsiteX9" fmla="*/ 1339795 w 1497186"/>
                <a:gd name="connsiteY9" fmla="*/ 114021 h 326820"/>
                <a:gd name="connsiteX10" fmla="*/ 1369271 w 1497186"/>
                <a:gd name="connsiteY10" fmla="*/ 13802 h 326820"/>
                <a:gd name="connsiteX11" fmla="*/ 1470276 w 1497186"/>
                <a:gd name="connsiteY11" fmla="*/ 22448 h 326820"/>
                <a:gd name="connsiteX12" fmla="*/ 1484817 w 1497186"/>
                <a:gd name="connsiteY12" fmla="*/ 124239 h 326820"/>
                <a:gd name="connsiteX13" fmla="*/ 1385778 w 1497186"/>
                <a:gd name="connsiteY13" fmla="*/ 158432 h 326820"/>
                <a:gd name="connsiteX14" fmla="*/ 1363769 w 1497186"/>
                <a:gd name="connsiteY14" fmla="*/ 163148 h 326820"/>
                <a:gd name="connsiteX15" fmla="*/ 1277698 w 1497186"/>
                <a:gd name="connsiteY15" fmla="*/ 249218 h 326820"/>
                <a:gd name="connsiteX16" fmla="*/ 1239576 w 1497186"/>
                <a:gd name="connsiteY16" fmla="*/ 264939 h 326820"/>
                <a:gd name="connsiteX17" fmla="*/ 186687 w 1497186"/>
                <a:gd name="connsiteY17" fmla="*/ 264546 h 326820"/>
                <a:gd name="connsiteX18" fmla="*/ 162713 w 1497186"/>
                <a:gd name="connsiteY18" fmla="*/ 264546 h 326820"/>
                <a:gd name="connsiteX19" fmla="*/ 124591 w 1497186"/>
                <a:gd name="connsiteY19" fmla="*/ 245288 h 326820"/>
                <a:gd name="connsiteX20" fmla="*/ 82931 w 1497186"/>
                <a:gd name="connsiteY20" fmla="*/ 202449 h 326820"/>
                <a:gd name="connsiteX21" fmla="*/ 39699 w 1497186"/>
                <a:gd name="connsiteY21" fmla="*/ 243716 h 326820"/>
                <a:gd name="connsiteX22" fmla="*/ 82538 w 1497186"/>
                <a:gd name="connsiteY22" fmla="*/ 287734 h 326820"/>
                <a:gd name="connsiteX23" fmla="*/ 124591 w 1497186"/>
                <a:gd name="connsiteY23" fmla="*/ 245288 h 326820"/>
                <a:gd name="connsiteX24" fmla="*/ 1416040 w 1497186"/>
                <a:gd name="connsiteY24" fmla="*/ 39741 h 326820"/>
                <a:gd name="connsiteX25" fmla="*/ 1371236 w 1497186"/>
                <a:gd name="connsiteY25" fmla="*/ 80222 h 326820"/>
                <a:gd name="connsiteX26" fmla="*/ 1412110 w 1497186"/>
                <a:gd name="connsiteY26" fmla="*/ 124239 h 326820"/>
                <a:gd name="connsiteX27" fmla="*/ 1456913 w 1497186"/>
                <a:gd name="connsiteY27" fmla="*/ 84152 h 326820"/>
                <a:gd name="connsiteX28" fmla="*/ 1416040 w 1497186"/>
                <a:gd name="connsiteY28" fmla="*/ 39741 h 3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97186" h="326820">
                  <a:moveTo>
                    <a:pt x="162713" y="264546"/>
                  </a:moveTo>
                  <a:cubicBezTo>
                    <a:pt x="141097" y="314852"/>
                    <a:pt x="106119" y="334896"/>
                    <a:pt x="62101" y="323891"/>
                  </a:cubicBezTo>
                  <a:cubicBezTo>
                    <a:pt x="24765" y="314852"/>
                    <a:pt x="-388" y="281839"/>
                    <a:pt x="5" y="243323"/>
                  </a:cubicBezTo>
                  <a:cubicBezTo>
                    <a:pt x="791" y="204808"/>
                    <a:pt x="26337" y="173759"/>
                    <a:pt x="64459" y="164720"/>
                  </a:cubicBezTo>
                  <a:cubicBezTo>
                    <a:pt x="100224" y="156074"/>
                    <a:pt x="139918" y="173366"/>
                    <a:pt x="154853" y="207166"/>
                  </a:cubicBezTo>
                  <a:cubicBezTo>
                    <a:pt x="161141" y="221707"/>
                    <a:pt x="169001" y="225245"/>
                    <a:pt x="183543" y="225245"/>
                  </a:cubicBezTo>
                  <a:cubicBezTo>
                    <a:pt x="531362" y="224851"/>
                    <a:pt x="878787" y="224851"/>
                    <a:pt x="1226606" y="225245"/>
                  </a:cubicBezTo>
                  <a:cubicBezTo>
                    <a:pt x="1240362" y="225245"/>
                    <a:pt x="1249794" y="221314"/>
                    <a:pt x="1259226" y="211882"/>
                  </a:cubicBezTo>
                  <a:cubicBezTo>
                    <a:pt x="1283593" y="186336"/>
                    <a:pt x="1309139" y="161576"/>
                    <a:pt x="1334686" y="137209"/>
                  </a:cubicBezTo>
                  <a:cubicBezTo>
                    <a:pt x="1342546" y="129742"/>
                    <a:pt x="1344118" y="124239"/>
                    <a:pt x="1339795" y="114021"/>
                  </a:cubicBezTo>
                  <a:cubicBezTo>
                    <a:pt x="1323681" y="76292"/>
                    <a:pt x="1335864" y="36597"/>
                    <a:pt x="1369271" y="13802"/>
                  </a:cubicBezTo>
                  <a:cubicBezTo>
                    <a:pt x="1400319" y="-7421"/>
                    <a:pt x="1442765" y="-3884"/>
                    <a:pt x="1470276" y="22448"/>
                  </a:cubicBezTo>
                  <a:cubicBezTo>
                    <a:pt x="1499752" y="50353"/>
                    <a:pt x="1505647" y="90833"/>
                    <a:pt x="1484817" y="124239"/>
                  </a:cubicBezTo>
                  <a:cubicBezTo>
                    <a:pt x="1463987" y="158039"/>
                    <a:pt x="1423900" y="172580"/>
                    <a:pt x="1385778" y="158432"/>
                  </a:cubicBezTo>
                  <a:cubicBezTo>
                    <a:pt x="1376345" y="154895"/>
                    <a:pt x="1370843" y="156074"/>
                    <a:pt x="1363769" y="163148"/>
                  </a:cubicBezTo>
                  <a:cubicBezTo>
                    <a:pt x="1335472" y="192231"/>
                    <a:pt x="1305995" y="220135"/>
                    <a:pt x="1277698" y="249218"/>
                  </a:cubicBezTo>
                  <a:cubicBezTo>
                    <a:pt x="1266694" y="260616"/>
                    <a:pt x="1255296" y="264939"/>
                    <a:pt x="1239576" y="264939"/>
                  </a:cubicBezTo>
                  <a:cubicBezTo>
                    <a:pt x="888613" y="264546"/>
                    <a:pt x="537650" y="264546"/>
                    <a:pt x="186687" y="264546"/>
                  </a:cubicBezTo>
                  <a:cubicBezTo>
                    <a:pt x="179220" y="264546"/>
                    <a:pt x="171359" y="264546"/>
                    <a:pt x="162713" y="264546"/>
                  </a:cubicBezTo>
                  <a:close/>
                  <a:moveTo>
                    <a:pt x="124591" y="245288"/>
                  </a:moveTo>
                  <a:cubicBezTo>
                    <a:pt x="124984" y="222100"/>
                    <a:pt x="106119" y="203236"/>
                    <a:pt x="82931" y="202449"/>
                  </a:cubicBezTo>
                  <a:cubicBezTo>
                    <a:pt x="59350" y="202057"/>
                    <a:pt x="40485" y="220135"/>
                    <a:pt x="39699" y="243716"/>
                  </a:cubicBezTo>
                  <a:cubicBezTo>
                    <a:pt x="38913" y="267297"/>
                    <a:pt x="58957" y="287734"/>
                    <a:pt x="82538" y="287734"/>
                  </a:cubicBezTo>
                  <a:cubicBezTo>
                    <a:pt x="104940" y="287734"/>
                    <a:pt x="124591" y="268476"/>
                    <a:pt x="124591" y="245288"/>
                  </a:cubicBezTo>
                  <a:close/>
                  <a:moveTo>
                    <a:pt x="1416040" y="39741"/>
                  </a:moveTo>
                  <a:cubicBezTo>
                    <a:pt x="1393245" y="38562"/>
                    <a:pt x="1372415" y="57427"/>
                    <a:pt x="1371236" y="80222"/>
                  </a:cubicBezTo>
                  <a:cubicBezTo>
                    <a:pt x="1370057" y="102624"/>
                    <a:pt x="1389315" y="123453"/>
                    <a:pt x="1412110" y="124239"/>
                  </a:cubicBezTo>
                  <a:cubicBezTo>
                    <a:pt x="1435297" y="125026"/>
                    <a:pt x="1455734" y="106947"/>
                    <a:pt x="1456913" y="84152"/>
                  </a:cubicBezTo>
                  <a:cubicBezTo>
                    <a:pt x="1458485" y="62143"/>
                    <a:pt x="1438835" y="40920"/>
                    <a:pt x="1416040" y="3974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961F085-9776-4323-BCEB-F968813446DC}"/>
                </a:ext>
              </a:extLst>
            </p:cNvPr>
            <p:cNvSpPr/>
            <p:nvPr/>
          </p:nvSpPr>
          <p:spPr>
            <a:xfrm>
              <a:off x="4336229" y="3509502"/>
              <a:ext cx="1387389" cy="316398"/>
            </a:xfrm>
            <a:custGeom>
              <a:avLst/>
              <a:gdLst>
                <a:gd name="connsiteX0" fmla="*/ 671668 w 1387389"/>
                <a:gd name="connsiteY0" fmla="*/ 101857 h 316398"/>
                <a:gd name="connsiteX1" fmla="*/ 652017 w 1387389"/>
                <a:gd name="connsiteY1" fmla="*/ 101857 h 316398"/>
                <a:gd name="connsiteX2" fmla="*/ 180792 w 1387389"/>
                <a:gd name="connsiteY2" fmla="*/ 101464 h 316398"/>
                <a:gd name="connsiteX3" fmla="*/ 154460 w 1387389"/>
                <a:gd name="connsiteY3" fmla="*/ 117970 h 316398"/>
                <a:gd name="connsiteX4" fmla="*/ 62887 w 1387389"/>
                <a:gd name="connsiteY4" fmla="*/ 161988 h 316398"/>
                <a:gd name="connsiteX5" fmla="*/ 5 w 1387389"/>
                <a:gd name="connsiteY5" fmla="*/ 80241 h 316398"/>
                <a:gd name="connsiteX6" fmla="*/ 62101 w 1387389"/>
                <a:gd name="connsiteY6" fmla="*/ 2031 h 316398"/>
                <a:gd name="connsiteX7" fmla="*/ 154853 w 1387389"/>
                <a:gd name="connsiteY7" fmla="*/ 46835 h 316398"/>
                <a:gd name="connsiteX8" fmla="*/ 179613 w 1387389"/>
                <a:gd name="connsiteY8" fmla="*/ 62162 h 316398"/>
                <a:gd name="connsiteX9" fmla="*/ 676384 w 1387389"/>
                <a:gd name="connsiteY9" fmla="*/ 61769 h 316398"/>
                <a:gd name="connsiteX10" fmla="*/ 712935 w 1387389"/>
                <a:gd name="connsiteY10" fmla="*/ 99106 h 316398"/>
                <a:gd name="connsiteX11" fmla="*/ 712935 w 1387389"/>
                <a:gd name="connsiteY11" fmla="*/ 213473 h 316398"/>
                <a:gd name="connsiteX12" fmla="*/ 1223462 w 1387389"/>
                <a:gd name="connsiteY12" fmla="*/ 213473 h 316398"/>
                <a:gd name="connsiteX13" fmla="*/ 1328397 w 1387389"/>
                <a:gd name="connsiteY13" fmla="*/ 155307 h 316398"/>
                <a:gd name="connsiteX14" fmla="*/ 1387349 w 1387389"/>
                <a:gd name="connsiteY14" fmla="*/ 236268 h 316398"/>
                <a:gd name="connsiteX15" fmla="*/ 1321716 w 1387389"/>
                <a:gd name="connsiteY15" fmla="*/ 314085 h 316398"/>
                <a:gd name="connsiteX16" fmla="*/ 1223462 w 1387389"/>
                <a:gd name="connsiteY16" fmla="*/ 253561 h 316398"/>
                <a:gd name="connsiteX17" fmla="*/ 1200667 w 1387389"/>
                <a:gd name="connsiteY17" fmla="*/ 253561 h 316398"/>
                <a:gd name="connsiteX18" fmla="*/ 705860 w 1387389"/>
                <a:gd name="connsiteY18" fmla="*/ 253561 h 316398"/>
                <a:gd name="connsiteX19" fmla="*/ 673240 w 1387389"/>
                <a:gd name="connsiteY19" fmla="*/ 220547 h 316398"/>
                <a:gd name="connsiteX20" fmla="*/ 672847 w 1387389"/>
                <a:gd name="connsiteY20" fmla="*/ 108538 h 316398"/>
                <a:gd name="connsiteX21" fmla="*/ 671668 w 1387389"/>
                <a:gd name="connsiteY21" fmla="*/ 101857 h 316398"/>
                <a:gd name="connsiteX22" fmla="*/ 1348441 w 1387389"/>
                <a:gd name="connsiteY22" fmla="*/ 234303 h 316398"/>
                <a:gd name="connsiteX23" fmla="*/ 1305995 w 1387389"/>
                <a:gd name="connsiteY23" fmla="*/ 191464 h 316398"/>
                <a:gd name="connsiteX24" fmla="*/ 1263157 w 1387389"/>
                <a:gd name="connsiteY24" fmla="*/ 233517 h 316398"/>
                <a:gd name="connsiteX25" fmla="*/ 1305602 w 1387389"/>
                <a:gd name="connsiteY25" fmla="*/ 276355 h 316398"/>
                <a:gd name="connsiteX26" fmla="*/ 1348441 w 1387389"/>
                <a:gd name="connsiteY26" fmla="*/ 234303 h 316398"/>
                <a:gd name="connsiteX27" fmla="*/ 80966 w 1387389"/>
                <a:gd name="connsiteY27" fmla="*/ 39760 h 316398"/>
                <a:gd name="connsiteX28" fmla="*/ 39699 w 1387389"/>
                <a:gd name="connsiteY28" fmla="*/ 82206 h 316398"/>
                <a:gd name="connsiteX29" fmla="*/ 81752 w 1387389"/>
                <a:gd name="connsiteY29" fmla="*/ 124258 h 316398"/>
                <a:gd name="connsiteX30" fmla="*/ 123411 w 1387389"/>
                <a:gd name="connsiteY30" fmla="*/ 81813 h 316398"/>
                <a:gd name="connsiteX31" fmla="*/ 80966 w 1387389"/>
                <a:gd name="connsiteY31" fmla="*/ 39760 h 31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7389" h="316398">
                  <a:moveTo>
                    <a:pt x="671668" y="101857"/>
                  </a:moveTo>
                  <a:cubicBezTo>
                    <a:pt x="664987" y="101857"/>
                    <a:pt x="658699" y="101857"/>
                    <a:pt x="652017" y="101857"/>
                  </a:cubicBezTo>
                  <a:cubicBezTo>
                    <a:pt x="494811" y="101857"/>
                    <a:pt x="337605" y="101857"/>
                    <a:pt x="180792" y="101464"/>
                  </a:cubicBezTo>
                  <a:cubicBezTo>
                    <a:pt x="167429" y="101464"/>
                    <a:pt x="160355" y="104608"/>
                    <a:pt x="154460" y="117970"/>
                  </a:cubicBezTo>
                  <a:cubicBezTo>
                    <a:pt x="138739" y="152949"/>
                    <a:pt x="99830" y="170634"/>
                    <a:pt x="62887" y="161988"/>
                  </a:cubicBezTo>
                  <a:cubicBezTo>
                    <a:pt x="24765" y="152949"/>
                    <a:pt x="-388" y="120721"/>
                    <a:pt x="5" y="80241"/>
                  </a:cubicBezTo>
                  <a:cubicBezTo>
                    <a:pt x="398" y="42118"/>
                    <a:pt x="26337" y="9498"/>
                    <a:pt x="62101" y="2031"/>
                  </a:cubicBezTo>
                  <a:cubicBezTo>
                    <a:pt x="101796" y="-6223"/>
                    <a:pt x="139525" y="11070"/>
                    <a:pt x="154853" y="46835"/>
                  </a:cubicBezTo>
                  <a:cubicBezTo>
                    <a:pt x="160355" y="59411"/>
                    <a:pt x="167036" y="62162"/>
                    <a:pt x="179613" y="62162"/>
                  </a:cubicBezTo>
                  <a:cubicBezTo>
                    <a:pt x="345072" y="61769"/>
                    <a:pt x="510925" y="61769"/>
                    <a:pt x="676384" y="61769"/>
                  </a:cubicBezTo>
                  <a:cubicBezTo>
                    <a:pt x="709791" y="61769"/>
                    <a:pt x="712935" y="65306"/>
                    <a:pt x="712935" y="99106"/>
                  </a:cubicBezTo>
                  <a:cubicBezTo>
                    <a:pt x="712935" y="136835"/>
                    <a:pt x="712935" y="174565"/>
                    <a:pt x="712935" y="213473"/>
                  </a:cubicBezTo>
                  <a:cubicBezTo>
                    <a:pt x="884683" y="213473"/>
                    <a:pt x="1054072" y="213473"/>
                    <a:pt x="1223462" y="213473"/>
                  </a:cubicBezTo>
                  <a:cubicBezTo>
                    <a:pt x="1252938" y="160809"/>
                    <a:pt x="1284379" y="143516"/>
                    <a:pt x="1328397" y="155307"/>
                  </a:cubicBezTo>
                  <a:cubicBezTo>
                    <a:pt x="1363376" y="164739"/>
                    <a:pt x="1388528" y="198931"/>
                    <a:pt x="1387349" y="236268"/>
                  </a:cubicBezTo>
                  <a:cubicBezTo>
                    <a:pt x="1386170" y="274784"/>
                    <a:pt x="1360231" y="305439"/>
                    <a:pt x="1321716" y="314085"/>
                  </a:cubicBezTo>
                  <a:cubicBezTo>
                    <a:pt x="1280842" y="323517"/>
                    <a:pt x="1249401" y="304260"/>
                    <a:pt x="1223462" y="253561"/>
                  </a:cubicBezTo>
                  <a:cubicBezTo>
                    <a:pt x="1215995" y="253561"/>
                    <a:pt x="1208527" y="253561"/>
                    <a:pt x="1200667" y="253561"/>
                  </a:cubicBezTo>
                  <a:cubicBezTo>
                    <a:pt x="1035600" y="253561"/>
                    <a:pt x="870534" y="253561"/>
                    <a:pt x="705860" y="253561"/>
                  </a:cubicBezTo>
                  <a:cubicBezTo>
                    <a:pt x="677563" y="253561"/>
                    <a:pt x="673240" y="249238"/>
                    <a:pt x="673240" y="220547"/>
                  </a:cubicBezTo>
                  <a:cubicBezTo>
                    <a:pt x="673240" y="183211"/>
                    <a:pt x="673240" y="145874"/>
                    <a:pt x="672847" y="108538"/>
                  </a:cubicBezTo>
                  <a:cubicBezTo>
                    <a:pt x="673240" y="107752"/>
                    <a:pt x="672847" y="106573"/>
                    <a:pt x="671668" y="101857"/>
                  </a:cubicBezTo>
                  <a:close/>
                  <a:moveTo>
                    <a:pt x="1348441" y="234303"/>
                  </a:moveTo>
                  <a:cubicBezTo>
                    <a:pt x="1348834" y="211115"/>
                    <a:pt x="1329576" y="191857"/>
                    <a:pt x="1305995" y="191464"/>
                  </a:cubicBezTo>
                  <a:cubicBezTo>
                    <a:pt x="1282414" y="191071"/>
                    <a:pt x="1263549" y="209936"/>
                    <a:pt x="1263157" y="233517"/>
                  </a:cubicBezTo>
                  <a:cubicBezTo>
                    <a:pt x="1263157" y="257098"/>
                    <a:pt x="1282021" y="276355"/>
                    <a:pt x="1305602" y="276355"/>
                  </a:cubicBezTo>
                  <a:cubicBezTo>
                    <a:pt x="1329183" y="276749"/>
                    <a:pt x="1348441" y="257884"/>
                    <a:pt x="1348441" y="234303"/>
                  </a:cubicBezTo>
                  <a:close/>
                  <a:moveTo>
                    <a:pt x="80966" y="39760"/>
                  </a:moveTo>
                  <a:cubicBezTo>
                    <a:pt x="56206" y="39760"/>
                    <a:pt x="39306" y="57053"/>
                    <a:pt x="39699" y="82206"/>
                  </a:cubicBezTo>
                  <a:cubicBezTo>
                    <a:pt x="39699" y="106573"/>
                    <a:pt x="57385" y="124258"/>
                    <a:pt x="81752" y="124258"/>
                  </a:cubicBezTo>
                  <a:cubicBezTo>
                    <a:pt x="106119" y="124258"/>
                    <a:pt x="123411" y="106180"/>
                    <a:pt x="123411" y="81813"/>
                  </a:cubicBezTo>
                  <a:cubicBezTo>
                    <a:pt x="123411" y="57053"/>
                    <a:pt x="105726" y="39760"/>
                    <a:pt x="80966" y="3976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766995C-6FFB-42A3-B2C2-02C7841B5A31}"/>
                </a:ext>
              </a:extLst>
            </p:cNvPr>
            <p:cNvSpPr/>
            <p:nvPr/>
          </p:nvSpPr>
          <p:spPr>
            <a:xfrm>
              <a:off x="6636928" y="4011691"/>
              <a:ext cx="385191" cy="826314"/>
            </a:xfrm>
            <a:custGeom>
              <a:avLst/>
              <a:gdLst>
                <a:gd name="connsiteX0" fmla="*/ 221286 w 385191"/>
                <a:gd name="connsiteY0" fmla="*/ 103120 h 826314"/>
                <a:gd name="connsiteX1" fmla="*/ 117137 w 385191"/>
                <a:gd name="connsiteY1" fmla="*/ 103120 h 826314"/>
                <a:gd name="connsiteX2" fmla="*/ 117137 w 385191"/>
                <a:gd name="connsiteY2" fmla="*/ 393165 h 826314"/>
                <a:gd name="connsiteX3" fmla="*/ 137967 w 385191"/>
                <a:gd name="connsiteY3" fmla="*/ 393165 h 826314"/>
                <a:gd name="connsiteX4" fmla="*/ 279453 w 385191"/>
                <a:gd name="connsiteY4" fmla="*/ 393165 h 826314"/>
                <a:gd name="connsiteX5" fmla="*/ 308143 w 385191"/>
                <a:gd name="connsiteY5" fmla="*/ 421070 h 826314"/>
                <a:gd name="connsiteX6" fmla="*/ 308143 w 385191"/>
                <a:gd name="connsiteY6" fmla="*/ 737447 h 826314"/>
                <a:gd name="connsiteX7" fmla="*/ 279060 w 385191"/>
                <a:gd name="connsiteY7" fmla="*/ 764958 h 826314"/>
                <a:gd name="connsiteX8" fmla="*/ 180806 w 385191"/>
                <a:gd name="connsiteY8" fmla="*/ 764958 h 826314"/>
                <a:gd name="connsiteX9" fmla="*/ 154474 w 385191"/>
                <a:gd name="connsiteY9" fmla="*/ 780679 h 826314"/>
                <a:gd name="connsiteX10" fmla="*/ 60936 w 385191"/>
                <a:gd name="connsiteY10" fmla="*/ 823911 h 826314"/>
                <a:gd name="connsiteX11" fmla="*/ 19 w 385191"/>
                <a:gd name="connsiteY11" fmla="*/ 746486 h 826314"/>
                <a:gd name="connsiteX12" fmla="*/ 60936 w 385191"/>
                <a:gd name="connsiteY12" fmla="*/ 665132 h 826314"/>
                <a:gd name="connsiteX13" fmla="*/ 155653 w 385191"/>
                <a:gd name="connsiteY13" fmla="*/ 709150 h 826314"/>
                <a:gd name="connsiteX14" fmla="*/ 181592 w 385191"/>
                <a:gd name="connsiteY14" fmla="*/ 725264 h 826314"/>
                <a:gd name="connsiteX15" fmla="*/ 267269 w 385191"/>
                <a:gd name="connsiteY15" fmla="*/ 724871 h 826314"/>
                <a:gd name="connsiteX16" fmla="*/ 267269 w 385191"/>
                <a:gd name="connsiteY16" fmla="*/ 433253 h 826314"/>
                <a:gd name="connsiteX17" fmla="*/ 246832 w 385191"/>
                <a:gd name="connsiteY17" fmla="*/ 432467 h 826314"/>
                <a:gd name="connsiteX18" fmla="*/ 105347 w 385191"/>
                <a:gd name="connsiteY18" fmla="*/ 432467 h 826314"/>
                <a:gd name="connsiteX19" fmla="*/ 77050 w 385191"/>
                <a:gd name="connsiteY19" fmla="*/ 404956 h 826314"/>
                <a:gd name="connsiteX20" fmla="*/ 77050 w 385191"/>
                <a:gd name="connsiteY20" fmla="*/ 90543 h 826314"/>
                <a:gd name="connsiteX21" fmla="*/ 106919 w 385191"/>
                <a:gd name="connsiteY21" fmla="*/ 62246 h 826314"/>
                <a:gd name="connsiteX22" fmla="*/ 222073 w 385191"/>
                <a:gd name="connsiteY22" fmla="*/ 62246 h 826314"/>
                <a:gd name="connsiteX23" fmla="*/ 322292 w 385191"/>
                <a:gd name="connsiteY23" fmla="*/ 2508 h 826314"/>
                <a:gd name="connsiteX24" fmla="*/ 385174 w 385191"/>
                <a:gd name="connsiteY24" fmla="*/ 80325 h 826314"/>
                <a:gd name="connsiteX25" fmla="*/ 322292 w 385191"/>
                <a:gd name="connsiteY25" fmla="*/ 162072 h 826314"/>
                <a:gd name="connsiteX26" fmla="*/ 221286 w 385191"/>
                <a:gd name="connsiteY26" fmla="*/ 103120 h 826314"/>
                <a:gd name="connsiteX27" fmla="*/ 301462 w 385191"/>
                <a:gd name="connsiteY27" fmla="*/ 124343 h 826314"/>
                <a:gd name="connsiteX28" fmla="*/ 345086 w 385191"/>
                <a:gd name="connsiteY28" fmla="*/ 83076 h 826314"/>
                <a:gd name="connsiteX29" fmla="*/ 303820 w 385191"/>
                <a:gd name="connsiteY29" fmla="*/ 39451 h 826314"/>
                <a:gd name="connsiteX30" fmla="*/ 260195 w 385191"/>
                <a:gd name="connsiteY30" fmla="*/ 80718 h 826314"/>
                <a:gd name="connsiteX31" fmla="*/ 301462 w 385191"/>
                <a:gd name="connsiteY31" fmla="*/ 124343 h 826314"/>
                <a:gd name="connsiteX32" fmla="*/ 80587 w 385191"/>
                <a:gd name="connsiteY32" fmla="*/ 785788 h 826314"/>
                <a:gd name="connsiteX33" fmla="*/ 123425 w 385191"/>
                <a:gd name="connsiteY33" fmla="*/ 744521 h 826314"/>
                <a:gd name="connsiteX34" fmla="*/ 81373 w 385191"/>
                <a:gd name="connsiteY34" fmla="*/ 702469 h 826314"/>
                <a:gd name="connsiteX35" fmla="*/ 38534 w 385191"/>
                <a:gd name="connsiteY35" fmla="*/ 743735 h 826314"/>
                <a:gd name="connsiteX36" fmla="*/ 80587 w 385191"/>
                <a:gd name="connsiteY36" fmla="*/ 785788 h 82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5191" h="826314">
                  <a:moveTo>
                    <a:pt x="221286" y="103120"/>
                  </a:moveTo>
                  <a:cubicBezTo>
                    <a:pt x="187094" y="103120"/>
                    <a:pt x="152509" y="103120"/>
                    <a:pt x="117137" y="103120"/>
                  </a:cubicBezTo>
                  <a:cubicBezTo>
                    <a:pt x="117137" y="199409"/>
                    <a:pt x="117137" y="294912"/>
                    <a:pt x="117137" y="393165"/>
                  </a:cubicBezTo>
                  <a:cubicBezTo>
                    <a:pt x="124212" y="393165"/>
                    <a:pt x="130893" y="393165"/>
                    <a:pt x="137967" y="393165"/>
                  </a:cubicBezTo>
                  <a:cubicBezTo>
                    <a:pt x="185129" y="393165"/>
                    <a:pt x="232291" y="393165"/>
                    <a:pt x="279453" y="393165"/>
                  </a:cubicBezTo>
                  <a:cubicBezTo>
                    <a:pt x="301462" y="393165"/>
                    <a:pt x="307750" y="399454"/>
                    <a:pt x="308143" y="421070"/>
                  </a:cubicBezTo>
                  <a:cubicBezTo>
                    <a:pt x="308536" y="526398"/>
                    <a:pt x="308536" y="631726"/>
                    <a:pt x="308143" y="737447"/>
                  </a:cubicBezTo>
                  <a:cubicBezTo>
                    <a:pt x="308143" y="758670"/>
                    <a:pt x="301462" y="764565"/>
                    <a:pt x="279060" y="764958"/>
                  </a:cubicBezTo>
                  <a:cubicBezTo>
                    <a:pt x="246440" y="765351"/>
                    <a:pt x="213426" y="765351"/>
                    <a:pt x="180806" y="764958"/>
                  </a:cubicBezTo>
                  <a:cubicBezTo>
                    <a:pt x="167836" y="764565"/>
                    <a:pt x="160369" y="767316"/>
                    <a:pt x="154474" y="780679"/>
                  </a:cubicBezTo>
                  <a:cubicBezTo>
                    <a:pt x="138753" y="816050"/>
                    <a:pt x="99845" y="832950"/>
                    <a:pt x="60936" y="823911"/>
                  </a:cubicBezTo>
                  <a:cubicBezTo>
                    <a:pt x="26351" y="816050"/>
                    <a:pt x="805" y="783037"/>
                    <a:pt x="19" y="746486"/>
                  </a:cubicBezTo>
                  <a:cubicBezTo>
                    <a:pt x="-767" y="707185"/>
                    <a:pt x="23207" y="675351"/>
                    <a:pt x="60936" y="665132"/>
                  </a:cubicBezTo>
                  <a:cubicBezTo>
                    <a:pt x="99452" y="654914"/>
                    <a:pt x="139932" y="672993"/>
                    <a:pt x="155653" y="709150"/>
                  </a:cubicBezTo>
                  <a:cubicBezTo>
                    <a:pt x="161548" y="722512"/>
                    <a:pt x="168622" y="725657"/>
                    <a:pt x="181592" y="725264"/>
                  </a:cubicBezTo>
                  <a:cubicBezTo>
                    <a:pt x="209496" y="724477"/>
                    <a:pt x="237793" y="724871"/>
                    <a:pt x="267269" y="724871"/>
                  </a:cubicBezTo>
                  <a:cubicBezTo>
                    <a:pt x="267269" y="627403"/>
                    <a:pt x="267269" y="531507"/>
                    <a:pt x="267269" y="433253"/>
                  </a:cubicBezTo>
                  <a:cubicBezTo>
                    <a:pt x="260588" y="432860"/>
                    <a:pt x="253514" y="432467"/>
                    <a:pt x="246832" y="432467"/>
                  </a:cubicBezTo>
                  <a:cubicBezTo>
                    <a:pt x="199671" y="432467"/>
                    <a:pt x="152509" y="432467"/>
                    <a:pt x="105347" y="432467"/>
                  </a:cubicBezTo>
                  <a:cubicBezTo>
                    <a:pt x="82159" y="432467"/>
                    <a:pt x="77050" y="427751"/>
                    <a:pt x="77050" y="404956"/>
                  </a:cubicBezTo>
                  <a:cubicBezTo>
                    <a:pt x="77050" y="300021"/>
                    <a:pt x="77050" y="195479"/>
                    <a:pt x="77050" y="90543"/>
                  </a:cubicBezTo>
                  <a:cubicBezTo>
                    <a:pt x="77050" y="67749"/>
                    <a:pt x="83338" y="62246"/>
                    <a:pt x="106919" y="62246"/>
                  </a:cubicBezTo>
                  <a:cubicBezTo>
                    <a:pt x="145435" y="62246"/>
                    <a:pt x="183950" y="62246"/>
                    <a:pt x="222073" y="62246"/>
                  </a:cubicBezTo>
                  <a:cubicBezTo>
                    <a:pt x="246046" y="11547"/>
                    <a:pt x="278274" y="-7317"/>
                    <a:pt x="322292" y="2508"/>
                  </a:cubicBezTo>
                  <a:cubicBezTo>
                    <a:pt x="358842" y="10368"/>
                    <a:pt x="384388" y="42595"/>
                    <a:pt x="385174" y="80325"/>
                  </a:cubicBezTo>
                  <a:cubicBezTo>
                    <a:pt x="385960" y="119627"/>
                    <a:pt x="360807" y="152247"/>
                    <a:pt x="322292" y="162072"/>
                  </a:cubicBezTo>
                  <a:cubicBezTo>
                    <a:pt x="279846" y="172291"/>
                    <a:pt x="246046" y="152247"/>
                    <a:pt x="221286" y="103120"/>
                  </a:cubicBezTo>
                  <a:close/>
                  <a:moveTo>
                    <a:pt x="301462" y="124343"/>
                  </a:moveTo>
                  <a:cubicBezTo>
                    <a:pt x="325043" y="124736"/>
                    <a:pt x="344300" y="106657"/>
                    <a:pt x="345086" y="83076"/>
                  </a:cubicBezTo>
                  <a:cubicBezTo>
                    <a:pt x="345872" y="59495"/>
                    <a:pt x="327401" y="40237"/>
                    <a:pt x="303820" y="39451"/>
                  </a:cubicBezTo>
                  <a:cubicBezTo>
                    <a:pt x="280239" y="38665"/>
                    <a:pt x="260981" y="57137"/>
                    <a:pt x="260195" y="80718"/>
                  </a:cubicBezTo>
                  <a:cubicBezTo>
                    <a:pt x="259409" y="105085"/>
                    <a:pt x="277488" y="123950"/>
                    <a:pt x="301462" y="124343"/>
                  </a:cubicBezTo>
                  <a:close/>
                  <a:moveTo>
                    <a:pt x="80587" y="785788"/>
                  </a:moveTo>
                  <a:cubicBezTo>
                    <a:pt x="104954" y="785788"/>
                    <a:pt x="123033" y="768495"/>
                    <a:pt x="123425" y="744521"/>
                  </a:cubicBezTo>
                  <a:cubicBezTo>
                    <a:pt x="123819" y="720547"/>
                    <a:pt x="105740" y="702469"/>
                    <a:pt x="81373" y="702469"/>
                  </a:cubicBezTo>
                  <a:cubicBezTo>
                    <a:pt x="57006" y="702469"/>
                    <a:pt x="38927" y="720154"/>
                    <a:pt x="38534" y="743735"/>
                  </a:cubicBezTo>
                  <a:cubicBezTo>
                    <a:pt x="38534" y="768102"/>
                    <a:pt x="56220" y="785788"/>
                    <a:pt x="80587" y="7857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90EDE8D-C311-41AC-A010-2171E1F80203}"/>
                </a:ext>
              </a:extLst>
            </p:cNvPr>
            <p:cNvSpPr/>
            <p:nvPr/>
          </p:nvSpPr>
          <p:spPr>
            <a:xfrm>
              <a:off x="5644971" y="2385957"/>
              <a:ext cx="1017129" cy="555480"/>
            </a:xfrm>
            <a:custGeom>
              <a:avLst/>
              <a:gdLst>
                <a:gd name="connsiteX0" fmla="*/ 674812 w 1017129"/>
                <a:gd name="connsiteY0" fmla="*/ 102949 h 555480"/>
                <a:gd name="connsiteX1" fmla="*/ 655161 w 1017129"/>
                <a:gd name="connsiteY1" fmla="*/ 102949 h 555480"/>
                <a:gd name="connsiteX2" fmla="*/ 179613 w 1017129"/>
                <a:gd name="connsiteY2" fmla="*/ 102556 h 555480"/>
                <a:gd name="connsiteX3" fmla="*/ 154460 w 1017129"/>
                <a:gd name="connsiteY3" fmla="*/ 117883 h 555480"/>
                <a:gd name="connsiteX4" fmla="*/ 61315 w 1017129"/>
                <a:gd name="connsiteY4" fmla="*/ 161901 h 555480"/>
                <a:gd name="connsiteX5" fmla="*/ 4 w 1017129"/>
                <a:gd name="connsiteY5" fmla="*/ 80940 h 555480"/>
                <a:gd name="connsiteX6" fmla="*/ 61708 w 1017129"/>
                <a:gd name="connsiteY6" fmla="*/ 2337 h 555480"/>
                <a:gd name="connsiteX7" fmla="*/ 154853 w 1017129"/>
                <a:gd name="connsiteY7" fmla="*/ 46747 h 555480"/>
                <a:gd name="connsiteX8" fmla="*/ 182757 w 1017129"/>
                <a:gd name="connsiteY8" fmla="*/ 63254 h 555480"/>
                <a:gd name="connsiteX9" fmla="*/ 679921 w 1017129"/>
                <a:gd name="connsiteY9" fmla="*/ 62861 h 555480"/>
                <a:gd name="connsiteX10" fmla="*/ 714507 w 1017129"/>
                <a:gd name="connsiteY10" fmla="*/ 97840 h 555480"/>
                <a:gd name="connsiteX11" fmla="*/ 714507 w 1017129"/>
                <a:gd name="connsiteY11" fmla="*/ 427973 h 555480"/>
                <a:gd name="connsiteX12" fmla="*/ 714507 w 1017129"/>
                <a:gd name="connsiteY12" fmla="*/ 453912 h 555480"/>
                <a:gd name="connsiteX13" fmla="*/ 848918 w 1017129"/>
                <a:gd name="connsiteY13" fmla="*/ 453126 h 555480"/>
                <a:gd name="connsiteX14" fmla="*/ 860316 w 1017129"/>
                <a:gd name="connsiteY14" fmla="*/ 440156 h 555480"/>
                <a:gd name="connsiteX15" fmla="*/ 967609 w 1017129"/>
                <a:gd name="connsiteY15" fmla="*/ 398496 h 555480"/>
                <a:gd name="connsiteX16" fmla="*/ 1010841 w 1017129"/>
                <a:gd name="connsiteY16" fmla="*/ 505004 h 555480"/>
                <a:gd name="connsiteX17" fmla="*/ 939705 w 1017129"/>
                <a:gd name="connsiteY17" fmla="*/ 555310 h 555480"/>
                <a:gd name="connsiteX18" fmla="*/ 861888 w 1017129"/>
                <a:gd name="connsiteY18" fmla="*/ 509720 h 555480"/>
                <a:gd name="connsiteX19" fmla="*/ 835556 w 1017129"/>
                <a:gd name="connsiteY19" fmla="*/ 493606 h 555480"/>
                <a:gd name="connsiteX20" fmla="*/ 717651 w 1017129"/>
                <a:gd name="connsiteY20" fmla="*/ 493999 h 555480"/>
                <a:gd name="connsiteX21" fmla="*/ 674419 w 1017129"/>
                <a:gd name="connsiteY21" fmla="*/ 449588 h 555480"/>
                <a:gd name="connsiteX22" fmla="*/ 674419 w 1017129"/>
                <a:gd name="connsiteY22" fmla="*/ 127316 h 555480"/>
                <a:gd name="connsiteX23" fmla="*/ 674812 w 1017129"/>
                <a:gd name="connsiteY23" fmla="*/ 102949 h 555480"/>
                <a:gd name="connsiteX24" fmla="*/ 81359 w 1017129"/>
                <a:gd name="connsiteY24" fmla="*/ 124172 h 555480"/>
                <a:gd name="connsiteX25" fmla="*/ 123411 w 1017129"/>
                <a:gd name="connsiteY25" fmla="*/ 82905 h 555480"/>
                <a:gd name="connsiteX26" fmla="*/ 81752 w 1017129"/>
                <a:gd name="connsiteY26" fmla="*/ 40852 h 555480"/>
                <a:gd name="connsiteX27" fmla="*/ 39699 w 1017129"/>
                <a:gd name="connsiteY27" fmla="*/ 82512 h 555480"/>
                <a:gd name="connsiteX28" fmla="*/ 81359 w 1017129"/>
                <a:gd name="connsiteY28" fmla="*/ 124172 h 555480"/>
                <a:gd name="connsiteX29" fmla="*/ 936168 w 1017129"/>
                <a:gd name="connsiteY29" fmla="*/ 516401 h 555480"/>
                <a:gd name="connsiteX30" fmla="*/ 977827 w 1017129"/>
                <a:gd name="connsiteY30" fmla="*/ 473562 h 555480"/>
                <a:gd name="connsiteX31" fmla="*/ 934595 w 1017129"/>
                <a:gd name="connsiteY31" fmla="*/ 432296 h 555480"/>
                <a:gd name="connsiteX32" fmla="*/ 893329 w 1017129"/>
                <a:gd name="connsiteY32" fmla="*/ 475134 h 555480"/>
                <a:gd name="connsiteX33" fmla="*/ 936168 w 1017129"/>
                <a:gd name="connsiteY33" fmla="*/ 516401 h 55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17129" h="555480">
                  <a:moveTo>
                    <a:pt x="674812" y="102949"/>
                  </a:moveTo>
                  <a:cubicBezTo>
                    <a:pt x="666952" y="102949"/>
                    <a:pt x="661057" y="102949"/>
                    <a:pt x="655161" y="102949"/>
                  </a:cubicBezTo>
                  <a:cubicBezTo>
                    <a:pt x="496776" y="102949"/>
                    <a:pt x="337998" y="102949"/>
                    <a:pt x="179613" y="102556"/>
                  </a:cubicBezTo>
                  <a:cubicBezTo>
                    <a:pt x="167036" y="102556"/>
                    <a:pt x="160355" y="105307"/>
                    <a:pt x="154460" y="117883"/>
                  </a:cubicBezTo>
                  <a:cubicBezTo>
                    <a:pt x="137953" y="153648"/>
                    <a:pt x="100617" y="170547"/>
                    <a:pt x="61315" y="161901"/>
                  </a:cubicBezTo>
                  <a:cubicBezTo>
                    <a:pt x="25158" y="153648"/>
                    <a:pt x="-388" y="120241"/>
                    <a:pt x="4" y="80940"/>
                  </a:cubicBezTo>
                  <a:cubicBezTo>
                    <a:pt x="398" y="42817"/>
                    <a:pt x="25158" y="10983"/>
                    <a:pt x="61708" y="2337"/>
                  </a:cubicBezTo>
                  <a:cubicBezTo>
                    <a:pt x="99831" y="-6703"/>
                    <a:pt x="139525" y="10983"/>
                    <a:pt x="154853" y="46747"/>
                  </a:cubicBezTo>
                  <a:cubicBezTo>
                    <a:pt x="161141" y="61682"/>
                    <a:pt x="169394" y="63254"/>
                    <a:pt x="182757" y="63254"/>
                  </a:cubicBezTo>
                  <a:cubicBezTo>
                    <a:pt x="348609" y="62861"/>
                    <a:pt x="514069" y="62861"/>
                    <a:pt x="679921" y="62861"/>
                  </a:cubicBezTo>
                  <a:cubicBezTo>
                    <a:pt x="710970" y="62861"/>
                    <a:pt x="714507" y="66398"/>
                    <a:pt x="714507" y="97840"/>
                  </a:cubicBezTo>
                  <a:cubicBezTo>
                    <a:pt x="714507" y="207884"/>
                    <a:pt x="714507" y="317928"/>
                    <a:pt x="714507" y="427973"/>
                  </a:cubicBezTo>
                  <a:cubicBezTo>
                    <a:pt x="714507" y="435833"/>
                    <a:pt x="714507" y="443300"/>
                    <a:pt x="714507" y="453912"/>
                  </a:cubicBezTo>
                  <a:cubicBezTo>
                    <a:pt x="760097" y="453912"/>
                    <a:pt x="804507" y="454305"/>
                    <a:pt x="848918" y="453126"/>
                  </a:cubicBezTo>
                  <a:cubicBezTo>
                    <a:pt x="852848" y="453126"/>
                    <a:pt x="857564" y="445265"/>
                    <a:pt x="860316" y="440156"/>
                  </a:cubicBezTo>
                  <a:cubicBezTo>
                    <a:pt x="879966" y="398889"/>
                    <a:pt x="925949" y="380811"/>
                    <a:pt x="967609" y="398496"/>
                  </a:cubicBezTo>
                  <a:cubicBezTo>
                    <a:pt x="1008483" y="415789"/>
                    <a:pt x="1028133" y="463344"/>
                    <a:pt x="1010841" y="505004"/>
                  </a:cubicBezTo>
                  <a:cubicBezTo>
                    <a:pt x="997871" y="536445"/>
                    <a:pt x="973897" y="553345"/>
                    <a:pt x="939705" y="555310"/>
                  </a:cubicBezTo>
                  <a:cubicBezTo>
                    <a:pt x="904333" y="557275"/>
                    <a:pt x="876822" y="542340"/>
                    <a:pt x="861888" y="509720"/>
                  </a:cubicBezTo>
                  <a:cubicBezTo>
                    <a:pt x="855599" y="496357"/>
                    <a:pt x="848918" y="493213"/>
                    <a:pt x="835556" y="493606"/>
                  </a:cubicBezTo>
                  <a:cubicBezTo>
                    <a:pt x="796254" y="494392"/>
                    <a:pt x="756953" y="493999"/>
                    <a:pt x="717651" y="493999"/>
                  </a:cubicBezTo>
                  <a:cubicBezTo>
                    <a:pt x="674419" y="493999"/>
                    <a:pt x="674419" y="493999"/>
                    <a:pt x="674419" y="449588"/>
                  </a:cubicBezTo>
                  <a:cubicBezTo>
                    <a:pt x="674419" y="342295"/>
                    <a:pt x="674419" y="234609"/>
                    <a:pt x="674419" y="127316"/>
                  </a:cubicBezTo>
                  <a:cubicBezTo>
                    <a:pt x="674812" y="120241"/>
                    <a:pt x="674812" y="112381"/>
                    <a:pt x="674812" y="102949"/>
                  </a:cubicBezTo>
                  <a:close/>
                  <a:moveTo>
                    <a:pt x="81359" y="124172"/>
                  </a:moveTo>
                  <a:cubicBezTo>
                    <a:pt x="106119" y="124172"/>
                    <a:pt x="123411" y="107665"/>
                    <a:pt x="123411" y="82905"/>
                  </a:cubicBezTo>
                  <a:cubicBezTo>
                    <a:pt x="123411" y="58145"/>
                    <a:pt x="106512" y="40852"/>
                    <a:pt x="81752" y="40852"/>
                  </a:cubicBezTo>
                  <a:cubicBezTo>
                    <a:pt x="56992" y="40852"/>
                    <a:pt x="39699" y="57752"/>
                    <a:pt x="39699" y="82512"/>
                  </a:cubicBezTo>
                  <a:cubicBezTo>
                    <a:pt x="39699" y="106879"/>
                    <a:pt x="56206" y="124172"/>
                    <a:pt x="81359" y="124172"/>
                  </a:cubicBezTo>
                  <a:close/>
                  <a:moveTo>
                    <a:pt x="936168" y="516401"/>
                  </a:moveTo>
                  <a:cubicBezTo>
                    <a:pt x="960141" y="516008"/>
                    <a:pt x="978220" y="497536"/>
                    <a:pt x="977827" y="473562"/>
                  </a:cubicBezTo>
                  <a:cubicBezTo>
                    <a:pt x="977434" y="449588"/>
                    <a:pt x="958962" y="431903"/>
                    <a:pt x="934595" y="432296"/>
                  </a:cubicBezTo>
                  <a:cubicBezTo>
                    <a:pt x="910229" y="432689"/>
                    <a:pt x="892936" y="450767"/>
                    <a:pt x="893329" y="475134"/>
                  </a:cubicBezTo>
                  <a:cubicBezTo>
                    <a:pt x="893329" y="499108"/>
                    <a:pt x="911801" y="516794"/>
                    <a:pt x="936168" y="51640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1676009-22A6-4532-9DE9-5E7531D04D2D}"/>
                </a:ext>
              </a:extLst>
            </p:cNvPr>
            <p:cNvSpPr/>
            <p:nvPr/>
          </p:nvSpPr>
          <p:spPr>
            <a:xfrm>
              <a:off x="6225383" y="3030874"/>
              <a:ext cx="798619" cy="763320"/>
            </a:xfrm>
            <a:custGeom>
              <a:avLst/>
              <a:gdLst>
                <a:gd name="connsiteX0" fmla="*/ 101475 w 798619"/>
                <a:gd name="connsiteY0" fmla="*/ 661838 h 763320"/>
                <a:gd name="connsiteX1" fmla="*/ 635976 w 798619"/>
                <a:gd name="connsiteY1" fmla="*/ 661838 h 763320"/>
                <a:gd name="connsiteX2" fmla="*/ 701610 w 798619"/>
                <a:gd name="connsiteY2" fmla="*/ 601314 h 763320"/>
                <a:gd name="connsiteX3" fmla="*/ 795147 w 798619"/>
                <a:gd name="connsiteY3" fmla="*/ 657122 h 763320"/>
                <a:gd name="connsiteX4" fmla="*/ 747593 w 798619"/>
                <a:gd name="connsiteY4" fmla="*/ 757341 h 763320"/>
                <a:gd name="connsiteX5" fmla="*/ 644229 w 798619"/>
                <a:gd name="connsiteY5" fmla="*/ 718825 h 763320"/>
                <a:gd name="connsiteX6" fmla="*/ 615146 w 798619"/>
                <a:gd name="connsiteY6" fmla="*/ 700747 h 763320"/>
                <a:gd name="connsiteX7" fmla="*/ 104226 w 798619"/>
                <a:gd name="connsiteY7" fmla="*/ 701926 h 763320"/>
                <a:gd name="connsiteX8" fmla="*/ 61780 w 798619"/>
                <a:gd name="connsiteY8" fmla="*/ 660266 h 763320"/>
                <a:gd name="connsiteX9" fmla="*/ 62173 w 798619"/>
                <a:gd name="connsiteY9" fmla="*/ 182752 h 763320"/>
                <a:gd name="connsiteX10" fmla="*/ 45667 w 798619"/>
                <a:gd name="connsiteY10" fmla="*/ 154455 h 763320"/>
                <a:gd name="connsiteX11" fmla="*/ 2435 w 798619"/>
                <a:gd name="connsiteY11" fmla="*/ 60917 h 763320"/>
                <a:gd name="connsiteX12" fmla="*/ 81824 w 798619"/>
                <a:gd name="connsiteY12" fmla="*/ 0 h 763320"/>
                <a:gd name="connsiteX13" fmla="*/ 161999 w 798619"/>
                <a:gd name="connsiteY13" fmla="*/ 62489 h 763320"/>
                <a:gd name="connsiteX14" fmla="*/ 118768 w 798619"/>
                <a:gd name="connsiteY14" fmla="*/ 154455 h 763320"/>
                <a:gd name="connsiteX15" fmla="*/ 101475 w 798619"/>
                <a:gd name="connsiteY15" fmla="*/ 181966 h 763320"/>
                <a:gd name="connsiteX16" fmla="*/ 101868 w 798619"/>
                <a:gd name="connsiteY16" fmla="*/ 639829 h 763320"/>
                <a:gd name="connsiteX17" fmla="*/ 101475 w 798619"/>
                <a:gd name="connsiteY17" fmla="*/ 661838 h 763320"/>
                <a:gd name="connsiteX18" fmla="*/ 716151 w 798619"/>
                <a:gd name="connsiteY18" fmla="*/ 639043 h 763320"/>
                <a:gd name="connsiteX19" fmla="*/ 674491 w 798619"/>
                <a:gd name="connsiteY19" fmla="*/ 681882 h 763320"/>
                <a:gd name="connsiteX20" fmla="*/ 717330 w 798619"/>
                <a:gd name="connsiteY20" fmla="*/ 723935 h 763320"/>
                <a:gd name="connsiteX21" fmla="*/ 759383 w 798619"/>
                <a:gd name="connsiteY21" fmla="*/ 680703 h 763320"/>
                <a:gd name="connsiteX22" fmla="*/ 716151 w 798619"/>
                <a:gd name="connsiteY22" fmla="*/ 639043 h 763320"/>
                <a:gd name="connsiteX23" fmla="*/ 39771 w 798619"/>
                <a:gd name="connsiteY23" fmla="*/ 81747 h 763320"/>
                <a:gd name="connsiteX24" fmla="*/ 81431 w 798619"/>
                <a:gd name="connsiteY24" fmla="*/ 124193 h 763320"/>
                <a:gd name="connsiteX25" fmla="*/ 124270 w 798619"/>
                <a:gd name="connsiteY25" fmla="*/ 82926 h 763320"/>
                <a:gd name="connsiteX26" fmla="*/ 82610 w 798619"/>
                <a:gd name="connsiteY26" fmla="*/ 40481 h 763320"/>
                <a:gd name="connsiteX27" fmla="*/ 39771 w 798619"/>
                <a:gd name="connsiteY27" fmla="*/ 81747 h 76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98619" h="763320">
                  <a:moveTo>
                    <a:pt x="101475" y="661838"/>
                  </a:moveTo>
                  <a:cubicBezTo>
                    <a:pt x="281476" y="661838"/>
                    <a:pt x="458333" y="661838"/>
                    <a:pt x="635976" y="661838"/>
                  </a:cubicBezTo>
                  <a:cubicBezTo>
                    <a:pt x="647374" y="630004"/>
                    <a:pt x="667024" y="607602"/>
                    <a:pt x="701610" y="601314"/>
                  </a:cubicBezTo>
                  <a:cubicBezTo>
                    <a:pt x="743269" y="593846"/>
                    <a:pt x="783750" y="617820"/>
                    <a:pt x="795147" y="657122"/>
                  </a:cubicBezTo>
                  <a:cubicBezTo>
                    <a:pt x="807331" y="698389"/>
                    <a:pt x="786501" y="742013"/>
                    <a:pt x="747593" y="757341"/>
                  </a:cubicBezTo>
                  <a:cubicBezTo>
                    <a:pt x="707898" y="773062"/>
                    <a:pt x="661129" y="756948"/>
                    <a:pt x="644229" y="718825"/>
                  </a:cubicBezTo>
                  <a:cubicBezTo>
                    <a:pt x="637548" y="703891"/>
                    <a:pt x="630081" y="700747"/>
                    <a:pt x="615146" y="700747"/>
                  </a:cubicBezTo>
                  <a:cubicBezTo>
                    <a:pt x="444971" y="701533"/>
                    <a:pt x="274795" y="701533"/>
                    <a:pt x="104226" y="701926"/>
                  </a:cubicBezTo>
                  <a:cubicBezTo>
                    <a:pt x="63352" y="701926"/>
                    <a:pt x="61780" y="700354"/>
                    <a:pt x="61780" y="660266"/>
                  </a:cubicBezTo>
                  <a:cubicBezTo>
                    <a:pt x="61780" y="501095"/>
                    <a:pt x="61780" y="341924"/>
                    <a:pt x="62173" y="182752"/>
                  </a:cubicBezTo>
                  <a:cubicBezTo>
                    <a:pt x="62173" y="168997"/>
                    <a:pt x="59815" y="160743"/>
                    <a:pt x="45667" y="154455"/>
                  </a:cubicBezTo>
                  <a:cubicBezTo>
                    <a:pt x="9902" y="138734"/>
                    <a:pt x="-6604" y="99826"/>
                    <a:pt x="2435" y="60917"/>
                  </a:cubicBezTo>
                  <a:cubicBezTo>
                    <a:pt x="11081" y="25153"/>
                    <a:pt x="43309" y="0"/>
                    <a:pt x="81824" y="0"/>
                  </a:cubicBezTo>
                  <a:cubicBezTo>
                    <a:pt x="121126" y="0"/>
                    <a:pt x="152960" y="24760"/>
                    <a:pt x="161999" y="62489"/>
                  </a:cubicBezTo>
                  <a:cubicBezTo>
                    <a:pt x="171039" y="99433"/>
                    <a:pt x="153353" y="138734"/>
                    <a:pt x="118768" y="154455"/>
                  </a:cubicBezTo>
                  <a:cubicBezTo>
                    <a:pt x="105405" y="160743"/>
                    <a:pt x="101475" y="167425"/>
                    <a:pt x="101475" y="181966"/>
                  </a:cubicBezTo>
                  <a:cubicBezTo>
                    <a:pt x="102261" y="334456"/>
                    <a:pt x="101868" y="486946"/>
                    <a:pt x="101868" y="639829"/>
                  </a:cubicBezTo>
                  <a:cubicBezTo>
                    <a:pt x="101475" y="646903"/>
                    <a:pt x="101475" y="653585"/>
                    <a:pt x="101475" y="661838"/>
                  </a:cubicBezTo>
                  <a:close/>
                  <a:moveTo>
                    <a:pt x="716151" y="639043"/>
                  </a:moveTo>
                  <a:cubicBezTo>
                    <a:pt x="692177" y="639436"/>
                    <a:pt x="674099" y="658301"/>
                    <a:pt x="674491" y="681882"/>
                  </a:cubicBezTo>
                  <a:cubicBezTo>
                    <a:pt x="674885" y="705463"/>
                    <a:pt x="693749" y="723935"/>
                    <a:pt x="717330" y="723935"/>
                  </a:cubicBezTo>
                  <a:cubicBezTo>
                    <a:pt x="740911" y="723542"/>
                    <a:pt x="759383" y="704677"/>
                    <a:pt x="759383" y="680703"/>
                  </a:cubicBezTo>
                  <a:cubicBezTo>
                    <a:pt x="758990" y="657515"/>
                    <a:pt x="739732" y="638650"/>
                    <a:pt x="716151" y="639043"/>
                  </a:cubicBezTo>
                  <a:close/>
                  <a:moveTo>
                    <a:pt x="39771" y="81747"/>
                  </a:moveTo>
                  <a:cubicBezTo>
                    <a:pt x="39378" y="105721"/>
                    <a:pt x="57064" y="123800"/>
                    <a:pt x="81431" y="124193"/>
                  </a:cubicBezTo>
                  <a:cubicBezTo>
                    <a:pt x="105798" y="124586"/>
                    <a:pt x="123877" y="107293"/>
                    <a:pt x="124270" y="82926"/>
                  </a:cubicBezTo>
                  <a:cubicBezTo>
                    <a:pt x="124663" y="58952"/>
                    <a:pt x="106977" y="40874"/>
                    <a:pt x="82610" y="40481"/>
                  </a:cubicBezTo>
                  <a:cubicBezTo>
                    <a:pt x="58243" y="40088"/>
                    <a:pt x="40165" y="57773"/>
                    <a:pt x="39771" y="8174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394ED84-B921-4A8C-B557-366C32BCA8C3}"/>
                </a:ext>
              </a:extLst>
            </p:cNvPr>
            <p:cNvSpPr/>
            <p:nvPr/>
          </p:nvSpPr>
          <p:spPr>
            <a:xfrm>
              <a:off x="6859791" y="1956454"/>
              <a:ext cx="858417" cy="984828"/>
            </a:xfrm>
            <a:custGeom>
              <a:avLst/>
              <a:gdLst>
                <a:gd name="connsiteX0" fmla="*/ 755764 w 858417"/>
                <a:gd name="connsiteY0" fmla="*/ 821711 h 984828"/>
                <a:gd name="connsiteX1" fmla="*/ 755371 w 858417"/>
                <a:gd name="connsiteY1" fmla="*/ 708129 h 984828"/>
                <a:gd name="connsiteX2" fmla="*/ 747118 w 858417"/>
                <a:gd name="connsiteY2" fmla="*/ 691230 h 984828"/>
                <a:gd name="connsiteX3" fmla="*/ 286897 w 858417"/>
                <a:gd name="connsiteY3" fmla="*/ 111532 h 984828"/>
                <a:gd name="connsiteX4" fmla="*/ 267639 w 858417"/>
                <a:gd name="connsiteY4" fmla="*/ 101706 h 984828"/>
                <a:gd name="connsiteX5" fmla="*/ 162704 w 858417"/>
                <a:gd name="connsiteY5" fmla="*/ 101314 h 984828"/>
                <a:gd name="connsiteX6" fmla="*/ 102965 w 858417"/>
                <a:gd name="connsiteY6" fmla="*/ 161052 h 984828"/>
                <a:gd name="connsiteX7" fmla="*/ 4319 w 858417"/>
                <a:gd name="connsiteY7" fmla="*/ 107995 h 984828"/>
                <a:gd name="connsiteX8" fmla="*/ 51088 w 858417"/>
                <a:gd name="connsiteY8" fmla="*/ 6204 h 984828"/>
                <a:gd name="connsiteX9" fmla="*/ 156416 w 858417"/>
                <a:gd name="connsiteY9" fmla="*/ 47863 h 984828"/>
                <a:gd name="connsiteX10" fmla="*/ 179603 w 858417"/>
                <a:gd name="connsiteY10" fmla="*/ 62405 h 984828"/>
                <a:gd name="connsiteX11" fmla="*/ 279822 w 858417"/>
                <a:gd name="connsiteY11" fmla="*/ 62798 h 984828"/>
                <a:gd name="connsiteX12" fmla="*/ 309299 w 858417"/>
                <a:gd name="connsiteY12" fmla="*/ 76947 h 984828"/>
                <a:gd name="connsiteX13" fmla="*/ 785634 w 858417"/>
                <a:gd name="connsiteY13" fmla="*/ 676688 h 984828"/>
                <a:gd name="connsiteX14" fmla="*/ 795066 w 858417"/>
                <a:gd name="connsiteY14" fmla="*/ 703413 h 984828"/>
                <a:gd name="connsiteX15" fmla="*/ 795852 w 858417"/>
                <a:gd name="connsiteY15" fmla="*/ 809527 h 984828"/>
                <a:gd name="connsiteX16" fmla="*/ 806856 w 858417"/>
                <a:gd name="connsiteY16" fmla="*/ 826034 h 984828"/>
                <a:gd name="connsiteX17" fmla="*/ 856377 w 858417"/>
                <a:gd name="connsiteY17" fmla="*/ 920358 h 984828"/>
                <a:gd name="connsiteX18" fmla="*/ 775415 w 858417"/>
                <a:gd name="connsiteY18" fmla="*/ 984812 h 984828"/>
                <a:gd name="connsiteX19" fmla="*/ 696026 w 858417"/>
                <a:gd name="connsiteY19" fmla="*/ 920751 h 984828"/>
                <a:gd name="connsiteX20" fmla="*/ 747118 w 858417"/>
                <a:gd name="connsiteY20" fmla="*/ 825641 h 984828"/>
                <a:gd name="connsiteX21" fmla="*/ 755764 w 858417"/>
                <a:gd name="connsiteY21" fmla="*/ 821711 h 984828"/>
                <a:gd name="connsiteX22" fmla="*/ 39690 w 858417"/>
                <a:gd name="connsiteY22" fmla="*/ 80877 h 984828"/>
                <a:gd name="connsiteX23" fmla="*/ 81350 w 858417"/>
                <a:gd name="connsiteY23" fmla="*/ 124108 h 984828"/>
                <a:gd name="connsiteX24" fmla="*/ 124581 w 858417"/>
                <a:gd name="connsiteY24" fmla="*/ 82056 h 984828"/>
                <a:gd name="connsiteX25" fmla="*/ 82922 w 858417"/>
                <a:gd name="connsiteY25" fmla="*/ 38824 h 984828"/>
                <a:gd name="connsiteX26" fmla="*/ 39690 w 858417"/>
                <a:gd name="connsiteY26" fmla="*/ 80877 h 984828"/>
                <a:gd name="connsiteX27" fmla="*/ 734148 w 858417"/>
                <a:gd name="connsiteY27" fmla="*/ 902672 h 984828"/>
                <a:gd name="connsiteX28" fmla="*/ 776987 w 858417"/>
                <a:gd name="connsiteY28" fmla="*/ 944725 h 984828"/>
                <a:gd name="connsiteX29" fmla="*/ 818254 w 858417"/>
                <a:gd name="connsiteY29" fmla="*/ 901493 h 984828"/>
                <a:gd name="connsiteX30" fmla="*/ 775415 w 858417"/>
                <a:gd name="connsiteY30" fmla="*/ 859834 h 984828"/>
                <a:gd name="connsiteX31" fmla="*/ 734148 w 858417"/>
                <a:gd name="connsiteY31" fmla="*/ 902672 h 9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58417" h="984828">
                  <a:moveTo>
                    <a:pt x="755764" y="821711"/>
                  </a:moveTo>
                  <a:cubicBezTo>
                    <a:pt x="755764" y="783981"/>
                    <a:pt x="756158" y="745859"/>
                    <a:pt x="755371" y="708129"/>
                  </a:cubicBezTo>
                  <a:cubicBezTo>
                    <a:pt x="755371" y="702234"/>
                    <a:pt x="751048" y="695946"/>
                    <a:pt x="747118" y="691230"/>
                  </a:cubicBezTo>
                  <a:cubicBezTo>
                    <a:pt x="593842" y="497866"/>
                    <a:pt x="440566" y="304503"/>
                    <a:pt x="286897" y="111532"/>
                  </a:cubicBezTo>
                  <a:cubicBezTo>
                    <a:pt x="282574" y="106423"/>
                    <a:pt x="274320" y="101706"/>
                    <a:pt x="267639" y="101706"/>
                  </a:cubicBezTo>
                  <a:cubicBezTo>
                    <a:pt x="233054" y="100920"/>
                    <a:pt x="198468" y="101314"/>
                    <a:pt x="162704" y="101314"/>
                  </a:cubicBezTo>
                  <a:cubicBezTo>
                    <a:pt x="152092" y="130790"/>
                    <a:pt x="134800" y="152799"/>
                    <a:pt x="102965" y="161052"/>
                  </a:cubicBezTo>
                  <a:cubicBezTo>
                    <a:pt x="60520" y="171663"/>
                    <a:pt x="17681" y="148868"/>
                    <a:pt x="4319" y="107995"/>
                  </a:cubicBezTo>
                  <a:cubicBezTo>
                    <a:pt x="-9437" y="66335"/>
                    <a:pt x="10607" y="22317"/>
                    <a:pt x="51088" y="6204"/>
                  </a:cubicBezTo>
                  <a:cubicBezTo>
                    <a:pt x="92354" y="-10303"/>
                    <a:pt x="138730" y="6990"/>
                    <a:pt x="156416" y="47863"/>
                  </a:cubicBezTo>
                  <a:cubicBezTo>
                    <a:pt x="161525" y="60047"/>
                    <a:pt x="167813" y="62405"/>
                    <a:pt x="179603" y="62405"/>
                  </a:cubicBezTo>
                  <a:cubicBezTo>
                    <a:pt x="213010" y="61619"/>
                    <a:pt x="246416" y="61226"/>
                    <a:pt x="279822" y="62798"/>
                  </a:cubicBezTo>
                  <a:cubicBezTo>
                    <a:pt x="290041" y="63191"/>
                    <a:pt x="303010" y="69086"/>
                    <a:pt x="309299" y="76947"/>
                  </a:cubicBezTo>
                  <a:cubicBezTo>
                    <a:pt x="468470" y="276205"/>
                    <a:pt x="627248" y="476250"/>
                    <a:pt x="785634" y="676688"/>
                  </a:cubicBezTo>
                  <a:cubicBezTo>
                    <a:pt x="791136" y="683762"/>
                    <a:pt x="794673" y="694374"/>
                    <a:pt x="795066" y="703413"/>
                  </a:cubicBezTo>
                  <a:cubicBezTo>
                    <a:pt x="796245" y="738785"/>
                    <a:pt x="795066" y="774156"/>
                    <a:pt x="795852" y="809527"/>
                  </a:cubicBezTo>
                  <a:cubicBezTo>
                    <a:pt x="795852" y="815423"/>
                    <a:pt x="801354" y="823676"/>
                    <a:pt x="806856" y="826034"/>
                  </a:cubicBezTo>
                  <a:cubicBezTo>
                    <a:pt x="845765" y="844899"/>
                    <a:pt x="865023" y="880663"/>
                    <a:pt x="856377" y="920358"/>
                  </a:cubicBezTo>
                  <a:cubicBezTo>
                    <a:pt x="848516" y="957694"/>
                    <a:pt x="813538" y="985598"/>
                    <a:pt x="775415" y="984812"/>
                  </a:cubicBezTo>
                  <a:cubicBezTo>
                    <a:pt x="737293" y="984026"/>
                    <a:pt x="703100" y="956515"/>
                    <a:pt x="696026" y="920751"/>
                  </a:cubicBezTo>
                  <a:cubicBezTo>
                    <a:pt x="687773" y="878698"/>
                    <a:pt x="707031" y="842934"/>
                    <a:pt x="747118" y="825641"/>
                  </a:cubicBezTo>
                  <a:cubicBezTo>
                    <a:pt x="749476" y="824069"/>
                    <a:pt x="751834" y="823283"/>
                    <a:pt x="755764" y="821711"/>
                  </a:cubicBezTo>
                  <a:close/>
                  <a:moveTo>
                    <a:pt x="39690" y="80877"/>
                  </a:moveTo>
                  <a:cubicBezTo>
                    <a:pt x="39297" y="104458"/>
                    <a:pt x="57769" y="123715"/>
                    <a:pt x="81350" y="124108"/>
                  </a:cubicBezTo>
                  <a:cubicBezTo>
                    <a:pt x="104538" y="124501"/>
                    <a:pt x="123795" y="106030"/>
                    <a:pt x="124581" y="82056"/>
                  </a:cubicBezTo>
                  <a:cubicBezTo>
                    <a:pt x="124974" y="58475"/>
                    <a:pt x="106503" y="39217"/>
                    <a:pt x="82922" y="38824"/>
                  </a:cubicBezTo>
                  <a:cubicBezTo>
                    <a:pt x="59341" y="38431"/>
                    <a:pt x="40083" y="56903"/>
                    <a:pt x="39690" y="80877"/>
                  </a:cubicBezTo>
                  <a:close/>
                  <a:moveTo>
                    <a:pt x="734148" y="902672"/>
                  </a:moveTo>
                  <a:cubicBezTo>
                    <a:pt x="734542" y="926646"/>
                    <a:pt x="753013" y="944725"/>
                    <a:pt x="776987" y="944725"/>
                  </a:cubicBezTo>
                  <a:cubicBezTo>
                    <a:pt x="800568" y="944332"/>
                    <a:pt x="818647" y="925860"/>
                    <a:pt x="818254" y="901493"/>
                  </a:cubicBezTo>
                  <a:cubicBezTo>
                    <a:pt x="817861" y="877519"/>
                    <a:pt x="799782" y="859834"/>
                    <a:pt x="775415" y="859834"/>
                  </a:cubicBezTo>
                  <a:cubicBezTo>
                    <a:pt x="751441" y="859834"/>
                    <a:pt x="734148" y="878305"/>
                    <a:pt x="734148" y="90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38D89AA-4A8A-4510-82D2-AA091FE38CDD}"/>
                </a:ext>
              </a:extLst>
            </p:cNvPr>
            <p:cNvSpPr/>
            <p:nvPr/>
          </p:nvSpPr>
          <p:spPr>
            <a:xfrm>
              <a:off x="5307768" y="1953037"/>
              <a:ext cx="1080399" cy="349944"/>
            </a:xfrm>
            <a:custGeom>
              <a:avLst/>
              <a:gdLst>
                <a:gd name="connsiteX0" fmla="*/ 560440 w 1080399"/>
                <a:gd name="connsiteY0" fmla="*/ 104338 h 349944"/>
                <a:gd name="connsiteX1" fmla="*/ 560440 w 1080399"/>
                <a:gd name="connsiteY1" fmla="*/ 238356 h 349944"/>
                <a:gd name="connsiteX2" fmla="*/ 560440 w 1080399"/>
                <a:gd name="connsiteY2" fmla="*/ 261937 h 349944"/>
                <a:gd name="connsiteX3" fmla="*/ 532929 w 1080399"/>
                <a:gd name="connsiteY3" fmla="*/ 288662 h 349944"/>
                <a:gd name="connsiteX4" fmla="*/ 411094 w 1080399"/>
                <a:gd name="connsiteY4" fmla="*/ 288662 h 349944"/>
                <a:gd name="connsiteX5" fmla="*/ 177250 w 1080399"/>
                <a:gd name="connsiteY5" fmla="*/ 288269 h 349944"/>
                <a:gd name="connsiteX6" fmla="*/ 155634 w 1080399"/>
                <a:gd name="connsiteY6" fmla="*/ 302024 h 349944"/>
                <a:gd name="connsiteX7" fmla="*/ 61703 w 1080399"/>
                <a:gd name="connsiteY7" fmla="*/ 347614 h 349944"/>
                <a:gd name="connsiteX8" fmla="*/ 0 w 1080399"/>
                <a:gd name="connsiteY8" fmla="*/ 267046 h 349944"/>
                <a:gd name="connsiteX9" fmla="*/ 65241 w 1080399"/>
                <a:gd name="connsiteY9" fmla="*/ 187264 h 349944"/>
                <a:gd name="connsiteX10" fmla="*/ 156813 w 1080399"/>
                <a:gd name="connsiteY10" fmla="*/ 235605 h 349944"/>
                <a:gd name="connsiteX11" fmla="*/ 162315 w 1080399"/>
                <a:gd name="connsiteY11" fmla="*/ 248181 h 349944"/>
                <a:gd name="connsiteX12" fmla="*/ 519173 w 1080399"/>
                <a:gd name="connsiteY12" fmla="*/ 248181 h 349944"/>
                <a:gd name="connsiteX13" fmla="*/ 520353 w 1080399"/>
                <a:gd name="connsiteY13" fmla="*/ 230496 h 349944"/>
                <a:gd name="connsiteX14" fmla="*/ 520353 w 1080399"/>
                <a:gd name="connsiteY14" fmla="*/ 94905 h 349944"/>
                <a:gd name="connsiteX15" fmla="*/ 552187 w 1080399"/>
                <a:gd name="connsiteY15" fmla="*/ 62678 h 349944"/>
                <a:gd name="connsiteX16" fmla="*/ 898041 w 1080399"/>
                <a:gd name="connsiteY16" fmla="*/ 63071 h 349944"/>
                <a:gd name="connsiteX17" fmla="*/ 925552 w 1080399"/>
                <a:gd name="connsiteY17" fmla="*/ 45778 h 349944"/>
                <a:gd name="connsiteX18" fmla="*/ 1019089 w 1080399"/>
                <a:gd name="connsiteY18" fmla="*/ 2546 h 349944"/>
                <a:gd name="connsiteX19" fmla="*/ 1080400 w 1080399"/>
                <a:gd name="connsiteY19" fmla="*/ 81543 h 349944"/>
                <a:gd name="connsiteX20" fmla="*/ 1017910 w 1080399"/>
                <a:gd name="connsiteY20" fmla="*/ 161718 h 349944"/>
                <a:gd name="connsiteX21" fmla="*/ 925945 w 1080399"/>
                <a:gd name="connsiteY21" fmla="*/ 118879 h 349944"/>
                <a:gd name="connsiteX22" fmla="*/ 900006 w 1080399"/>
                <a:gd name="connsiteY22" fmla="*/ 102372 h 349944"/>
                <a:gd name="connsiteX23" fmla="*/ 581663 w 1080399"/>
                <a:gd name="connsiteY23" fmla="*/ 102765 h 349944"/>
                <a:gd name="connsiteX24" fmla="*/ 560440 w 1080399"/>
                <a:gd name="connsiteY24" fmla="*/ 104338 h 349944"/>
                <a:gd name="connsiteX25" fmla="*/ 123407 w 1080399"/>
                <a:gd name="connsiteY25" fmla="*/ 269011 h 349944"/>
                <a:gd name="connsiteX26" fmla="*/ 82140 w 1080399"/>
                <a:gd name="connsiteY26" fmla="*/ 226172 h 349944"/>
                <a:gd name="connsiteX27" fmla="*/ 39695 w 1080399"/>
                <a:gd name="connsiteY27" fmla="*/ 267832 h 349944"/>
                <a:gd name="connsiteX28" fmla="*/ 80961 w 1080399"/>
                <a:gd name="connsiteY28" fmla="*/ 311064 h 349944"/>
                <a:gd name="connsiteX29" fmla="*/ 123407 w 1080399"/>
                <a:gd name="connsiteY29" fmla="*/ 269011 h 349944"/>
                <a:gd name="connsiteX30" fmla="*/ 999046 w 1080399"/>
                <a:gd name="connsiteY30" fmla="*/ 41062 h 349944"/>
                <a:gd name="connsiteX31" fmla="*/ 956600 w 1080399"/>
                <a:gd name="connsiteY31" fmla="*/ 82722 h 349944"/>
                <a:gd name="connsiteX32" fmla="*/ 999046 w 1080399"/>
                <a:gd name="connsiteY32" fmla="*/ 124381 h 349944"/>
                <a:gd name="connsiteX33" fmla="*/ 1041491 w 1080399"/>
                <a:gd name="connsiteY33" fmla="*/ 82722 h 349944"/>
                <a:gd name="connsiteX34" fmla="*/ 999046 w 1080399"/>
                <a:gd name="connsiteY34" fmla="*/ 41062 h 3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0399" h="349944">
                  <a:moveTo>
                    <a:pt x="560440" y="104338"/>
                  </a:moveTo>
                  <a:cubicBezTo>
                    <a:pt x="560440" y="149927"/>
                    <a:pt x="560440" y="193945"/>
                    <a:pt x="560440" y="238356"/>
                  </a:cubicBezTo>
                  <a:cubicBezTo>
                    <a:pt x="560440" y="246216"/>
                    <a:pt x="560833" y="254076"/>
                    <a:pt x="560440" y="261937"/>
                  </a:cubicBezTo>
                  <a:cubicBezTo>
                    <a:pt x="559654" y="282374"/>
                    <a:pt x="553759" y="288662"/>
                    <a:pt x="532929" y="288662"/>
                  </a:cubicBezTo>
                  <a:cubicBezTo>
                    <a:pt x="492448" y="289055"/>
                    <a:pt x="451575" y="288662"/>
                    <a:pt x="411094" y="288662"/>
                  </a:cubicBezTo>
                  <a:cubicBezTo>
                    <a:pt x="333277" y="288662"/>
                    <a:pt x="255067" y="288662"/>
                    <a:pt x="177250" y="288269"/>
                  </a:cubicBezTo>
                  <a:cubicBezTo>
                    <a:pt x="166246" y="288269"/>
                    <a:pt x="160350" y="291020"/>
                    <a:pt x="155634" y="302024"/>
                  </a:cubicBezTo>
                  <a:cubicBezTo>
                    <a:pt x="139127" y="338968"/>
                    <a:pt x="101398" y="356653"/>
                    <a:pt x="61703" y="347614"/>
                  </a:cubicBezTo>
                  <a:cubicBezTo>
                    <a:pt x="24760" y="339361"/>
                    <a:pt x="0" y="306347"/>
                    <a:pt x="0" y="267046"/>
                  </a:cubicBezTo>
                  <a:cubicBezTo>
                    <a:pt x="393" y="227744"/>
                    <a:pt x="26725" y="195124"/>
                    <a:pt x="65241" y="187264"/>
                  </a:cubicBezTo>
                  <a:cubicBezTo>
                    <a:pt x="102970" y="179796"/>
                    <a:pt x="140307" y="199447"/>
                    <a:pt x="156813" y="235605"/>
                  </a:cubicBezTo>
                  <a:cubicBezTo>
                    <a:pt x="158778" y="239928"/>
                    <a:pt x="160350" y="243858"/>
                    <a:pt x="162315" y="248181"/>
                  </a:cubicBezTo>
                  <a:cubicBezTo>
                    <a:pt x="281006" y="248181"/>
                    <a:pt x="399304" y="248181"/>
                    <a:pt x="519173" y="248181"/>
                  </a:cubicBezTo>
                  <a:cubicBezTo>
                    <a:pt x="519567" y="241893"/>
                    <a:pt x="520353" y="236391"/>
                    <a:pt x="520353" y="230496"/>
                  </a:cubicBezTo>
                  <a:cubicBezTo>
                    <a:pt x="520353" y="185299"/>
                    <a:pt x="520353" y="140102"/>
                    <a:pt x="520353" y="94905"/>
                  </a:cubicBezTo>
                  <a:cubicBezTo>
                    <a:pt x="520353" y="67001"/>
                    <a:pt x="524676" y="62678"/>
                    <a:pt x="552187" y="62678"/>
                  </a:cubicBezTo>
                  <a:cubicBezTo>
                    <a:pt x="667340" y="62678"/>
                    <a:pt x="782494" y="62285"/>
                    <a:pt x="898041" y="63071"/>
                  </a:cubicBezTo>
                  <a:cubicBezTo>
                    <a:pt x="912189" y="63071"/>
                    <a:pt x="919656" y="59927"/>
                    <a:pt x="925552" y="45778"/>
                  </a:cubicBezTo>
                  <a:cubicBezTo>
                    <a:pt x="940879" y="10407"/>
                    <a:pt x="980967" y="-6886"/>
                    <a:pt x="1019089" y="2546"/>
                  </a:cubicBezTo>
                  <a:cubicBezTo>
                    <a:pt x="1055247" y="11193"/>
                    <a:pt x="1080400" y="43813"/>
                    <a:pt x="1080400" y="81543"/>
                  </a:cubicBezTo>
                  <a:cubicBezTo>
                    <a:pt x="1080400" y="120058"/>
                    <a:pt x="1054461" y="153464"/>
                    <a:pt x="1017910" y="161718"/>
                  </a:cubicBezTo>
                  <a:cubicBezTo>
                    <a:pt x="979788" y="170364"/>
                    <a:pt x="941665" y="153464"/>
                    <a:pt x="925945" y="118879"/>
                  </a:cubicBezTo>
                  <a:cubicBezTo>
                    <a:pt x="920049" y="105910"/>
                    <a:pt x="913368" y="102372"/>
                    <a:pt x="900006" y="102372"/>
                  </a:cubicBezTo>
                  <a:cubicBezTo>
                    <a:pt x="793891" y="102765"/>
                    <a:pt x="687777" y="102765"/>
                    <a:pt x="581663" y="102765"/>
                  </a:cubicBezTo>
                  <a:cubicBezTo>
                    <a:pt x="575375" y="103158"/>
                    <a:pt x="569086" y="103944"/>
                    <a:pt x="560440" y="104338"/>
                  </a:cubicBezTo>
                  <a:close/>
                  <a:moveTo>
                    <a:pt x="123407" y="269011"/>
                  </a:moveTo>
                  <a:cubicBezTo>
                    <a:pt x="123800" y="244644"/>
                    <a:pt x="106507" y="226565"/>
                    <a:pt x="82140" y="226172"/>
                  </a:cubicBezTo>
                  <a:cubicBezTo>
                    <a:pt x="58166" y="225779"/>
                    <a:pt x="39695" y="243465"/>
                    <a:pt x="39695" y="267832"/>
                  </a:cubicBezTo>
                  <a:cubicBezTo>
                    <a:pt x="39302" y="291806"/>
                    <a:pt x="57380" y="310671"/>
                    <a:pt x="80961" y="311064"/>
                  </a:cubicBezTo>
                  <a:cubicBezTo>
                    <a:pt x="104542" y="311457"/>
                    <a:pt x="123014" y="293378"/>
                    <a:pt x="123407" y="269011"/>
                  </a:cubicBezTo>
                  <a:close/>
                  <a:moveTo>
                    <a:pt x="999046" y="41062"/>
                  </a:moveTo>
                  <a:cubicBezTo>
                    <a:pt x="974679" y="41062"/>
                    <a:pt x="956207" y="59141"/>
                    <a:pt x="956600" y="82722"/>
                  </a:cubicBezTo>
                  <a:cubicBezTo>
                    <a:pt x="956600" y="106303"/>
                    <a:pt x="975071" y="124381"/>
                    <a:pt x="999046" y="124381"/>
                  </a:cubicBezTo>
                  <a:cubicBezTo>
                    <a:pt x="1023413" y="124381"/>
                    <a:pt x="1041491" y="106303"/>
                    <a:pt x="1041491" y="82722"/>
                  </a:cubicBezTo>
                  <a:cubicBezTo>
                    <a:pt x="1041491" y="58748"/>
                    <a:pt x="1023413" y="41062"/>
                    <a:pt x="999046" y="4106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EC66B01-F24B-4F71-8B15-7D0ABB863EFB}"/>
                </a:ext>
              </a:extLst>
            </p:cNvPr>
            <p:cNvSpPr/>
            <p:nvPr/>
          </p:nvSpPr>
          <p:spPr>
            <a:xfrm>
              <a:off x="4931648" y="3662702"/>
              <a:ext cx="1045832" cy="357009"/>
            </a:xfrm>
            <a:custGeom>
              <a:avLst/>
              <a:gdLst>
                <a:gd name="connsiteX0" fmla="*/ 945207 w 1045832"/>
                <a:gd name="connsiteY0" fmla="*/ 251671 h 357009"/>
                <a:gd name="connsiteX1" fmla="*/ 944421 w 1045832"/>
                <a:gd name="connsiteY1" fmla="*/ 171103 h 357009"/>
                <a:gd name="connsiteX2" fmla="*/ 928700 w 1045832"/>
                <a:gd name="connsiteY2" fmla="*/ 155775 h 357009"/>
                <a:gd name="connsiteX3" fmla="*/ 882717 w 1045832"/>
                <a:gd name="connsiteY3" fmla="*/ 70098 h 357009"/>
                <a:gd name="connsiteX4" fmla="*/ 944421 w 1045832"/>
                <a:gd name="connsiteY4" fmla="*/ 2106 h 357009"/>
                <a:gd name="connsiteX5" fmla="*/ 1034028 w 1045832"/>
                <a:gd name="connsiteY5" fmla="*/ 39050 h 357009"/>
                <a:gd name="connsiteX6" fmla="*/ 984115 w 1045832"/>
                <a:gd name="connsiteY6" fmla="*/ 162063 h 357009"/>
                <a:gd name="connsiteX7" fmla="*/ 984115 w 1045832"/>
                <a:gd name="connsiteY7" fmla="*/ 259138 h 357009"/>
                <a:gd name="connsiteX8" fmla="*/ 951102 w 1045832"/>
                <a:gd name="connsiteY8" fmla="*/ 292545 h 357009"/>
                <a:gd name="connsiteX9" fmla="*/ 182757 w 1045832"/>
                <a:gd name="connsiteY9" fmla="*/ 294117 h 357009"/>
                <a:gd name="connsiteX10" fmla="*/ 154853 w 1045832"/>
                <a:gd name="connsiteY10" fmla="*/ 310623 h 357009"/>
                <a:gd name="connsiteX11" fmla="*/ 61708 w 1045832"/>
                <a:gd name="connsiteY11" fmla="*/ 354641 h 357009"/>
                <a:gd name="connsiteX12" fmla="*/ 4 w 1045832"/>
                <a:gd name="connsiteY12" fmla="*/ 275645 h 357009"/>
                <a:gd name="connsiteX13" fmla="*/ 62494 w 1045832"/>
                <a:gd name="connsiteY13" fmla="*/ 195077 h 357009"/>
                <a:gd name="connsiteX14" fmla="*/ 155638 w 1045832"/>
                <a:gd name="connsiteY14" fmla="*/ 239880 h 357009"/>
                <a:gd name="connsiteX15" fmla="*/ 176468 w 1045832"/>
                <a:gd name="connsiteY15" fmla="*/ 254815 h 357009"/>
                <a:gd name="connsiteX16" fmla="*/ 929093 w 1045832"/>
                <a:gd name="connsiteY16" fmla="*/ 252850 h 357009"/>
                <a:gd name="connsiteX17" fmla="*/ 945207 w 1045832"/>
                <a:gd name="connsiteY17" fmla="*/ 251671 h 357009"/>
                <a:gd name="connsiteX18" fmla="*/ 1006124 w 1045832"/>
                <a:gd name="connsiteY18" fmla="*/ 80709 h 357009"/>
                <a:gd name="connsiteX19" fmla="*/ 963286 w 1045832"/>
                <a:gd name="connsiteY19" fmla="*/ 39050 h 357009"/>
                <a:gd name="connsiteX20" fmla="*/ 922019 w 1045832"/>
                <a:gd name="connsiteY20" fmla="*/ 82281 h 357009"/>
                <a:gd name="connsiteX21" fmla="*/ 964857 w 1045832"/>
                <a:gd name="connsiteY21" fmla="*/ 123941 h 357009"/>
                <a:gd name="connsiteX22" fmla="*/ 1006124 w 1045832"/>
                <a:gd name="connsiteY22" fmla="*/ 80709 h 357009"/>
                <a:gd name="connsiteX23" fmla="*/ 82145 w 1045832"/>
                <a:gd name="connsiteY23" fmla="*/ 316911 h 357009"/>
                <a:gd name="connsiteX24" fmla="*/ 124590 w 1045832"/>
                <a:gd name="connsiteY24" fmla="*/ 275252 h 357009"/>
                <a:gd name="connsiteX25" fmla="*/ 82538 w 1045832"/>
                <a:gd name="connsiteY25" fmla="*/ 233199 h 357009"/>
                <a:gd name="connsiteX26" fmla="*/ 40092 w 1045832"/>
                <a:gd name="connsiteY26" fmla="*/ 274859 h 357009"/>
                <a:gd name="connsiteX27" fmla="*/ 82145 w 1045832"/>
                <a:gd name="connsiteY27" fmla="*/ 316911 h 35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5832" h="357009">
                  <a:moveTo>
                    <a:pt x="945207" y="251671"/>
                  </a:moveTo>
                  <a:cubicBezTo>
                    <a:pt x="945207" y="223374"/>
                    <a:pt x="945993" y="197042"/>
                    <a:pt x="944421" y="171103"/>
                  </a:cubicBezTo>
                  <a:cubicBezTo>
                    <a:pt x="944028" y="165600"/>
                    <a:pt x="935381" y="158919"/>
                    <a:pt x="928700" y="155775"/>
                  </a:cubicBezTo>
                  <a:cubicBezTo>
                    <a:pt x="896080" y="139269"/>
                    <a:pt x="878787" y="107827"/>
                    <a:pt x="882717" y="70098"/>
                  </a:cubicBezTo>
                  <a:cubicBezTo>
                    <a:pt x="886254" y="37477"/>
                    <a:pt x="912194" y="8787"/>
                    <a:pt x="944421" y="2106"/>
                  </a:cubicBezTo>
                  <a:cubicBezTo>
                    <a:pt x="980971" y="-5754"/>
                    <a:pt x="1016343" y="8787"/>
                    <a:pt x="1034028" y="39050"/>
                  </a:cubicBezTo>
                  <a:cubicBezTo>
                    <a:pt x="1061146" y="85032"/>
                    <a:pt x="1040316" y="138089"/>
                    <a:pt x="984115" y="162063"/>
                  </a:cubicBezTo>
                  <a:cubicBezTo>
                    <a:pt x="984115" y="193898"/>
                    <a:pt x="984115" y="226518"/>
                    <a:pt x="984115" y="259138"/>
                  </a:cubicBezTo>
                  <a:cubicBezTo>
                    <a:pt x="984115" y="287042"/>
                    <a:pt x="978613" y="292545"/>
                    <a:pt x="951102" y="292545"/>
                  </a:cubicBezTo>
                  <a:cubicBezTo>
                    <a:pt x="694856" y="293330"/>
                    <a:pt x="439003" y="294117"/>
                    <a:pt x="182757" y="294117"/>
                  </a:cubicBezTo>
                  <a:cubicBezTo>
                    <a:pt x="169001" y="294117"/>
                    <a:pt x="161141" y="296082"/>
                    <a:pt x="154853" y="310623"/>
                  </a:cubicBezTo>
                  <a:cubicBezTo>
                    <a:pt x="139525" y="346388"/>
                    <a:pt x="99830" y="363680"/>
                    <a:pt x="61708" y="354641"/>
                  </a:cubicBezTo>
                  <a:cubicBezTo>
                    <a:pt x="25943" y="345995"/>
                    <a:pt x="4" y="312981"/>
                    <a:pt x="4" y="275645"/>
                  </a:cubicBezTo>
                  <a:cubicBezTo>
                    <a:pt x="-389" y="237522"/>
                    <a:pt x="26336" y="203330"/>
                    <a:pt x="62494" y="195077"/>
                  </a:cubicBezTo>
                  <a:cubicBezTo>
                    <a:pt x="101402" y="186430"/>
                    <a:pt x="139525" y="204116"/>
                    <a:pt x="155638" y="239880"/>
                  </a:cubicBezTo>
                  <a:cubicBezTo>
                    <a:pt x="160355" y="249706"/>
                    <a:pt x="164285" y="254815"/>
                    <a:pt x="176468" y="254815"/>
                  </a:cubicBezTo>
                  <a:cubicBezTo>
                    <a:pt x="427212" y="254029"/>
                    <a:pt x="678349" y="253636"/>
                    <a:pt x="929093" y="252850"/>
                  </a:cubicBezTo>
                  <a:cubicBezTo>
                    <a:pt x="934202" y="252850"/>
                    <a:pt x="938525" y="252457"/>
                    <a:pt x="945207" y="251671"/>
                  </a:cubicBezTo>
                  <a:close/>
                  <a:moveTo>
                    <a:pt x="1006124" y="80709"/>
                  </a:moveTo>
                  <a:cubicBezTo>
                    <a:pt x="1005731" y="56735"/>
                    <a:pt x="987652" y="38656"/>
                    <a:pt x="963286" y="39050"/>
                  </a:cubicBezTo>
                  <a:cubicBezTo>
                    <a:pt x="939311" y="39443"/>
                    <a:pt x="921626" y="57914"/>
                    <a:pt x="922019" y="82281"/>
                  </a:cubicBezTo>
                  <a:cubicBezTo>
                    <a:pt x="922412" y="105862"/>
                    <a:pt x="941277" y="124334"/>
                    <a:pt x="964857" y="123941"/>
                  </a:cubicBezTo>
                  <a:cubicBezTo>
                    <a:pt x="988832" y="123548"/>
                    <a:pt x="1006517" y="105076"/>
                    <a:pt x="1006124" y="80709"/>
                  </a:cubicBezTo>
                  <a:close/>
                  <a:moveTo>
                    <a:pt x="82145" y="316911"/>
                  </a:moveTo>
                  <a:cubicBezTo>
                    <a:pt x="106512" y="316911"/>
                    <a:pt x="124197" y="299619"/>
                    <a:pt x="124590" y="275252"/>
                  </a:cubicBezTo>
                  <a:cubicBezTo>
                    <a:pt x="124983" y="250885"/>
                    <a:pt x="107298" y="233592"/>
                    <a:pt x="82538" y="233199"/>
                  </a:cubicBezTo>
                  <a:cubicBezTo>
                    <a:pt x="57778" y="233199"/>
                    <a:pt x="40485" y="250099"/>
                    <a:pt x="40092" y="274859"/>
                  </a:cubicBezTo>
                  <a:cubicBezTo>
                    <a:pt x="40092" y="299226"/>
                    <a:pt x="57778" y="316911"/>
                    <a:pt x="82145" y="31691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8712BB1-D9F9-4FE7-97D7-10EC3D38A1DA}"/>
                </a:ext>
              </a:extLst>
            </p:cNvPr>
            <p:cNvSpPr/>
            <p:nvPr/>
          </p:nvSpPr>
          <p:spPr>
            <a:xfrm>
              <a:off x="4676188" y="2335444"/>
              <a:ext cx="449614" cy="606981"/>
            </a:xfrm>
            <a:custGeom>
              <a:avLst/>
              <a:gdLst>
                <a:gd name="connsiteX0" fmla="*/ 408740 w 449614"/>
                <a:gd name="connsiteY0" fmla="*/ 504818 h 606981"/>
                <a:gd name="connsiteX1" fmla="*/ 408740 w 449614"/>
                <a:gd name="connsiteY1" fmla="*/ 102763 h 606981"/>
                <a:gd name="connsiteX2" fmla="*/ 244853 w 449614"/>
                <a:gd name="connsiteY2" fmla="*/ 103549 h 606981"/>
                <a:gd name="connsiteX3" fmla="*/ 230704 w 449614"/>
                <a:gd name="connsiteY3" fmla="*/ 118090 h 606981"/>
                <a:gd name="connsiteX4" fmla="*/ 152494 w 449614"/>
                <a:gd name="connsiteY4" fmla="*/ 163680 h 606981"/>
                <a:gd name="connsiteX5" fmla="*/ 80572 w 449614"/>
                <a:gd name="connsiteY5" fmla="*/ 111802 h 606981"/>
                <a:gd name="connsiteX6" fmla="*/ 99437 w 449614"/>
                <a:gd name="connsiteY6" fmla="*/ 23373 h 606981"/>
                <a:gd name="connsiteX7" fmla="*/ 230704 w 449614"/>
                <a:gd name="connsiteY7" fmla="*/ 48133 h 606981"/>
                <a:gd name="connsiteX8" fmla="*/ 255464 w 449614"/>
                <a:gd name="connsiteY8" fmla="*/ 63461 h 606981"/>
                <a:gd name="connsiteX9" fmla="*/ 420531 w 449614"/>
                <a:gd name="connsiteY9" fmla="*/ 63068 h 606981"/>
                <a:gd name="connsiteX10" fmla="*/ 449614 w 449614"/>
                <a:gd name="connsiteY10" fmla="*/ 91758 h 606981"/>
                <a:gd name="connsiteX11" fmla="*/ 449614 w 449614"/>
                <a:gd name="connsiteY11" fmla="*/ 515822 h 606981"/>
                <a:gd name="connsiteX12" fmla="*/ 420138 w 449614"/>
                <a:gd name="connsiteY12" fmla="*/ 544512 h 606981"/>
                <a:gd name="connsiteX13" fmla="*/ 178433 w 449614"/>
                <a:gd name="connsiteY13" fmla="*/ 544512 h 606981"/>
                <a:gd name="connsiteX14" fmla="*/ 156424 w 449614"/>
                <a:gd name="connsiteY14" fmla="*/ 558268 h 606981"/>
                <a:gd name="connsiteX15" fmla="*/ 64459 w 449614"/>
                <a:gd name="connsiteY15" fmla="*/ 605037 h 606981"/>
                <a:gd name="connsiteX16" fmla="*/ 4 w 449614"/>
                <a:gd name="connsiteY16" fmla="*/ 524075 h 606981"/>
                <a:gd name="connsiteX17" fmla="*/ 61708 w 449614"/>
                <a:gd name="connsiteY17" fmla="*/ 445079 h 606981"/>
                <a:gd name="connsiteX18" fmla="*/ 157603 w 449614"/>
                <a:gd name="connsiteY18" fmla="*/ 491455 h 606981"/>
                <a:gd name="connsiteX19" fmla="*/ 171359 w 449614"/>
                <a:gd name="connsiteY19" fmla="*/ 504031 h 606981"/>
                <a:gd name="connsiteX20" fmla="*/ 408740 w 449614"/>
                <a:gd name="connsiteY20" fmla="*/ 504818 h 606981"/>
                <a:gd name="connsiteX21" fmla="*/ 82931 w 449614"/>
                <a:gd name="connsiteY21" fmla="*/ 482809 h 606981"/>
                <a:gd name="connsiteX22" fmla="*/ 40485 w 449614"/>
                <a:gd name="connsiteY22" fmla="*/ 524468 h 606981"/>
                <a:gd name="connsiteX23" fmla="*/ 82537 w 449614"/>
                <a:gd name="connsiteY23" fmla="*/ 566914 h 606981"/>
                <a:gd name="connsiteX24" fmla="*/ 124983 w 449614"/>
                <a:gd name="connsiteY24" fmla="*/ 525254 h 606981"/>
                <a:gd name="connsiteX25" fmla="*/ 82931 w 449614"/>
                <a:gd name="connsiteY25" fmla="*/ 482809 h 606981"/>
                <a:gd name="connsiteX26" fmla="*/ 156424 w 449614"/>
                <a:gd name="connsiteY26" fmla="*/ 39880 h 606981"/>
                <a:gd name="connsiteX27" fmla="*/ 115158 w 449614"/>
                <a:gd name="connsiteY27" fmla="*/ 82719 h 606981"/>
                <a:gd name="connsiteX28" fmla="*/ 157997 w 449614"/>
                <a:gd name="connsiteY28" fmla="*/ 123985 h 606981"/>
                <a:gd name="connsiteX29" fmla="*/ 199656 w 449614"/>
                <a:gd name="connsiteY29" fmla="*/ 81147 h 606981"/>
                <a:gd name="connsiteX30" fmla="*/ 156424 w 449614"/>
                <a:gd name="connsiteY30" fmla="*/ 39880 h 60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9614" h="606981">
                  <a:moveTo>
                    <a:pt x="408740" y="504818"/>
                  </a:moveTo>
                  <a:cubicBezTo>
                    <a:pt x="408740" y="369620"/>
                    <a:pt x="408740" y="236781"/>
                    <a:pt x="408740" y="102763"/>
                  </a:cubicBezTo>
                  <a:cubicBezTo>
                    <a:pt x="353325" y="102763"/>
                    <a:pt x="299089" y="102370"/>
                    <a:pt x="244853" y="103549"/>
                  </a:cubicBezTo>
                  <a:cubicBezTo>
                    <a:pt x="240137" y="103549"/>
                    <a:pt x="233848" y="112195"/>
                    <a:pt x="230704" y="118090"/>
                  </a:cubicBezTo>
                  <a:cubicBezTo>
                    <a:pt x="215377" y="147959"/>
                    <a:pt x="185901" y="166038"/>
                    <a:pt x="152494" y="163680"/>
                  </a:cubicBezTo>
                  <a:cubicBezTo>
                    <a:pt x="117909" y="161322"/>
                    <a:pt x="92756" y="144422"/>
                    <a:pt x="80572" y="111802"/>
                  </a:cubicBezTo>
                  <a:cubicBezTo>
                    <a:pt x="68389" y="78789"/>
                    <a:pt x="74284" y="48133"/>
                    <a:pt x="99437" y="23373"/>
                  </a:cubicBezTo>
                  <a:cubicBezTo>
                    <a:pt x="139525" y="-16321"/>
                    <a:pt x="207910" y="-3745"/>
                    <a:pt x="230704" y="48133"/>
                  </a:cubicBezTo>
                  <a:cubicBezTo>
                    <a:pt x="236207" y="60710"/>
                    <a:pt x="242888" y="63461"/>
                    <a:pt x="255464" y="63461"/>
                  </a:cubicBezTo>
                  <a:cubicBezTo>
                    <a:pt x="310487" y="62675"/>
                    <a:pt x="365509" y="63068"/>
                    <a:pt x="420531" y="63068"/>
                  </a:cubicBezTo>
                  <a:cubicBezTo>
                    <a:pt x="443719" y="63068"/>
                    <a:pt x="449614" y="68570"/>
                    <a:pt x="449614" y="91758"/>
                  </a:cubicBezTo>
                  <a:cubicBezTo>
                    <a:pt x="449614" y="233244"/>
                    <a:pt x="449614" y="374729"/>
                    <a:pt x="449614" y="515822"/>
                  </a:cubicBezTo>
                  <a:cubicBezTo>
                    <a:pt x="449614" y="539010"/>
                    <a:pt x="443719" y="544512"/>
                    <a:pt x="420138" y="544512"/>
                  </a:cubicBezTo>
                  <a:cubicBezTo>
                    <a:pt x="339570" y="544512"/>
                    <a:pt x="259002" y="544905"/>
                    <a:pt x="178433" y="544512"/>
                  </a:cubicBezTo>
                  <a:cubicBezTo>
                    <a:pt x="167429" y="544512"/>
                    <a:pt x="161534" y="547263"/>
                    <a:pt x="156424" y="558268"/>
                  </a:cubicBezTo>
                  <a:cubicBezTo>
                    <a:pt x="140311" y="594818"/>
                    <a:pt x="102974" y="613290"/>
                    <a:pt x="64459" y="605037"/>
                  </a:cubicBezTo>
                  <a:cubicBezTo>
                    <a:pt x="26729" y="597176"/>
                    <a:pt x="-389" y="562984"/>
                    <a:pt x="4" y="524075"/>
                  </a:cubicBezTo>
                  <a:cubicBezTo>
                    <a:pt x="4" y="486739"/>
                    <a:pt x="26336" y="452939"/>
                    <a:pt x="61708" y="445079"/>
                  </a:cubicBezTo>
                  <a:cubicBezTo>
                    <a:pt x="102581" y="435647"/>
                    <a:pt x="139918" y="454118"/>
                    <a:pt x="157603" y="491455"/>
                  </a:cubicBezTo>
                  <a:cubicBezTo>
                    <a:pt x="159962" y="496564"/>
                    <a:pt x="166643" y="504031"/>
                    <a:pt x="171359" y="504031"/>
                  </a:cubicBezTo>
                  <a:cubicBezTo>
                    <a:pt x="249962" y="505210"/>
                    <a:pt x="328565" y="504818"/>
                    <a:pt x="408740" y="504818"/>
                  </a:cubicBezTo>
                  <a:close/>
                  <a:moveTo>
                    <a:pt x="82931" y="482809"/>
                  </a:moveTo>
                  <a:cubicBezTo>
                    <a:pt x="58564" y="482809"/>
                    <a:pt x="40485" y="500101"/>
                    <a:pt x="40485" y="524468"/>
                  </a:cubicBezTo>
                  <a:cubicBezTo>
                    <a:pt x="40485" y="548835"/>
                    <a:pt x="58171" y="566914"/>
                    <a:pt x="82537" y="566914"/>
                  </a:cubicBezTo>
                  <a:cubicBezTo>
                    <a:pt x="106511" y="566914"/>
                    <a:pt x="124983" y="548835"/>
                    <a:pt x="124983" y="525254"/>
                  </a:cubicBezTo>
                  <a:cubicBezTo>
                    <a:pt x="124983" y="501280"/>
                    <a:pt x="107298" y="483202"/>
                    <a:pt x="82931" y="482809"/>
                  </a:cubicBezTo>
                  <a:close/>
                  <a:moveTo>
                    <a:pt x="156424" y="39880"/>
                  </a:moveTo>
                  <a:cubicBezTo>
                    <a:pt x="132057" y="40273"/>
                    <a:pt x="114765" y="58352"/>
                    <a:pt x="115158" y="82719"/>
                  </a:cubicBezTo>
                  <a:cubicBezTo>
                    <a:pt x="115551" y="107086"/>
                    <a:pt x="133630" y="124378"/>
                    <a:pt x="157997" y="123985"/>
                  </a:cubicBezTo>
                  <a:cubicBezTo>
                    <a:pt x="181970" y="123592"/>
                    <a:pt x="200049" y="105514"/>
                    <a:pt x="199656" y="81147"/>
                  </a:cubicBezTo>
                  <a:cubicBezTo>
                    <a:pt x="198870" y="57566"/>
                    <a:pt x="180398" y="39880"/>
                    <a:pt x="156424" y="3988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00EC7D8-8370-4E44-B218-F0F5A62073D8}"/>
                </a:ext>
              </a:extLst>
            </p:cNvPr>
            <p:cNvSpPr/>
            <p:nvPr/>
          </p:nvSpPr>
          <p:spPr>
            <a:xfrm>
              <a:off x="5279074" y="1700703"/>
              <a:ext cx="1080631" cy="353922"/>
            </a:xfrm>
            <a:custGeom>
              <a:avLst/>
              <a:gdLst>
                <a:gd name="connsiteX0" fmla="*/ 917696 w 1080631"/>
                <a:gd name="connsiteY0" fmla="*/ 62303 h 353922"/>
                <a:gd name="connsiteX1" fmla="*/ 1025775 w 1080631"/>
                <a:gd name="connsiteY1" fmla="*/ 4923 h 353922"/>
                <a:gd name="connsiteX2" fmla="*/ 1080404 w 1080631"/>
                <a:gd name="connsiteY2" fmla="*/ 86670 h 353922"/>
                <a:gd name="connsiteX3" fmla="*/ 1015163 w 1080631"/>
                <a:gd name="connsiteY3" fmla="*/ 162915 h 353922"/>
                <a:gd name="connsiteX4" fmla="*/ 925556 w 1080631"/>
                <a:gd name="connsiteY4" fmla="*/ 118111 h 353922"/>
                <a:gd name="connsiteX5" fmla="*/ 899617 w 1080631"/>
                <a:gd name="connsiteY5" fmla="*/ 101605 h 353922"/>
                <a:gd name="connsiteX6" fmla="*/ 675598 w 1080631"/>
                <a:gd name="connsiteY6" fmla="*/ 102391 h 353922"/>
                <a:gd name="connsiteX7" fmla="*/ 638655 w 1080631"/>
                <a:gd name="connsiteY7" fmla="*/ 111430 h 353922"/>
                <a:gd name="connsiteX8" fmla="*/ 315203 w 1080631"/>
                <a:gd name="connsiteY8" fmla="*/ 279641 h 353922"/>
                <a:gd name="connsiteX9" fmla="*/ 268827 w 1080631"/>
                <a:gd name="connsiteY9" fmla="*/ 290645 h 353922"/>
                <a:gd name="connsiteX10" fmla="*/ 176468 w 1080631"/>
                <a:gd name="connsiteY10" fmla="*/ 291038 h 353922"/>
                <a:gd name="connsiteX11" fmla="*/ 156424 w 1080631"/>
                <a:gd name="connsiteY11" fmla="*/ 304401 h 353922"/>
                <a:gd name="connsiteX12" fmla="*/ 63280 w 1080631"/>
                <a:gd name="connsiteY12" fmla="*/ 351956 h 353922"/>
                <a:gd name="connsiteX13" fmla="*/ 4 w 1080631"/>
                <a:gd name="connsiteY13" fmla="*/ 272567 h 353922"/>
                <a:gd name="connsiteX14" fmla="*/ 62494 w 1080631"/>
                <a:gd name="connsiteY14" fmla="*/ 192391 h 353922"/>
                <a:gd name="connsiteX15" fmla="*/ 156424 w 1080631"/>
                <a:gd name="connsiteY15" fmla="*/ 238767 h 353922"/>
                <a:gd name="connsiteX16" fmla="*/ 176468 w 1080631"/>
                <a:gd name="connsiteY16" fmla="*/ 252130 h 353922"/>
                <a:gd name="connsiteX17" fmla="*/ 272757 w 1080631"/>
                <a:gd name="connsiteY17" fmla="*/ 251344 h 353922"/>
                <a:gd name="connsiteX18" fmla="*/ 298696 w 1080631"/>
                <a:gd name="connsiteY18" fmla="*/ 243876 h 353922"/>
                <a:gd name="connsiteX19" fmla="*/ 629222 w 1080631"/>
                <a:gd name="connsiteY19" fmla="*/ 71736 h 353922"/>
                <a:gd name="connsiteX20" fmla="*/ 666166 w 1080631"/>
                <a:gd name="connsiteY20" fmla="*/ 62696 h 353922"/>
                <a:gd name="connsiteX21" fmla="*/ 917696 w 1080631"/>
                <a:gd name="connsiteY21" fmla="*/ 62303 h 353922"/>
                <a:gd name="connsiteX22" fmla="*/ 1040316 w 1080631"/>
                <a:gd name="connsiteY22" fmla="*/ 81168 h 353922"/>
                <a:gd name="connsiteX23" fmla="*/ 997085 w 1080631"/>
                <a:gd name="connsiteY23" fmla="*/ 39901 h 353922"/>
                <a:gd name="connsiteX24" fmla="*/ 955818 w 1080631"/>
                <a:gd name="connsiteY24" fmla="*/ 83526 h 353922"/>
                <a:gd name="connsiteX25" fmla="*/ 999050 w 1080631"/>
                <a:gd name="connsiteY25" fmla="*/ 124793 h 353922"/>
                <a:gd name="connsiteX26" fmla="*/ 1040316 w 1080631"/>
                <a:gd name="connsiteY26" fmla="*/ 81168 h 353922"/>
                <a:gd name="connsiteX27" fmla="*/ 123018 w 1080631"/>
                <a:gd name="connsiteY27" fmla="*/ 272174 h 353922"/>
                <a:gd name="connsiteX28" fmla="*/ 80965 w 1080631"/>
                <a:gd name="connsiteY28" fmla="*/ 230514 h 353922"/>
                <a:gd name="connsiteX29" fmla="*/ 38913 w 1080631"/>
                <a:gd name="connsiteY29" fmla="*/ 272174 h 353922"/>
                <a:gd name="connsiteX30" fmla="*/ 80965 w 1080631"/>
                <a:gd name="connsiteY30" fmla="*/ 314226 h 353922"/>
                <a:gd name="connsiteX31" fmla="*/ 123018 w 1080631"/>
                <a:gd name="connsiteY31" fmla="*/ 272174 h 35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0631" h="353922">
                  <a:moveTo>
                    <a:pt x="917696" y="62303"/>
                  </a:moveTo>
                  <a:cubicBezTo>
                    <a:pt x="939704" y="10425"/>
                    <a:pt x="980185" y="-10405"/>
                    <a:pt x="1025775" y="4923"/>
                  </a:cubicBezTo>
                  <a:cubicBezTo>
                    <a:pt x="1060753" y="16713"/>
                    <a:pt x="1083155" y="50513"/>
                    <a:pt x="1080404" y="86670"/>
                  </a:cubicBezTo>
                  <a:cubicBezTo>
                    <a:pt x="1077653" y="125579"/>
                    <a:pt x="1052107" y="155055"/>
                    <a:pt x="1015163" y="162915"/>
                  </a:cubicBezTo>
                  <a:cubicBezTo>
                    <a:pt x="979399" y="170382"/>
                    <a:pt x="940098" y="152304"/>
                    <a:pt x="925556" y="118111"/>
                  </a:cubicBezTo>
                  <a:cubicBezTo>
                    <a:pt x="919661" y="104356"/>
                    <a:pt x="912586" y="101605"/>
                    <a:pt x="899617" y="101605"/>
                  </a:cubicBezTo>
                  <a:cubicBezTo>
                    <a:pt x="824944" y="101998"/>
                    <a:pt x="750271" y="101605"/>
                    <a:pt x="675598" y="102391"/>
                  </a:cubicBezTo>
                  <a:cubicBezTo>
                    <a:pt x="663022" y="102391"/>
                    <a:pt x="649659" y="105535"/>
                    <a:pt x="638655" y="111430"/>
                  </a:cubicBezTo>
                  <a:cubicBezTo>
                    <a:pt x="530575" y="167238"/>
                    <a:pt x="423282" y="224226"/>
                    <a:pt x="315203" y="279641"/>
                  </a:cubicBezTo>
                  <a:cubicBezTo>
                    <a:pt x="301447" y="286715"/>
                    <a:pt x="284547" y="289859"/>
                    <a:pt x="268827" y="290645"/>
                  </a:cubicBezTo>
                  <a:cubicBezTo>
                    <a:pt x="238172" y="292217"/>
                    <a:pt x="207123" y="291431"/>
                    <a:pt x="176468" y="291038"/>
                  </a:cubicBezTo>
                  <a:cubicBezTo>
                    <a:pt x="165464" y="290645"/>
                    <a:pt x="160748" y="294182"/>
                    <a:pt x="156424" y="304401"/>
                  </a:cubicBezTo>
                  <a:cubicBezTo>
                    <a:pt x="139918" y="342130"/>
                    <a:pt x="102974" y="360209"/>
                    <a:pt x="63280" y="351956"/>
                  </a:cubicBezTo>
                  <a:cubicBezTo>
                    <a:pt x="26729" y="344488"/>
                    <a:pt x="4" y="310689"/>
                    <a:pt x="4" y="272567"/>
                  </a:cubicBezTo>
                  <a:cubicBezTo>
                    <a:pt x="-389" y="234051"/>
                    <a:pt x="26336" y="200252"/>
                    <a:pt x="62494" y="192391"/>
                  </a:cubicBezTo>
                  <a:cubicBezTo>
                    <a:pt x="102188" y="183745"/>
                    <a:pt x="139918" y="201824"/>
                    <a:pt x="156424" y="238767"/>
                  </a:cubicBezTo>
                  <a:cubicBezTo>
                    <a:pt x="160748" y="248593"/>
                    <a:pt x="165464" y="252130"/>
                    <a:pt x="176468" y="252130"/>
                  </a:cubicBezTo>
                  <a:cubicBezTo>
                    <a:pt x="208695" y="251344"/>
                    <a:pt x="240530" y="252523"/>
                    <a:pt x="272757" y="251344"/>
                  </a:cubicBezTo>
                  <a:cubicBezTo>
                    <a:pt x="281403" y="250951"/>
                    <a:pt x="290836" y="248200"/>
                    <a:pt x="298696" y="243876"/>
                  </a:cubicBezTo>
                  <a:cubicBezTo>
                    <a:pt x="408740" y="186496"/>
                    <a:pt x="518785" y="128723"/>
                    <a:pt x="629222" y="71736"/>
                  </a:cubicBezTo>
                  <a:cubicBezTo>
                    <a:pt x="640226" y="65840"/>
                    <a:pt x="653982" y="62696"/>
                    <a:pt x="666166" y="62696"/>
                  </a:cubicBezTo>
                  <a:cubicBezTo>
                    <a:pt x="749092" y="61910"/>
                    <a:pt x="832804" y="62303"/>
                    <a:pt x="917696" y="62303"/>
                  </a:cubicBezTo>
                  <a:close/>
                  <a:moveTo>
                    <a:pt x="1040316" y="81168"/>
                  </a:moveTo>
                  <a:cubicBezTo>
                    <a:pt x="1039923" y="57194"/>
                    <a:pt x="1021059" y="39115"/>
                    <a:pt x="997085" y="39901"/>
                  </a:cubicBezTo>
                  <a:cubicBezTo>
                    <a:pt x="973504" y="40687"/>
                    <a:pt x="955425" y="59552"/>
                    <a:pt x="955818" y="83526"/>
                  </a:cubicBezTo>
                  <a:cubicBezTo>
                    <a:pt x="956211" y="107107"/>
                    <a:pt x="975076" y="125186"/>
                    <a:pt x="999050" y="124793"/>
                  </a:cubicBezTo>
                  <a:cubicBezTo>
                    <a:pt x="1023417" y="124007"/>
                    <a:pt x="1040709" y="105928"/>
                    <a:pt x="1040316" y="81168"/>
                  </a:cubicBezTo>
                  <a:close/>
                  <a:moveTo>
                    <a:pt x="123018" y="272174"/>
                  </a:moveTo>
                  <a:cubicBezTo>
                    <a:pt x="123018" y="247807"/>
                    <a:pt x="106118" y="230514"/>
                    <a:pt x="80965" y="230514"/>
                  </a:cubicBezTo>
                  <a:cubicBezTo>
                    <a:pt x="56205" y="230514"/>
                    <a:pt x="38913" y="247414"/>
                    <a:pt x="38913" y="272174"/>
                  </a:cubicBezTo>
                  <a:cubicBezTo>
                    <a:pt x="38913" y="296540"/>
                    <a:pt x="56205" y="313833"/>
                    <a:pt x="80965" y="314226"/>
                  </a:cubicBezTo>
                  <a:cubicBezTo>
                    <a:pt x="105332" y="314226"/>
                    <a:pt x="123018" y="296540"/>
                    <a:pt x="123018" y="2721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642551BC-F1E9-476B-B1A1-CA6F5B0FAC87}"/>
                </a:ext>
              </a:extLst>
            </p:cNvPr>
            <p:cNvSpPr/>
            <p:nvPr/>
          </p:nvSpPr>
          <p:spPr>
            <a:xfrm>
              <a:off x="5782799" y="4201835"/>
              <a:ext cx="671343" cy="857412"/>
            </a:xfrm>
            <a:custGeom>
              <a:avLst/>
              <a:gdLst>
                <a:gd name="connsiteX0" fmla="*/ 208817 w 671343"/>
                <a:gd name="connsiteY0" fmla="*/ 101624 h 857412"/>
                <a:gd name="connsiteX1" fmla="*/ 198991 w 671343"/>
                <a:gd name="connsiteY1" fmla="*/ 101624 h 857412"/>
                <a:gd name="connsiteX2" fmla="*/ 148685 w 671343"/>
                <a:gd name="connsiteY2" fmla="*/ 127170 h 857412"/>
                <a:gd name="connsiteX3" fmla="*/ 56327 w 671343"/>
                <a:gd name="connsiteY3" fmla="*/ 159790 h 857412"/>
                <a:gd name="connsiteX4" fmla="*/ 125 w 671343"/>
                <a:gd name="connsiteY4" fmla="*/ 75292 h 857412"/>
                <a:gd name="connsiteX5" fmla="*/ 63401 w 671343"/>
                <a:gd name="connsiteY5" fmla="*/ 1798 h 857412"/>
                <a:gd name="connsiteX6" fmla="*/ 153794 w 671343"/>
                <a:gd name="connsiteY6" fmla="*/ 44243 h 857412"/>
                <a:gd name="connsiteX7" fmla="*/ 183271 w 671343"/>
                <a:gd name="connsiteY7" fmla="*/ 61536 h 857412"/>
                <a:gd name="connsiteX8" fmla="*/ 257944 w 671343"/>
                <a:gd name="connsiteY8" fmla="*/ 61143 h 857412"/>
                <a:gd name="connsiteX9" fmla="*/ 295673 w 671343"/>
                <a:gd name="connsiteY9" fmla="*/ 84724 h 857412"/>
                <a:gd name="connsiteX10" fmla="*/ 567247 w 671343"/>
                <a:gd name="connsiteY10" fmla="*/ 673854 h 857412"/>
                <a:gd name="connsiteX11" fmla="*/ 595544 w 671343"/>
                <a:gd name="connsiteY11" fmla="*/ 693898 h 857412"/>
                <a:gd name="connsiteX12" fmla="*/ 670610 w 671343"/>
                <a:gd name="connsiteY12" fmla="*/ 766606 h 857412"/>
                <a:gd name="connsiteX13" fmla="*/ 618339 w 671343"/>
                <a:gd name="connsiteY13" fmla="*/ 851890 h 857412"/>
                <a:gd name="connsiteX14" fmla="*/ 521264 w 671343"/>
                <a:gd name="connsiteY14" fmla="*/ 821235 h 857412"/>
                <a:gd name="connsiteX15" fmla="*/ 529124 w 671343"/>
                <a:gd name="connsiteY15" fmla="*/ 720230 h 857412"/>
                <a:gd name="connsiteX16" fmla="*/ 533447 w 671343"/>
                <a:gd name="connsiteY16" fmla="*/ 693505 h 857412"/>
                <a:gd name="connsiteX17" fmla="*/ 267376 w 671343"/>
                <a:gd name="connsiteY17" fmla="*/ 116951 h 857412"/>
                <a:gd name="connsiteX18" fmla="*/ 242223 w 671343"/>
                <a:gd name="connsiteY18" fmla="*/ 100838 h 857412"/>
                <a:gd name="connsiteX19" fmla="*/ 208817 w 671343"/>
                <a:gd name="connsiteY19" fmla="*/ 101624 h 857412"/>
                <a:gd name="connsiteX20" fmla="*/ 546810 w 671343"/>
                <a:gd name="connsiteY20" fmla="*/ 774073 h 857412"/>
                <a:gd name="connsiteX21" fmla="*/ 587291 w 671343"/>
                <a:gd name="connsiteY21" fmla="*/ 818484 h 857412"/>
                <a:gd name="connsiteX22" fmla="*/ 631308 w 671343"/>
                <a:gd name="connsiteY22" fmla="*/ 777610 h 857412"/>
                <a:gd name="connsiteX23" fmla="*/ 590828 w 671343"/>
                <a:gd name="connsiteY23" fmla="*/ 732806 h 857412"/>
                <a:gd name="connsiteX24" fmla="*/ 546810 w 671343"/>
                <a:gd name="connsiteY24" fmla="*/ 774073 h 857412"/>
                <a:gd name="connsiteX25" fmla="*/ 82266 w 671343"/>
                <a:gd name="connsiteY25" fmla="*/ 123632 h 857412"/>
                <a:gd name="connsiteX26" fmla="*/ 123532 w 671343"/>
                <a:gd name="connsiteY26" fmla="*/ 81187 h 857412"/>
                <a:gd name="connsiteX27" fmla="*/ 81087 w 671343"/>
                <a:gd name="connsiteY27" fmla="*/ 39920 h 857412"/>
                <a:gd name="connsiteX28" fmla="*/ 39820 w 671343"/>
                <a:gd name="connsiteY28" fmla="*/ 82366 h 857412"/>
                <a:gd name="connsiteX29" fmla="*/ 82266 w 671343"/>
                <a:gd name="connsiteY29" fmla="*/ 123632 h 85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1343" h="857412">
                  <a:moveTo>
                    <a:pt x="208817" y="101624"/>
                  </a:moveTo>
                  <a:cubicBezTo>
                    <a:pt x="205673" y="101624"/>
                    <a:pt x="202135" y="102017"/>
                    <a:pt x="198991" y="101624"/>
                  </a:cubicBezTo>
                  <a:cubicBezTo>
                    <a:pt x="176589" y="98872"/>
                    <a:pt x="160476" y="102410"/>
                    <a:pt x="148685" y="127170"/>
                  </a:cubicBezTo>
                  <a:cubicBezTo>
                    <a:pt x="133358" y="159397"/>
                    <a:pt x="91305" y="171187"/>
                    <a:pt x="56327" y="159790"/>
                  </a:cubicBezTo>
                  <a:cubicBezTo>
                    <a:pt x="19383" y="147606"/>
                    <a:pt x="-1840" y="116165"/>
                    <a:pt x="125" y="75292"/>
                  </a:cubicBezTo>
                  <a:cubicBezTo>
                    <a:pt x="2091" y="39920"/>
                    <a:pt x="28816" y="8872"/>
                    <a:pt x="63401" y="1798"/>
                  </a:cubicBezTo>
                  <a:cubicBezTo>
                    <a:pt x="101130" y="-5670"/>
                    <a:pt x="138860" y="10444"/>
                    <a:pt x="153794" y="44243"/>
                  </a:cubicBezTo>
                  <a:cubicBezTo>
                    <a:pt x="160476" y="59178"/>
                    <a:pt x="169122" y="62322"/>
                    <a:pt x="183271" y="61536"/>
                  </a:cubicBezTo>
                  <a:cubicBezTo>
                    <a:pt x="208031" y="60750"/>
                    <a:pt x="233184" y="62322"/>
                    <a:pt x="257944" y="61143"/>
                  </a:cubicBezTo>
                  <a:cubicBezTo>
                    <a:pt x="276808" y="60357"/>
                    <a:pt x="287420" y="67038"/>
                    <a:pt x="295673" y="84724"/>
                  </a:cubicBezTo>
                  <a:cubicBezTo>
                    <a:pt x="385674" y="281232"/>
                    <a:pt x="476853" y="477346"/>
                    <a:pt x="567247" y="673854"/>
                  </a:cubicBezTo>
                  <a:cubicBezTo>
                    <a:pt x="573142" y="686431"/>
                    <a:pt x="579037" y="693505"/>
                    <a:pt x="595544" y="693898"/>
                  </a:cubicBezTo>
                  <a:cubicBezTo>
                    <a:pt x="635239" y="695077"/>
                    <a:pt x="664715" y="725732"/>
                    <a:pt x="670610" y="766606"/>
                  </a:cubicBezTo>
                  <a:cubicBezTo>
                    <a:pt x="675719" y="802763"/>
                    <a:pt x="653710" y="838528"/>
                    <a:pt x="618339" y="851890"/>
                  </a:cubicBezTo>
                  <a:cubicBezTo>
                    <a:pt x="582181" y="865646"/>
                    <a:pt x="542880" y="853069"/>
                    <a:pt x="521264" y="821235"/>
                  </a:cubicBezTo>
                  <a:cubicBezTo>
                    <a:pt x="499648" y="789401"/>
                    <a:pt x="502399" y="747348"/>
                    <a:pt x="529124" y="720230"/>
                  </a:cubicBezTo>
                  <a:cubicBezTo>
                    <a:pt x="538164" y="711191"/>
                    <a:pt x="538950" y="704902"/>
                    <a:pt x="533447" y="693505"/>
                  </a:cubicBezTo>
                  <a:cubicBezTo>
                    <a:pt x="444233" y="501320"/>
                    <a:pt x="355805" y="309136"/>
                    <a:pt x="267376" y="116951"/>
                  </a:cubicBezTo>
                  <a:cubicBezTo>
                    <a:pt x="261874" y="105161"/>
                    <a:pt x="255978" y="99266"/>
                    <a:pt x="242223" y="100838"/>
                  </a:cubicBezTo>
                  <a:cubicBezTo>
                    <a:pt x="231219" y="102410"/>
                    <a:pt x="219821" y="101624"/>
                    <a:pt x="208817" y="101624"/>
                  </a:cubicBezTo>
                  <a:close/>
                  <a:moveTo>
                    <a:pt x="546810" y="774073"/>
                  </a:moveTo>
                  <a:cubicBezTo>
                    <a:pt x="546024" y="797654"/>
                    <a:pt x="564496" y="817698"/>
                    <a:pt x="587291" y="818484"/>
                  </a:cubicBezTo>
                  <a:cubicBezTo>
                    <a:pt x="610085" y="819270"/>
                    <a:pt x="630915" y="800405"/>
                    <a:pt x="631308" y="777610"/>
                  </a:cubicBezTo>
                  <a:cubicBezTo>
                    <a:pt x="632094" y="754422"/>
                    <a:pt x="613230" y="733593"/>
                    <a:pt x="590828" y="732806"/>
                  </a:cubicBezTo>
                  <a:cubicBezTo>
                    <a:pt x="567640" y="732021"/>
                    <a:pt x="547203" y="751278"/>
                    <a:pt x="546810" y="774073"/>
                  </a:cubicBezTo>
                  <a:close/>
                  <a:moveTo>
                    <a:pt x="82266" y="123632"/>
                  </a:moveTo>
                  <a:cubicBezTo>
                    <a:pt x="106633" y="123632"/>
                    <a:pt x="123532" y="105947"/>
                    <a:pt x="123532" y="81187"/>
                  </a:cubicBezTo>
                  <a:cubicBezTo>
                    <a:pt x="123532" y="56427"/>
                    <a:pt x="105847" y="39920"/>
                    <a:pt x="81087" y="39920"/>
                  </a:cubicBezTo>
                  <a:cubicBezTo>
                    <a:pt x="56720" y="40313"/>
                    <a:pt x="39427" y="57606"/>
                    <a:pt x="39820" y="82366"/>
                  </a:cubicBezTo>
                  <a:cubicBezTo>
                    <a:pt x="39820" y="106733"/>
                    <a:pt x="57506" y="124026"/>
                    <a:pt x="82266" y="1236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3AC65A77-2285-4067-A522-D936064078BB}"/>
                </a:ext>
              </a:extLst>
            </p:cNvPr>
            <p:cNvSpPr/>
            <p:nvPr/>
          </p:nvSpPr>
          <p:spPr>
            <a:xfrm>
              <a:off x="7490573" y="3346068"/>
              <a:ext cx="545938" cy="798931"/>
            </a:xfrm>
            <a:custGeom>
              <a:avLst/>
              <a:gdLst>
                <a:gd name="connsiteX0" fmla="*/ 444112 w 545938"/>
                <a:gd name="connsiteY0" fmla="*/ 309701 h 798931"/>
                <a:gd name="connsiteX1" fmla="*/ 444505 w 545938"/>
                <a:gd name="connsiteY1" fmla="*/ 178041 h 798931"/>
                <a:gd name="connsiteX2" fmla="*/ 430356 w 545938"/>
                <a:gd name="connsiteY2" fmla="*/ 156032 h 798931"/>
                <a:gd name="connsiteX3" fmla="*/ 383980 w 545938"/>
                <a:gd name="connsiteY3" fmla="*/ 62101 h 798931"/>
                <a:gd name="connsiteX4" fmla="*/ 462190 w 545938"/>
                <a:gd name="connsiteY4" fmla="*/ 4 h 798931"/>
                <a:gd name="connsiteX5" fmla="*/ 543938 w 545938"/>
                <a:gd name="connsiteY5" fmla="*/ 62887 h 798931"/>
                <a:gd name="connsiteX6" fmla="*/ 498348 w 545938"/>
                <a:gd name="connsiteY6" fmla="*/ 155639 h 798931"/>
                <a:gd name="connsiteX7" fmla="*/ 484199 w 545938"/>
                <a:gd name="connsiteY7" fmla="*/ 179220 h 798931"/>
                <a:gd name="connsiteX8" fmla="*/ 483806 w 545938"/>
                <a:gd name="connsiteY8" fmla="*/ 448042 h 798931"/>
                <a:gd name="connsiteX9" fmla="*/ 472409 w 545938"/>
                <a:gd name="connsiteY9" fmla="*/ 484200 h 798931"/>
                <a:gd name="connsiteX10" fmla="*/ 312452 w 545938"/>
                <a:gd name="connsiteY10" fmla="*/ 717258 h 798931"/>
                <a:gd name="connsiteX11" fmla="*/ 277080 w 545938"/>
                <a:gd name="connsiteY11" fmla="*/ 736123 h 798931"/>
                <a:gd name="connsiteX12" fmla="*/ 178826 w 545938"/>
                <a:gd name="connsiteY12" fmla="*/ 735730 h 798931"/>
                <a:gd name="connsiteX13" fmla="*/ 156818 w 545938"/>
                <a:gd name="connsiteY13" fmla="*/ 749092 h 798931"/>
                <a:gd name="connsiteX14" fmla="*/ 65638 w 545938"/>
                <a:gd name="connsiteY14" fmla="*/ 797040 h 798931"/>
                <a:gd name="connsiteX15" fmla="*/ 4 w 545938"/>
                <a:gd name="connsiteY15" fmla="*/ 717258 h 798931"/>
                <a:gd name="connsiteX16" fmla="*/ 64459 w 545938"/>
                <a:gd name="connsiteY16" fmla="*/ 637083 h 798931"/>
                <a:gd name="connsiteX17" fmla="*/ 157211 w 545938"/>
                <a:gd name="connsiteY17" fmla="*/ 684637 h 798931"/>
                <a:gd name="connsiteX18" fmla="*/ 175682 w 545938"/>
                <a:gd name="connsiteY18" fmla="*/ 696821 h 798931"/>
                <a:gd name="connsiteX19" fmla="*/ 266076 w 545938"/>
                <a:gd name="connsiteY19" fmla="*/ 696035 h 798931"/>
                <a:gd name="connsiteX20" fmla="*/ 284941 w 545938"/>
                <a:gd name="connsiteY20" fmla="*/ 686210 h 798931"/>
                <a:gd name="connsiteX21" fmla="*/ 437824 w 545938"/>
                <a:gd name="connsiteY21" fmla="*/ 465335 h 798931"/>
                <a:gd name="connsiteX22" fmla="*/ 443719 w 545938"/>
                <a:gd name="connsiteY22" fmla="*/ 441361 h 798931"/>
                <a:gd name="connsiteX23" fmla="*/ 444112 w 545938"/>
                <a:gd name="connsiteY23" fmla="*/ 309701 h 798931"/>
                <a:gd name="connsiteX24" fmla="*/ 124197 w 545938"/>
                <a:gd name="connsiteY24" fmla="*/ 715686 h 798931"/>
                <a:gd name="connsiteX25" fmla="*/ 81358 w 545938"/>
                <a:gd name="connsiteY25" fmla="*/ 673633 h 798931"/>
                <a:gd name="connsiteX26" fmla="*/ 39699 w 545938"/>
                <a:gd name="connsiteY26" fmla="*/ 716865 h 798931"/>
                <a:gd name="connsiteX27" fmla="*/ 82538 w 545938"/>
                <a:gd name="connsiteY27" fmla="*/ 758525 h 798931"/>
                <a:gd name="connsiteX28" fmla="*/ 124197 w 545938"/>
                <a:gd name="connsiteY28" fmla="*/ 715686 h 798931"/>
                <a:gd name="connsiteX29" fmla="*/ 505815 w 545938"/>
                <a:gd name="connsiteY29" fmla="*/ 81752 h 798931"/>
                <a:gd name="connsiteX30" fmla="*/ 464156 w 545938"/>
                <a:gd name="connsiteY30" fmla="*/ 39306 h 798931"/>
                <a:gd name="connsiteX31" fmla="*/ 422103 w 545938"/>
                <a:gd name="connsiteY31" fmla="*/ 80966 h 798931"/>
                <a:gd name="connsiteX32" fmla="*/ 463370 w 545938"/>
                <a:gd name="connsiteY32" fmla="*/ 123018 h 798931"/>
                <a:gd name="connsiteX33" fmla="*/ 505815 w 545938"/>
                <a:gd name="connsiteY33" fmla="*/ 81752 h 79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5938" h="798931">
                  <a:moveTo>
                    <a:pt x="444112" y="309701"/>
                  </a:moveTo>
                  <a:cubicBezTo>
                    <a:pt x="444112" y="265683"/>
                    <a:pt x="443719" y="222058"/>
                    <a:pt x="444505" y="178041"/>
                  </a:cubicBezTo>
                  <a:cubicBezTo>
                    <a:pt x="444505" y="167036"/>
                    <a:pt x="441754" y="161141"/>
                    <a:pt x="430356" y="156032"/>
                  </a:cubicBezTo>
                  <a:cubicBezTo>
                    <a:pt x="393020" y="139525"/>
                    <a:pt x="375334" y="102582"/>
                    <a:pt x="383980" y="62101"/>
                  </a:cubicBezTo>
                  <a:cubicBezTo>
                    <a:pt x="391448" y="26337"/>
                    <a:pt x="424461" y="398"/>
                    <a:pt x="462190" y="4"/>
                  </a:cubicBezTo>
                  <a:cubicBezTo>
                    <a:pt x="502671" y="-389"/>
                    <a:pt x="535291" y="25157"/>
                    <a:pt x="543938" y="62887"/>
                  </a:cubicBezTo>
                  <a:cubicBezTo>
                    <a:pt x="552191" y="101010"/>
                    <a:pt x="534505" y="139525"/>
                    <a:pt x="498348" y="155639"/>
                  </a:cubicBezTo>
                  <a:cubicBezTo>
                    <a:pt x="486164" y="161141"/>
                    <a:pt x="483806" y="167822"/>
                    <a:pt x="484199" y="179220"/>
                  </a:cubicBezTo>
                  <a:cubicBezTo>
                    <a:pt x="484592" y="268827"/>
                    <a:pt x="484986" y="358435"/>
                    <a:pt x="483806" y="448042"/>
                  </a:cubicBezTo>
                  <a:cubicBezTo>
                    <a:pt x="483806" y="460226"/>
                    <a:pt x="479483" y="473981"/>
                    <a:pt x="472409" y="484200"/>
                  </a:cubicBezTo>
                  <a:cubicBezTo>
                    <a:pt x="419745" y="562017"/>
                    <a:pt x="365509" y="639441"/>
                    <a:pt x="312452" y="717258"/>
                  </a:cubicBezTo>
                  <a:cubicBezTo>
                    <a:pt x="303412" y="730620"/>
                    <a:pt x="293587" y="736516"/>
                    <a:pt x="277080" y="736123"/>
                  </a:cubicBezTo>
                  <a:cubicBezTo>
                    <a:pt x="244460" y="734944"/>
                    <a:pt x="211446" y="736123"/>
                    <a:pt x="178826" y="735730"/>
                  </a:cubicBezTo>
                  <a:cubicBezTo>
                    <a:pt x="168215" y="735730"/>
                    <a:pt x="161534" y="737302"/>
                    <a:pt x="156818" y="749092"/>
                  </a:cubicBezTo>
                  <a:cubicBezTo>
                    <a:pt x="141097" y="786036"/>
                    <a:pt x="102974" y="805293"/>
                    <a:pt x="65638" y="797040"/>
                  </a:cubicBezTo>
                  <a:cubicBezTo>
                    <a:pt x="26729" y="788394"/>
                    <a:pt x="397" y="756166"/>
                    <a:pt x="4" y="717258"/>
                  </a:cubicBezTo>
                  <a:cubicBezTo>
                    <a:pt x="-389" y="678349"/>
                    <a:pt x="26336" y="645336"/>
                    <a:pt x="64459" y="637083"/>
                  </a:cubicBezTo>
                  <a:cubicBezTo>
                    <a:pt x="104153" y="628436"/>
                    <a:pt x="140704" y="646515"/>
                    <a:pt x="157211" y="684637"/>
                  </a:cubicBezTo>
                  <a:cubicBezTo>
                    <a:pt x="161534" y="694463"/>
                    <a:pt x="166250" y="697214"/>
                    <a:pt x="175682" y="696821"/>
                  </a:cubicBezTo>
                  <a:cubicBezTo>
                    <a:pt x="205945" y="696428"/>
                    <a:pt x="235814" y="697214"/>
                    <a:pt x="266076" y="696035"/>
                  </a:cubicBezTo>
                  <a:cubicBezTo>
                    <a:pt x="272364" y="695642"/>
                    <a:pt x="281010" y="691319"/>
                    <a:pt x="284941" y="686210"/>
                  </a:cubicBezTo>
                  <a:cubicBezTo>
                    <a:pt x="336425" y="612716"/>
                    <a:pt x="387125" y="539222"/>
                    <a:pt x="437824" y="465335"/>
                  </a:cubicBezTo>
                  <a:cubicBezTo>
                    <a:pt x="442147" y="459047"/>
                    <a:pt x="443719" y="449614"/>
                    <a:pt x="443719" y="441361"/>
                  </a:cubicBezTo>
                  <a:cubicBezTo>
                    <a:pt x="444505" y="397343"/>
                    <a:pt x="444112" y="353325"/>
                    <a:pt x="444112" y="309701"/>
                  </a:cubicBezTo>
                  <a:close/>
                  <a:moveTo>
                    <a:pt x="124197" y="715686"/>
                  </a:moveTo>
                  <a:cubicBezTo>
                    <a:pt x="124197" y="692105"/>
                    <a:pt x="105332" y="673240"/>
                    <a:pt x="81358" y="673633"/>
                  </a:cubicBezTo>
                  <a:cubicBezTo>
                    <a:pt x="57777" y="674026"/>
                    <a:pt x="39306" y="692891"/>
                    <a:pt x="39699" y="716865"/>
                  </a:cubicBezTo>
                  <a:cubicBezTo>
                    <a:pt x="40092" y="740446"/>
                    <a:pt x="58564" y="758918"/>
                    <a:pt x="82538" y="758525"/>
                  </a:cubicBezTo>
                  <a:cubicBezTo>
                    <a:pt x="106511" y="758525"/>
                    <a:pt x="124590" y="739660"/>
                    <a:pt x="124197" y="715686"/>
                  </a:cubicBezTo>
                  <a:close/>
                  <a:moveTo>
                    <a:pt x="505815" y="81752"/>
                  </a:moveTo>
                  <a:cubicBezTo>
                    <a:pt x="506208" y="57385"/>
                    <a:pt x="488916" y="39699"/>
                    <a:pt x="464156" y="39306"/>
                  </a:cubicBezTo>
                  <a:cubicBezTo>
                    <a:pt x="439789" y="38913"/>
                    <a:pt x="422103" y="56206"/>
                    <a:pt x="422103" y="80966"/>
                  </a:cubicBezTo>
                  <a:cubicBezTo>
                    <a:pt x="421710" y="105726"/>
                    <a:pt x="438610" y="123018"/>
                    <a:pt x="463370" y="123018"/>
                  </a:cubicBezTo>
                  <a:cubicBezTo>
                    <a:pt x="488129" y="123804"/>
                    <a:pt x="505422" y="106512"/>
                    <a:pt x="505815" y="8175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91125B4-4ABA-435A-9F6F-88ED16CC4D8C}"/>
                </a:ext>
              </a:extLst>
            </p:cNvPr>
            <p:cNvSpPr/>
            <p:nvPr/>
          </p:nvSpPr>
          <p:spPr>
            <a:xfrm>
              <a:off x="6176534" y="4245553"/>
              <a:ext cx="499086" cy="940288"/>
            </a:xfrm>
            <a:custGeom>
              <a:avLst/>
              <a:gdLst>
                <a:gd name="connsiteX0" fmla="*/ 405391 w 499086"/>
                <a:gd name="connsiteY0" fmla="*/ 777124 h 940288"/>
                <a:gd name="connsiteX1" fmla="*/ 496570 w 499086"/>
                <a:gd name="connsiteY1" fmla="*/ 840006 h 940288"/>
                <a:gd name="connsiteX2" fmla="*/ 449801 w 499086"/>
                <a:gd name="connsiteY2" fmla="*/ 933151 h 940288"/>
                <a:gd name="connsiteX3" fmla="*/ 349582 w 499086"/>
                <a:gd name="connsiteY3" fmla="*/ 904068 h 940288"/>
                <a:gd name="connsiteX4" fmla="*/ 368840 w 499086"/>
                <a:gd name="connsiteY4" fmla="*/ 790879 h 940288"/>
                <a:gd name="connsiteX5" fmla="*/ 237966 w 499086"/>
                <a:gd name="connsiteY5" fmla="*/ 491795 h 940288"/>
                <a:gd name="connsiteX6" fmla="*/ 102375 w 499086"/>
                <a:gd name="connsiteY6" fmla="*/ 181312 h 940288"/>
                <a:gd name="connsiteX7" fmla="*/ 78794 w 499086"/>
                <a:gd name="connsiteY7" fmla="*/ 164020 h 940288"/>
                <a:gd name="connsiteX8" fmla="*/ 977 w 499086"/>
                <a:gd name="connsiteY8" fmla="*/ 93670 h 940288"/>
                <a:gd name="connsiteX9" fmla="*/ 52463 w 499086"/>
                <a:gd name="connsiteY9" fmla="*/ 6027 h 940288"/>
                <a:gd name="connsiteX10" fmla="*/ 148358 w 499086"/>
                <a:gd name="connsiteY10" fmla="*/ 33538 h 940288"/>
                <a:gd name="connsiteX11" fmla="*/ 141677 w 499086"/>
                <a:gd name="connsiteY11" fmla="*/ 137687 h 940288"/>
                <a:gd name="connsiteX12" fmla="*/ 138140 w 499086"/>
                <a:gd name="connsiteY12" fmla="*/ 164806 h 940288"/>
                <a:gd name="connsiteX13" fmla="*/ 397530 w 499086"/>
                <a:gd name="connsiteY13" fmla="*/ 757080 h 940288"/>
                <a:gd name="connsiteX14" fmla="*/ 405391 w 499086"/>
                <a:gd name="connsiteY14" fmla="*/ 777124 h 940288"/>
                <a:gd name="connsiteX15" fmla="*/ 82332 w 499086"/>
                <a:gd name="connsiteY15" fmla="*/ 40220 h 940288"/>
                <a:gd name="connsiteX16" fmla="*/ 39100 w 499086"/>
                <a:gd name="connsiteY16" fmla="*/ 82272 h 940288"/>
                <a:gd name="connsiteX17" fmla="*/ 81153 w 499086"/>
                <a:gd name="connsiteY17" fmla="*/ 125504 h 940288"/>
                <a:gd name="connsiteX18" fmla="*/ 124384 w 499086"/>
                <a:gd name="connsiteY18" fmla="*/ 83058 h 940288"/>
                <a:gd name="connsiteX19" fmla="*/ 82332 w 499086"/>
                <a:gd name="connsiteY19" fmla="*/ 40220 h 940288"/>
                <a:gd name="connsiteX20" fmla="*/ 459627 w 499086"/>
                <a:gd name="connsiteY20" fmla="*/ 859264 h 940288"/>
                <a:gd name="connsiteX21" fmla="*/ 417967 w 499086"/>
                <a:gd name="connsiteY21" fmla="*/ 816032 h 940288"/>
                <a:gd name="connsiteX22" fmla="*/ 374735 w 499086"/>
                <a:gd name="connsiteY22" fmla="*/ 857692 h 940288"/>
                <a:gd name="connsiteX23" fmla="*/ 416395 w 499086"/>
                <a:gd name="connsiteY23" fmla="*/ 900924 h 940288"/>
                <a:gd name="connsiteX24" fmla="*/ 459627 w 499086"/>
                <a:gd name="connsiteY24" fmla="*/ 859264 h 94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9086" h="940288">
                  <a:moveTo>
                    <a:pt x="405391" y="777124"/>
                  </a:moveTo>
                  <a:cubicBezTo>
                    <a:pt x="451766" y="773587"/>
                    <a:pt x="485566" y="796775"/>
                    <a:pt x="496570" y="840006"/>
                  </a:cubicBezTo>
                  <a:cubicBezTo>
                    <a:pt x="506396" y="878129"/>
                    <a:pt x="486745" y="917037"/>
                    <a:pt x="449801" y="933151"/>
                  </a:cubicBezTo>
                  <a:cubicBezTo>
                    <a:pt x="412858" y="949265"/>
                    <a:pt x="371591" y="937474"/>
                    <a:pt x="349582" y="904068"/>
                  </a:cubicBezTo>
                  <a:cubicBezTo>
                    <a:pt x="324822" y="867124"/>
                    <a:pt x="331504" y="826251"/>
                    <a:pt x="368840" y="790879"/>
                  </a:cubicBezTo>
                  <a:cubicBezTo>
                    <a:pt x="325215" y="691446"/>
                    <a:pt x="281591" y="591620"/>
                    <a:pt x="237966" y="491795"/>
                  </a:cubicBezTo>
                  <a:cubicBezTo>
                    <a:pt x="192769" y="388431"/>
                    <a:pt x="147179" y="285068"/>
                    <a:pt x="102375" y="181312"/>
                  </a:cubicBezTo>
                  <a:cubicBezTo>
                    <a:pt x="97659" y="169915"/>
                    <a:pt x="92550" y="164412"/>
                    <a:pt x="78794" y="164020"/>
                  </a:cubicBezTo>
                  <a:cubicBezTo>
                    <a:pt x="38707" y="162841"/>
                    <a:pt x="6873" y="132971"/>
                    <a:pt x="977" y="93670"/>
                  </a:cubicBezTo>
                  <a:cubicBezTo>
                    <a:pt x="-4918" y="56333"/>
                    <a:pt x="16305" y="20176"/>
                    <a:pt x="52463" y="6027"/>
                  </a:cubicBezTo>
                  <a:cubicBezTo>
                    <a:pt x="87834" y="-8121"/>
                    <a:pt x="127136" y="3276"/>
                    <a:pt x="148358" y="33538"/>
                  </a:cubicBezTo>
                  <a:cubicBezTo>
                    <a:pt x="171939" y="66945"/>
                    <a:pt x="170367" y="108211"/>
                    <a:pt x="141677" y="137687"/>
                  </a:cubicBezTo>
                  <a:cubicBezTo>
                    <a:pt x="132245" y="147513"/>
                    <a:pt x="133817" y="154587"/>
                    <a:pt x="138140" y="164806"/>
                  </a:cubicBezTo>
                  <a:cubicBezTo>
                    <a:pt x="224603" y="362099"/>
                    <a:pt x="311067" y="559393"/>
                    <a:pt x="397530" y="757080"/>
                  </a:cubicBezTo>
                  <a:cubicBezTo>
                    <a:pt x="399888" y="763761"/>
                    <a:pt x="402246" y="770050"/>
                    <a:pt x="405391" y="777124"/>
                  </a:cubicBezTo>
                  <a:close/>
                  <a:moveTo>
                    <a:pt x="82332" y="40220"/>
                  </a:moveTo>
                  <a:cubicBezTo>
                    <a:pt x="58358" y="40220"/>
                    <a:pt x="39100" y="59084"/>
                    <a:pt x="39100" y="82272"/>
                  </a:cubicBezTo>
                  <a:cubicBezTo>
                    <a:pt x="39100" y="105460"/>
                    <a:pt x="59144" y="125897"/>
                    <a:pt x="81153" y="125504"/>
                  </a:cubicBezTo>
                  <a:cubicBezTo>
                    <a:pt x="103948" y="125504"/>
                    <a:pt x="124777" y="105067"/>
                    <a:pt x="124384" y="83058"/>
                  </a:cubicBezTo>
                  <a:cubicBezTo>
                    <a:pt x="124777" y="59870"/>
                    <a:pt x="105520" y="40220"/>
                    <a:pt x="82332" y="40220"/>
                  </a:cubicBezTo>
                  <a:close/>
                  <a:moveTo>
                    <a:pt x="459627" y="859264"/>
                  </a:moveTo>
                  <a:cubicBezTo>
                    <a:pt x="459627" y="835290"/>
                    <a:pt x="441155" y="816032"/>
                    <a:pt x="417967" y="816032"/>
                  </a:cubicBezTo>
                  <a:cubicBezTo>
                    <a:pt x="393993" y="816032"/>
                    <a:pt x="374735" y="834897"/>
                    <a:pt x="374735" y="857692"/>
                  </a:cubicBezTo>
                  <a:cubicBezTo>
                    <a:pt x="374735" y="881273"/>
                    <a:pt x="393600" y="900924"/>
                    <a:pt x="416395" y="900924"/>
                  </a:cubicBezTo>
                  <a:cubicBezTo>
                    <a:pt x="439976" y="900924"/>
                    <a:pt x="459627" y="882452"/>
                    <a:pt x="459627" y="85926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37D86AB-2B21-45F5-A315-984F82E733D6}"/>
                </a:ext>
              </a:extLst>
            </p:cNvPr>
            <p:cNvSpPr/>
            <p:nvPr/>
          </p:nvSpPr>
          <p:spPr>
            <a:xfrm>
              <a:off x="6034991" y="2651610"/>
              <a:ext cx="166473" cy="1012023"/>
            </a:xfrm>
            <a:custGeom>
              <a:avLst/>
              <a:gdLst>
                <a:gd name="connsiteX0" fmla="*/ 62345 w 166473"/>
                <a:gd name="connsiteY0" fmla="*/ 163499 h 1012023"/>
                <a:gd name="connsiteX1" fmla="*/ 2214 w 166473"/>
                <a:gd name="connsiteY1" fmla="*/ 65638 h 1012023"/>
                <a:gd name="connsiteX2" fmla="*/ 81996 w 166473"/>
                <a:gd name="connsiteY2" fmla="*/ 4 h 1012023"/>
                <a:gd name="connsiteX3" fmla="*/ 162957 w 166473"/>
                <a:gd name="connsiteY3" fmla="*/ 66817 h 1012023"/>
                <a:gd name="connsiteX4" fmla="*/ 103219 w 166473"/>
                <a:gd name="connsiteY4" fmla="*/ 163106 h 1012023"/>
                <a:gd name="connsiteX5" fmla="*/ 102433 w 166473"/>
                <a:gd name="connsiteY5" fmla="*/ 178040 h 1012023"/>
                <a:gd name="connsiteX6" fmla="*/ 103612 w 166473"/>
                <a:gd name="connsiteY6" fmla="*/ 830053 h 1012023"/>
                <a:gd name="connsiteX7" fmla="*/ 119726 w 166473"/>
                <a:gd name="connsiteY7" fmla="*/ 856385 h 1012023"/>
                <a:gd name="connsiteX8" fmla="*/ 164136 w 166473"/>
                <a:gd name="connsiteY8" fmla="*/ 949137 h 1012023"/>
                <a:gd name="connsiteX9" fmla="*/ 83961 w 166473"/>
                <a:gd name="connsiteY9" fmla="*/ 1012019 h 1012023"/>
                <a:gd name="connsiteX10" fmla="*/ 4965 w 166473"/>
                <a:gd name="connsiteY10" fmla="*/ 950316 h 1012023"/>
                <a:gd name="connsiteX11" fmla="*/ 48197 w 166473"/>
                <a:gd name="connsiteY11" fmla="*/ 856778 h 1012023"/>
                <a:gd name="connsiteX12" fmla="*/ 64311 w 166473"/>
                <a:gd name="connsiteY12" fmla="*/ 834769 h 1012023"/>
                <a:gd name="connsiteX13" fmla="*/ 63131 w 166473"/>
                <a:gd name="connsiteY13" fmla="*/ 174896 h 1012023"/>
                <a:gd name="connsiteX14" fmla="*/ 62345 w 166473"/>
                <a:gd name="connsiteY14" fmla="*/ 163499 h 1012023"/>
                <a:gd name="connsiteX15" fmla="*/ 82782 w 166473"/>
                <a:gd name="connsiteY15" fmla="*/ 124590 h 1012023"/>
                <a:gd name="connsiteX16" fmla="*/ 125228 w 166473"/>
                <a:gd name="connsiteY16" fmla="*/ 82144 h 1012023"/>
                <a:gd name="connsiteX17" fmla="*/ 83175 w 166473"/>
                <a:gd name="connsiteY17" fmla="*/ 39306 h 1012023"/>
                <a:gd name="connsiteX18" fmla="*/ 39944 w 166473"/>
                <a:gd name="connsiteY18" fmla="*/ 82537 h 1012023"/>
                <a:gd name="connsiteX19" fmla="*/ 82782 w 166473"/>
                <a:gd name="connsiteY19" fmla="*/ 124590 h 1012023"/>
                <a:gd name="connsiteX20" fmla="*/ 126014 w 166473"/>
                <a:gd name="connsiteY20" fmla="*/ 928700 h 1012023"/>
                <a:gd name="connsiteX21" fmla="*/ 83568 w 166473"/>
                <a:gd name="connsiteY21" fmla="*/ 887433 h 1012023"/>
                <a:gd name="connsiteX22" fmla="*/ 42695 w 166473"/>
                <a:gd name="connsiteY22" fmla="*/ 930665 h 1012023"/>
                <a:gd name="connsiteX23" fmla="*/ 85533 w 166473"/>
                <a:gd name="connsiteY23" fmla="*/ 972325 h 1012023"/>
                <a:gd name="connsiteX24" fmla="*/ 126014 w 166473"/>
                <a:gd name="connsiteY24" fmla="*/ 928700 h 10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6473" h="1012023">
                  <a:moveTo>
                    <a:pt x="62345" y="163499"/>
                  </a:moveTo>
                  <a:cubicBezTo>
                    <a:pt x="13611" y="141097"/>
                    <a:pt x="-7218" y="106904"/>
                    <a:pt x="2214" y="65638"/>
                  </a:cubicBezTo>
                  <a:cubicBezTo>
                    <a:pt x="11253" y="26336"/>
                    <a:pt x="43088" y="397"/>
                    <a:pt x="81996" y="4"/>
                  </a:cubicBezTo>
                  <a:cubicBezTo>
                    <a:pt x="121691" y="-389"/>
                    <a:pt x="154311" y="26729"/>
                    <a:pt x="162957" y="66817"/>
                  </a:cubicBezTo>
                  <a:cubicBezTo>
                    <a:pt x="171604" y="107297"/>
                    <a:pt x="150381" y="141883"/>
                    <a:pt x="103219" y="163106"/>
                  </a:cubicBezTo>
                  <a:cubicBezTo>
                    <a:pt x="102826" y="167822"/>
                    <a:pt x="102433" y="172931"/>
                    <a:pt x="102433" y="178040"/>
                  </a:cubicBezTo>
                  <a:cubicBezTo>
                    <a:pt x="102826" y="395378"/>
                    <a:pt x="103219" y="612715"/>
                    <a:pt x="103612" y="830053"/>
                  </a:cubicBezTo>
                  <a:cubicBezTo>
                    <a:pt x="103612" y="842629"/>
                    <a:pt x="105577" y="850490"/>
                    <a:pt x="119726" y="856385"/>
                  </a:cubicBezTo>
                  <a:cubicBezTo>
                    <a:pt x="155490" y="871320"/>
                    <a:pt x="173176" y="910228"/>
                    <a:pt x="164136" y="949137"/>
                  </a:cubicBezTo>
                  <a:cubicBezTo>
                    <a:pt x="155883" y="985294"/>
                    <a:pt x="121298" y="1012412"/>
                    <a:pt x="83961" y="1012019"/>
                  </a:cubicBezTo>
                  <a:cubicBezTo>
                    <a:pt x="46625" y="1011626"/>
                    <a:pt x="13219" y="985294"/>
                    <a:pt x="4965" y="950316"/>
                  </a:cubicBezTo>
                  <a:cubicBezTo>
                    <a:pt x="-4467" y="912193"/>
                    <a:pt x="13219" y="872892"/>
                    <a:pt x="48197" y="856778"/>
                  </a:cubicBezTo>
                  <a:cubicBezTo>
                    <a:pt x="58415" y="852062"/>
                    <a:pt x="64311" y="847739"/>
                    <a:pt x="64311" y="834769"/>
                  </a:cubicBezTo>
                  <a:cubicBezTo>
                    <a:pt x="63524" y="614681"/>
                    <a:pt x="63131" y="394985"/>
                    <a:pt x="63131" y="174896"/>
                  </a:cubicBezTo>
                  <a:cubicBezTo>
                    <a:pt x="62738" y="170573"/>
                    <a:pt x="62345" y="166643"/>
                    <a:pt x="62345" y="163499"/>
                  </a:cubicBezTo>
                  <a:close/>
                  <a:moveTo>
                    <a:pt x="82782" y="124590"/>
                  </a:moveTo>
                  <a:cubicBezTo>
                    <a:pt x="105970" y="124590"/>
                    <a:pt x="124835" y="105725"/>
                    <a:pt x="125228" y="82144"/>
                  </a:cubicBezTo>
                  <a:cubicBezTo>
                    <a:pt x="125621" y="59349"/>
                    <a:pt x="106363" y="39699"/>
                    <a:pt x="83175" y="39306"/>
                  </a:cubicBezTo>
                  <a:cubicBezTo>
                    <a:pt x="59594" y="38913"/>
                    <a:pt x="39550" y="58957"/>
                    <a:pt x="39944" y="82537"/>
                  </a:cubicBezTo>
                  <a:cubicBezTo>
                    <a:pt x="40336" y="106511"/>
                    <a:pt x="59201" y="124590"/>
                    <a:pt x="82782" y="124590"/>
                  </a:cubicBezTo>
                  <a:close/>
                  <a:moveTo>
                    <a:pt x="126014" y="928700"/>
                  </a:moveTo>
                  <a:cubicBezTo>
                    <a:pt x="125621" y="904333"/>
                    <a:pt x="107542" y="887040"/>
                    <a:pt x="83568" y="887433"/>
                  </a:cubicBezTo>
                  <a:cubicBezTo>
                    <a:pt x="59594" y="887826"/>
                    <a:pt x="42302" y="905905"/>
                    <a:pt x="42695" y="930665"/>
                  </a:cubicBezTo>
                  <a:cubicBezTo>
                    <a:pt x="43088" y="954639"/>
                    <a:pt x="61559" y="972718"/>
                    <a:pt x="85533" y="972325"/>
                  </a:cubicBezTo>
                  <a:cubicBezTo>
                    <a:pt x="109114" y="971932"/>
                    <a:pt x="126407" y="953460"/>
                    <a:pt x="126014" y="92870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5316901-E3C7-4D67-B53A-24A2128CC14B}"/>
                </a:ext>
              </a:extLst>
            </p:cNvPr>
            <p:cNvSpPr/>
            <p:nvPr/>
          </p:nvSpPr>
          <p:spPr>
            <a:xfrm>
              <a:off x="7176160" y="2555718"/>
              <a:ext cx="305648" cy="733139"/>
            </a:xfrm>
            <a:custGeom>
              <a:avLst/>
              <a:gdLst>
                <a:gd name="connsiteX0" fmla="*/ 242888 w 305648"/>
                <a:gd name="connsiteY0" fmla="*/ 630397 h 733139"/>
                <a:gd name="connsiteX1" fmla="*/ 115551 w 305648"/>
                <a:gd name="connsiteY1" fmla="*/ 493628 h 733139"/>
                <a:gd name="connsiteX2" fmla="*/ 93149 w 305648"/>
                <a:gd name="connsiteY2" fmla="*/ 436247 h 733139"/>
                <a:gd name="connsiteX3" fmla="*/ 93935 w 305648"/>
                <a:gd name="connsiteY3" fmla="*/ 178822 h 733139"/>
                <a:gd name="connsiteX4" fmla="*/ 79393 w 305648"/>
                <a:gd name="connsiteY4" fmla="*/ 155241 h 733139"/>
                <a:gd name="connsiteX5" fmla="*/ 33803 w 305648"/>
                <a:gd name="connsiteY5" fmla="*/ 60917 h 733139"/>
                <a:gd name="connsiteX6" fmla="*/ 112799 w 305648"/>
                <a:gd name="connsiteY6" fmla="*/ 0 h 733139"/>
                <a:gd name="connsiteX7" fmla="*/ 193368 w 305648"/>
                <a:gd name="connsiteY7" fmla="*/ 61703 h 733139"/>
                <a:gd name="connsiteX8" fmla="*/ 148957 w 305648"/>
                <a:gd name="connsiteY8" fmla="*/ 154848 h 733139"/>
                <a:gd name="connsiteX9" fmla="*/ 133236 w 305648"/>
                <a:gd name="connsiteY9" fmla="*/ 179608 h 733139"/>
                <a:gd name="connsiteX10" fmla="*/ 134022 w 305648"/>
                <a:gd name="connsiteY10" fmla="*/ 435068 h 733139"/>
                <a:gd name="connsiteX11" fmla="*/ 146599 w 305648"/>
                <a:gd name="connsiteY11" fmla="*/ 467688 h 733139"/>
                <a:gd name="connsiteX12" fmla="*/ 295159 w 305648"/>
                <a:gd name="connsiteY12" fmla="*/ 629611 h 733139"/>
                <a:gd name="connsiteX13" fmla="*/ 304984 w 305648"/>
                <a:gd name="connsiteY13" fmla="*/ 657515 h 733139"/>
                <a:gd name="connsiteX14" fmla="*/ 277866 w 305648"/>
                <a:gd name="connsiteY14" fmla="*/ 669306 h 733139"/>
                <a:gd name="connsiteX15" fmla="*/ 175682 w 305648"/>
                <a:gd name="connsiteY15" fmla="*/ 670485 h 733139"/>
                <a:gd name="connsiteX16" fmla="*/ 157996 w 305648"/>
                <a:gd name="connsiteY16" fmla="*/ 682668 h 733139"/>
                <a:gd name="connsiteX17" fmla="*/ 64852 w 305648"/>
                <a:gd name="connsiteY17" fmla="*/ 731402 h 733139"/>
                <a:gd name="connsiteX18" fmla="*/ 4 w 305648"/>
                <a:gd name="connsiteY18" fmla="*/ 650834 h 733139"/>
                <a:gd name="connsiteX19" fmla="*/ 61314 w 305648"/>
                <a:gd name="connsiteY19" fmla="*/ 571445 h 733139"/>
                <a:gd name="connsiteX20" fmla="*/ 158389 w 305648"/>
                <a:gd name="connsiteY20" fmla="*/ 619393 h 733139"/>
                <a:gd name="connsiteX21" fmla="*/ 172931 w 305648"/>
                <a:gd name="connsiteY21" fmla="*/ 630004 h 733139"/>
                <a:gd name="connsiteX22" fmla="*/ 242888 w 305648"/>
                <a:gd name="connsiteY22" fmla="*/ 630397 h 733139"/>
                <a:gd name="connsiteX23" fmla="*/ 156031 w 305648"/>
                <a:gd name="connsiteY23" fmla="*/ 81747 h 733139"/>
                <a:gd name="connsiteX24" fmla="*/ 114372 w 305648"/>
                <a:gd name="connsiteY24" fmla="*/ 39695 h 733139"/>
                <a:gd name="connsiteX25" fmla="*/ 71926 w 305648"/>
                <a:gd name="connsiteY25" fmla="*/ 80961 h 733139"/>
                <a:gd name="connsiteX26" fmla="*/ 113586 w 305648"/>
                <a:gd name="connsiteY26" fmla="*/ 123014 h 733139"/>
                <a:gd name="connsiteX27" fmla="*/ 156031 w 305648"/>
                <a:gd name="connsiteY27" fmla="*/ 81747 h 733139"/>
                <a:gd name="connsiteX28" fmla="*/ 124197 w 305648"/>
                <a:gd name="connsiteY28" fmla="*/ 649655 h 733139"/>
                <a:gd name="connsiteX29" fmla="*/ 80965 w 305648"/>
                <a:gd name="connsiteY29" fmla="*/ 608781 h 733139"/>
                <a:gd name="connsiteX30" fmla="*/ 39699 w 305648"/>
                <a:gd name="connsiteY30" fmla="*/ 651620 h 733139"/>
                <a:gd name="connsiteX31" fmla="*/ 82930 w 305648"/>
                <a:gd name="connsiteY31" fmla="*/ 692493 h 733139"/>
                <a:gd name="connsiteX32" fmla="*/ 124197 w 305648"/>
                <a:gd name="connsiteY32" fmla="*/ 649655 h 7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5648" h="733139">
                  <a:moveTo>
                    <a:pt x="242888" y="630397"/>
                  </a:moveTo>
                  <a:cubicBezTo>
                    <a:pt x="198477" y="582449"/>
                    <a:pt x="157996" y="536859"/>
                    <a:pt x="115551" y="493628"/>
                  </a:cubicBezTo>
                  <a:cubicBezTo>
                    <a:pt x="99044" y="476728"/>
                    <a:pt x="93149" y="459435"/>
                    <a:pt x="93149" y="436247"/>
                  </a:cubicBezTo>
                  <a:cubicBezTo>
                    <a:pt x="94328" y="350570"/>
                    <a:pt x="93542" y="264893"/>
                    <a:pt x="93935" y="178822"/>
                  </a:cubicBezTo>
                  <a:cubicBezTo>
                    <a:pt x="93935" y="167032"/>
                    <a:pt x="91970" y="160743"/>
                    <a:pt x="79393" y="155241"/>
                  </a:cubicBezTo>
                  <a:cubicBezTo>
                    <a:pt x="42450" y="139521"/>
                    <a:pt x="24764" y="101005"/>
                    <a:pt x="33803" y="60917"/>
                  </a:cubicBezTo>
                  <a:cubicBezTo>
                    <a:pt x="42057" y="24760"/>
                    <a:pt x="74284" y="0"/>
                    <a:pt x="112799" y="0"/>
                  </a:cubicBezTo>
                  <a:cubicBezTo>
                    <a:pt x="152494" y="0"/>
                    <a:pt x="184328" y="24367"/>
                    <a:pt x="193368" y="61703"/>
                  </a:cubicBezTo>
                  <a:cubicBezTo>
                    <a:pt x="202407" y="99433"/>
                    <a:pt x="184328" y="139128"/>
                    <a:pt x="148957" y="154848"/>
                  </a:cubicBezTo>
                  <a:cubicBezTo>
                    <a:pt x="136774" y="160350"/>
                    <a:pt x="133236" y="166639"/>
                    <a:pt x="133236" y="179608"/>
                  </a:cubicBezTo>
                  <a:cubicBezTo>
                    <a:pt x="134022" y="264893"/>
                    <a:pt x="133236" y="349784"/>
                    <a:pt x="134022" y="435068"/>
                  </a:cubicBezTo>
                  <a:cubicBezTo>
                    <a:pt x="134022" y="446073"/>
                    <a:pt x="139132" y="459435"/>
                    <a:pt x="146599" y="467688"/>
                  </a:cubicBezTo>
                  <a:cubicBezTo>
                    <a:pt x="195726" y="522318"/>
                    <a:pt x="246032" y="575375"/>
                    <a:pt x="295159" y="629611"/>
                  </a:cubicBezTo>
                  <a:cubicBezTo>
                    <a:pt x="301447" y="636685"/>
                    <a:pt x="307735" y="650834"/>
                    <a:pt x="304984" y="657515"/>
                  </a:cubicBezTo>
                  <a:cubicBezTo>
                    <a:pt x="302233" y="664196"/>
                    <a:pt x="287691" y="668913"/>
                    <a:pt x="277866" y="669306"/>
                  </a:cubicBezTo>
                  <a:cubicBezTo>
                    <a:pt x="244067" y="670878"/>
                    <a:pt x="209874" y="669306"/>
                    <a:pt x="175682" y="670485"/>
                  </a:cubicBezTo>
                  <a:cubicBezTo>
                    <a:pt x="169394" y="670878"/>
                    <a:pt x="160747" y="676773"/>
                    <a:pt x="157996" y="682668"/>
                  </a:cubicBezTo>
                  <a:cubicBezTo>
                    <a:pt x="139918" y="720005"/>
                    <a:pt x="103760" y="739262"/>
                    <a:pt x="64852" y="731402"/>
                  </a:cubicBezTo>
                  <a:cubicBezTo>
                    <a:pt x="27122" y="723542"/>
                    <a:pt x="-389" y="689742"/>
                    <a:pt x="4" y="650834"/>
                  </a:cubicBezTo>
                  <a:cubicBezTo>
                    <a:pt x="4" y="613497"/>
                    <a:pt x="26336" y="579698"/>
                    <a:pt x="61314" y="571445"/>
                  </a:cubicBezTo>
                  <a:cubicBezTo>
                    <a:pt x="102188" y="561619"/>
                    <a:pt x="139525" y="580484"/>
                    <a:pt x="158389" y="619393"/>
                  </a:cubicBezTo>
                  <a:cubicBezTo>
                    <a:pt x="160747" y="624502"/>
                    <a:pt x="167822" y="629611"/>
                    <a:pt x="172931" y="630004"/>
                  </a:cubicBezTo>
                  <a:cubicBezTo>
                    <a:pt x="194547" y="630790"/>
                    <a:pt x="216163" y="630397"/>
                    <a:pt x="242888" y="630397"/>
                  </a:cubicBezTo>
                  <a:close/>
                  <a:moveTo>
                    <a:pt x="156031" y="81747"/>
                  </a:moveTo>
                  <a:cubicBezTo>
                    <a:pt x="156424" y="57380"/>
                    <a:pt x="139132" y="39695"/>
                    <a:pt x="114372" y="39695"/>
                  </a:cubicBezTo>
                  <a:cubicBezTo>
                    <a:pt x="89612" y="39695"/>
                    <a:pt x="72319" y="56594"/>
                    <a:pt x="71926" y="80961"/>
                  </a:cubicBezTo>
                  <a:cubicBezTo>
                    <a:pt x="71533" y="105328"/>
                    <a:pt x="89218" y="123014"/>
                    <a:pt x="113586" y="123014"/>
                  </a:cubicBezTo>
                  <a:cubicBezTo>
                    <a:pt x="137953" y="123407"/>
                    <a:pt x="155638" y="106114"/>
                    <a:pt x="156031" y="81747"/>
                  </a:cubicBezTo>
                  <a:close/>
                  <a:moveTo>
                    <a:pt x="124197" y="649655"/>
                  </a:moveTo>
                  <a:cubicBezTo>
                    <a:pt x="123804" y="625681"/>
                    <a:pt x="105725" y="608388"/>
                    <a:pt x="80965" y="608781"/>
                  </a:cubicBezTo>
                  <a:cubicBezTo>
                    <a:pt x="56598" y="609174"/>
                    <a:pt x="39306" y="627646"/>
                    <a:pt x="39699" y="651620"/>
                  </a:cubicBezTo>
                  <a:cubicBezTo>
                    <a:pt x="40092" y="675594"/>
                    <a:pt x="58563" y="692886"/>
                    <a:pt x="82930" y="692493"/>
                  </a:cubicBezTo>
                  <a:cubicBezTo>
                    <a:pt x="106904" y="692100"/>
                    <a:pt x="124590" y="673629"/>
                    <a:pt x="124197" y="6496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0487DAD-48B1-4833-9CD6-19F097034EAC}"/>
                </a:ext>
              </a:extLst>
            </p:cNvPr>
            <p:cNvSpPr/>
            <p:nvPr/>
          </p:nvSpPr>
          <p:spPr>
            <a:xfrm>
              <a:off x="5250371" y="4034494"/>
              <a:ext cx="950328" cy="173176"/>
            </a:xfrm>
            <a:custGeom>
              <a:avLst/>
              <a:gdLst>
                <a:gd name="connsiteX0" fmla="*/ 161939 w 950328"/>
                <a:gd name="connsiteY0" fmla="*/ 69706 h 173176"/>
                <a:gd name="connsiteX1" fmla="*/ 327006 w 950328"/>
                <a:gd name="connsiteY1" fmla="*/ 69706 h 173176"/>
                <a:gd name="connsiteX2" fmla="*/ 774651 w 950328"/>
                <a:gd name="connsiteY2" fmla="*/ 63024 h 173176"/>
                <a:gd name="connsiteX3" fmla="*/ 793515 w 950328"/>
                <a:gd name="connsiteY3" fmla="*/ 50841 h 173176"/>
                <a:gd name="connsiteX4" fmla="*/ 883909 w 950328"/>
                <a:gd name="connsiteY4" fmla="*/ 1714 h 173176"/>
                <a:gd name="connsiteX5" fmla="*/ 950329 w 950328"/>
                <a:gd name="connsiteY5" fmla="*/ 82282 h 173176"/>
                <a:gd name="connsiteX6" fmla="*/ 885874 w 950328"/>
                <a:gd name="connsiteY6" fmla="*/ 162458 h 173176"/>
                <a:gd name="connsiteX7" fmla="*/ 793515 w 950328"/>
                <a:gd name="connsiteY7" fmla="*/ 113724 h 173176"/>
                <a:gd name="connsiteX8" fmla="*/ 772293 w 950328"/>
                <a:gd name="connsiteY8" fmla="*/ 102326 h 173176"/>
                <a:gd name="connsiteX9" fmla="*/ 417006 w 950328"/>
                <a:gd name="connsiteY9" fmla="*/ 107435 h 173176"/>
                <a:gd name="connsiteX10" fmla="*/ 179232 w 950328"/>
                <a:gd name="connsiteY10" fmla="*/ 110186 h 173176"/>
                <a:gd name="connsiteX11" fmla="*/ 156830 w 950328"/>
                <a:gd name="connsiteY11" fmla="*/ 123156 h 173176"/>
                <a:gd name="connsiteX12" fmla="*/ 64078 w 950328"/>
                <a:gd name="connsiteY12" fmla="*/ 171104 h 173176"/>
                <a:gd name="connsiteX13" fmla="*/ 17 w 950328"/>
                <a:gd name="connsiteY13" fmla="*/ 89750 h 173176"/>
                <a:gd name="connsiteX14" fmla="*/ 64078 w 950328"/>
                <a:gd name="connsiteY14" fmla="*/ 11147 h 173176"/>
                <a:gd name="connsiteX15" fmla="*/ 158402 w 950328"/>
                <a:gd name="connsiteY15" fmla="*/ 60274 h 173176"/>
                <a:gd name="connsiteX16" fmla="*/ 161939 w 950328"/>
                <a:gd name="connsiteY16" fmla="*/ 69706 h 173176"/>
                <a:gd name="connsiteX17" fmla="*/ 124210 w 950328"/>
                <a:gd name="connsiteY17" fmla="*/ 90143 h 173176"/>
                <a:gd name="connsiteX18" fmla="*/ 80978 w 950328"/>
                <a:gd name="connsiteY18" fmla="*/ 48876 h 173176"/>
                <a:gd name="connsiteX19" fmla="*/ 39711 w 950328"/>
                <a:gd name="connsiteY19" fmla="*/ 92108 h 173176"/>
                <a:gd name="connsiteX20" fmla="*/ 82943 w 950328"/>
                <a:gd name="connsiteY20" fmla="*/ 133374 h 173176"/>
                <a:gd name="connsiteX21" fmla="*/ 124210 w 950328"/>
                <a:gd name="connsiteY21" fmla="*/ 90143 h 173176"/>
                <a:gd name="connsiteX22" fmla="*/ 826922 w 950328"/>
                <a:gd name="connsiteY22" fmla="*/ 82675 h 173176"/>
                <a:gd name="connsiteX23" fmla="*/ 868974 w 950328"/>
                <a:gd name="connsiteY23" fmla="*/ 125121 h 173176"/>
                <a:gd name="connsiteX24" fmla="*/ 910634 w 950328"/>
                <a:gd name="connsiteY24" fmla="*/ 82282 h 173176"/>
                <a:gd name="connsiteX25" fmla="*/ 868581 w 950328"/>
                <a:gd name="connsiteY25" fmla="*/ 39837 h 173176"/>
                <a:gd name="connsiteX26" fmla="*/ 826922 w 950328"/>
                <a:gd name="connsiteY26" fmla="*/ 82675 h 17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0328" h="173176">
                  <a:moveTo>
                    <a:pt x="161939" y="69706"/>
                  </a:moveTo>
                  <a:cubicBezTo>
                    <a:pt x="218141" y="69706"/>
                    <a:pt x="272377" y="70492"/>
                    <a:pt x="327006" y="69706"/>
                  </a:cubicBezTo>
                  <a:cubicBezTo>
                    <a:pt x="476352" y="67741"/>
                    <a:pt x="625305" y="65383"/>
                    <a:pt x="774651" y="63024"/>
                  </a:cubicBezTo>
                  <a:cubicBezTo>
                    <a:pt x="784083" y="63024"/>
                    <a:pt x="789192" y="60666"/>
                    <a:pt x="793515" y="50841"/>
                  </a:cubicBezTo>
                  <a:cubicBezTo>
                    <a:pt x="809236" y="13505"/>
                    <a:pt x="846572" y="-6146"/>
                    <a:pt x="883909" y="1714"/>
                  </a:cubicBezTo>
                  <a:cubicBezTo>
                    <a:pt x="924783" y="10361"/>
                    <a:pt x="950329" y="41409"/>
                    <a:pt x="950329" y="82282"/>
                  </a:cubicBezTo>
                  <a:cubicBezTo>
                    <a:pt x="950329" y="122370"/>
                    <a:pt x="925569" y="153025"/>
                    <a:pt x="885874" y="162458"/>
                  </a:cubicBezTo>
                  <a:cubicBezTo>
                    <a:pt x="847751" y="171104"/>
                    <a:pt x="810022" y="152239"/>
                    <a:pt x="793515" y="113724"/>
                  </a:cubicBezTo>
                  <a:cubicBezTo>
                    <a:pt x="788406" y="101933"/>
                    <a:pt x="781725" y="102326"/>
                    <a:pt x="772293" y="102326"/>
                  </a:cubicBezTo>
                  <a:cubicBezTo>
                    <a:pt x="653995" y="104291"/>
                    <a:pt x="535304" y="105863"/>
                    <a:pt x="417006" y="107435"/>
                  </a:cubicBezTo>
                  <a:cubicBezTo>
                    <a:pt x="337617" y="108614"/>
                    <a:pt x="258621" y="109401"/>
                    <a:pt x="179232" y="110186"/>
                  </a:cubicBezTo>
                  <a:cubicBezTo>
                    <a:pt x="168621" y="110186"/>
                    <a:pt x="161939" y="111366"/>
                    <a:pt x="156830" y="123156"/>
                  </a:cubicBezTo>
                  <a:cubicBezTo>
                    <a:pt x="140717" y="160885"/>
                    <a:pt x="101808" y="179750"/>
                    <a:pt x="64078" y="171104"/>
                  </a:cubicBezTo>
                  <a:cubicBezTo>
                    <a:pt x="25956" y="162064"/>
                    <a:pt x="-769" y="128658"/>
                    <a:pt x="17" y="89750"/>
                  </a:cubicBezTo>
                  <a:cubicBezTo>
                    <a:pt x="803" y="50841"/>
                    <a:pt x="27135" y="18614"/>
                    <a:pt x="64078" y="11147"/>
                  </a:cubicBezTo>
                  <a:cubicBezTo>
                    <a:pt x="105345" y="2893"/>
                    <a:pt x="141502" y="21758"/>
                    <a:pt x="158402" y="60274"/>
                  </a:cubicBezTo>
                  <a:cubicBezTo>
                    <a:pt x="159581" y="63418"/>
                    <a:pt x="160760" y="66562"/>
                    <a:pt x="161939" y="69706"/>
                  </a:cubicBezTo>
                  <a:close/>
                  <a:moveTo>
                    <a:pt x="124210" y="90143"/>
                  </a:moveTo>
                  <a:cubicBezTo>
                    <a:pt x="123817" y="66562"/>
                    <a:pt x="104952" y="48483"/>
                    <a:pt x="80978" y="48876"/>
                  </a:cubicBezTo>
                  <a:cubicBezTo>
                    <a:pt x="57004" y="49269"/>
                    <a:pt x="38925" y="68134"/>
                    <a:pt x="39711" y="92108"/>
                  </a:cubicBezTo>
                  <a:cubicBezTo>
                    <a:pt x="40498" y="116082"/>
                    <a:pt x="58969" y="133767"/>
                    <a:pt x="82943" y="133374"/>
                  </a:cubicBezTo>
                  <a:cubicBezTo>
                    <a:pt x="106917" y="132588"/>
                    <a:pt x="124603" y="114117"/>
                    <a:pt x="124210" y="90143"/>
                  </a:cubicBezTo>
                  <a:close/>
                  <a:moveTo>
                    <a:pt x="826922" y="82675"/>
                  </a:moveTo>
                  <a:cubicBezTo>
                    <a:pt x="826922" y="107042"/>
                    <a:pt x="845393" y="125121"/>
                    <a:pt x="868974" y="125121"/>
                  </a:cubicBezTo>
                  <a:cubicBezTo>
                    <a:pt x="892555" y="124728"/>
                    <a:pt x="910634" y="106256"/>
                    <a:pt x="910634" y="82282"/>
                  </a:cubicBezTo>
                  <a:cubicBezTo>
                    <a:pt x="910634" y="58308"/>
                    <a:pt x="892162" y="39837"/>
                    <a:pt x="868581" y="39837"/>
                  </a:cubicBezTo>
                  <a:cubicBezTo>
                    <a:pt x="844607" y="39837"/>
                    <a:pt x="826922" y="58308"/>
                    <a:pt x="826922" y="8267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BF29AA6-B7B9-4CB6-AC36-C8F22310EF3A}"/>
                </a:ext>
              </a:extLst>
            </p:cNvPr>
            <p:cNvSpPr/>
            <p:nvPr/>
          </p:nvSpPr>
          <p:spPr>
            <a:xfrm>
              <a:off x="4410942" y="1903216"/>
              <a:ext cx="807860" cy="616911"/>
            </a:xfrm>
            <a:custGeom>
              <a:avLst/>
              <a:gdLst>
                <a:gd name="connsiteX0" fmla="*/ 648048 w 807860"/>
                <a:gd name="connsiteY0" fmla="*/ 112106 h 616911"/>
                <a:gd name="connsiteX1" fmla="*/ 696782 w 807860"/>
                <a:gd name="connsiteY1" fmla="*/ 5599 h 616911"/>
                <a:gd name="connsiteX2" fmla="*/ 794642 w 807860"/>
                <a:gd name="connsiteY2" fmla="*/ 37826 h 616911"/>
                <a:gd name="connsiteX3" fmla="*/ 783245 w 807860"/>
                <a:gd name="connsiteY3" fmla="*/ 140403 h 616911"/>
                <a:gd name="connsiteX4" fmla="*/ 670843 w 807860"/>
                <a:gd name="connsiteY4" fmla="*/ 143940 h 616911"/>
                <a:gd name="connsiteX5" fmla="*/ 175643 w 807860"/>
                <a:gd name="connsiteY5" fmla="*/ 494117 h 616911"/>
                <a:gd name="connsiteX6" fmla="*/ 162673 w 807860"/>
                <a:gd name="connsiteY6" fmla="*/ 522414 h 616911"/>
                <a:gd name="connsiteX7" fmla="*/ 89573 w 807860"/>
                <a:gd name="connsiteY7" fmla="*/ 616345 h 616911"/>
                <a:gd name="connsiteX8" fmla="*/ 358 w 807860"/>
                <a:gd name="connsiteY8" fmla="*/ 543244 h 616911"/>
                <a:gd name="connsiteX9" fmla="*/ 77389 w 807860"/>
                <a:gd name="connsiteY9" fmla="*/ 453244 h 616911"/>
                <a:gd name="connsiteX10" fmla="*/ 143416 w 807860"/>
                <a:gd name="connsiteY10" fmla="*/ 468571 h 616911"/>
                <a:gd name="connsiteX11" fmla="*/ 648048 w 807860"/>
                <a:gd name="connsiteY11" fmla="*/ 112106 h 616911"/>
                <a:gd name="connsiteX12" fmla="*/ 82891 w 807860"/>
                <a:gd name="connsiteY12" fmla="*/ 492152 h 616911"/>
                <a:gd name="connsiteX13" fmla="*/ 39660 w 807860"/>
                <a:gd name="connsiteY13" fmla="*/ 533812 h 616911"/>
                <a:gd name="connsiteX14" fmla="*/ 81319 w 807860"/>
                <a:gd name="connsiteY14" fmla="*/ 577437 h 616911"/>
                <a:gd name="connsiteX15" fmla="*/ 124944 w 807860"/>
                <a:gd name="connsiteY15" fmla="*/ 534991 h 616911"/>
                <a:gd name="connsiteX16" fmla="*/ 82891 w 807860"/>
                <a:gd name="connsiteY16" fmla="*/ 492152 h 616911"/>
                <a:gd name="connsiteX17" fmla="*/ 768310 w 807860"/>
                <a:gd name="connsiteY17" fmla="*/ 81844 h 616911"/>
                <a:gd name="connsiteX18" fmla="*/ 725865 w 807860"/>
                <a:gd name="connsiteY18" fmla="*/ 39791 h 616911"/>
                <a:gd name="connsiteX19" fmla="*/ 684205 w 807860"/>
                <a:gd name="connsiteY19" fmla="*/ 82630 h 616911"/>
                <a:gd name="connsiteX20" fmla="*/ 727044 w 807860"/>
                <a:gd name="connsiteY20" fmla="*/ 125076 h 616911"/>
                <a:gd name="connsiteX21" fmla="*/ 768310 w 807860"/>
                <a:gd name="connsiteY21" fmla="*/ 81844 h 61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7860" h="616911">
                  <a:moveTo>
                    <a:pt x="648048" y="112106"/>
                  </a:moveTo>
                  <a:cubicBezTo>
                    <a:pt x="638222" y="58656"/>
                    <a:pt x="655122" y="22106"/>
                    <a:pt x="696782" y="5599"/>
                  </a:cubicBezTo>
                  <a:cubicBezTo>
                    <a:pt x="732939" y="-8550"/>
                    <a:pt x="773420" y="4813"/>
                    <a:pt x="794642" y="37826"/>
                  </a:cubicBezTo>
                  <a:cubicBezTo>
                    <a:pt x="815865" y="70840"/>
                    <a:pt x="811149" y="112892"/>
                    <a:pt x="783245" y="140403"/>
                  </a:cubicBezTo>
                  <a:cubicBezTo>
                    <a:pt x="751804" y="171451"/>
                    <a:pt x="712109" y="172631"/>
                    <a:pt x="670843" y="143940"/>
                  </a:cubicBezTo>
                  <a:cubicBezTo>
                    <a:pt x="505776" y="260666"/>
                    <a:pt x="340709" y="377392"/>
                    <a:pt x="175643" y="494117"/>
                  </a:cubicBezTo>
                  <a:cubicBezTo>
                    <a:pt x="165031" y="501585"/>
                    <a:pt x="159529" y="507873"/>
                    <a:pt x="162673" y="522414"/>
                  </a:cubicBezTo>
                  <a:cubicBezTo>
                    <a:pt x="171320" y="568004"/>
                    <a:pt x="137913" y="609664"/>
                    <a:pt x="89573" y="616345"/>
                  </a:cubicBezTo>
                  <a:cubicBezTo>
                    <a:pt x="47913" y="621847"/>
                    <a:pt x="4288" y="586476"/>
                    <a:pt x="358" y="543244"/>
                  </a:cubicBezTo>
                  <a:cubicBezTo>
                    <a:pt x="-3965" y="495689"/>
                    <a:pt x="31406" y="452458"/>
                    <a:pt x="77389" y="453244"/>
                  </a:cubicBezTo>
                  <a:cubicBezTo>
                    <a:pt x="97826" y="453637"/>
                    <a:pt x="118263" y="462283"/>
                    <a:pt x="143416" y="468571"/>
                  </a:cubicBezTo>
                  <a:cubicBezTo>
                    <a:pt x="308482" y="352632"/>
                    <a:pt x="478265" y="232369"/>
                    <a:pt x="648048" y="112106"/>
                  </a:cubicBezTo>
                  <a:close/>
                  <a:moveTo>
                    <a:pt x="82891" y="492152"/>
                  </a:moveTo>
                  <a:cubicBezTo>
                    <a:pt x="59310" y="492152"/>
                    <a:pt x="40053" y="511017"/>
                    <a:pt x="39660" y="533812"/>
                  </a:cubicBezTo>
                  <a:cubicBezTo>
                    <a:pt x="39660" y="557000"/>
                    <a:pt x="58917" y="577437"/>
                    <a:pt x="81319" y="577437"/>
                  </a:cubicBezTo>
                  <a:cubicBezTo>
                    <a:pt x="103721" y="577830"/>
                    <a:pt x="124551" y="557393"/>
                    <a:pt x="124944" y="534991"/>
                  </a:cubicBezTo>
                  <a:cubicBezTo>
                    <a:pt x="125337" y="512196"/>
                    <a:pt x="106079" y="492152"/>
                    <a:pt x="82891" y="492152"/>
                  </a:cubicBezTo>
                  <a:close/>
                  <a:moveTo>
                    <a:pt x="768310" y="81844"/>
                  </a:moveTo>
                  <a:cubicBezTo>
                    <a:pt x="767917" y="58263"/>
                    <a:pt x="749053" y="39398"/>
                    <a:pt x="725865" y="39791"/>
                  </a:cubicBezTo>
                  <a:cubicBezTo>
                    <a:pt x="702284" y="40184"/>
                    <a:pt x="683812" y="59442"/>
                    <a:pt x="684205" y="82630"/>
                  </a:cubicBezTo>
                  <a:cubicBezTo>
                    <a:pt x="684598" y="105818"/>
                    <a:pt x="704642" y="125862"/>
                    <a:pt x="727044" y="125076"/>
                  </a:cubicBezTo>
                  <a:cubicBezTo>
                    <a:pt x="749446" y="125076"/>
                    <a:pt x="768310" y="105032"/>
                    <a:pt x="768310" y="8184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43D4925-1BBF-4766-AAC2-D2851312F0A9}"/>
                </a:ext>
              </a:extLst>
            </p:cNvPr>
            <p:cNvSpPr/>
            <p:nvPr/>
          </p:nvSpPr>
          <p:spPr>
            <a:xfrm>
              <a:off x="7586936" y="3044809"/>
              <a:ext cx="291173" cy="812576"/>
            </a:xfrm>
            <a:custGeom>
              <a:avLst/>
              <a:gdLst>
                <a:gd name="connsiteX0" fmla="*/ 102507 w 291173"/>
                <a:gd name="connsiteY0" fmla="*/ 103184 h 812576"/>
                <a:gd name="connsiteX1" fmla="*/ 102507 w 291173"/>
                <a:gd name="connsiteY1" fmla="*/ 649475 h 812576"/>
                <a:gd name="connsiteX2" fmla="*/ 161852 w 291173"/>
                <a:gd name="connsiteY2" fmla="*/ 749694 h 812576"/>
                <a:gd name="connsiteX3" fmla="*/ 82463 w 291173"/>
                <a:gd name="connsiteY3" fmla="*/ 812577 h 812576"/>
                <a:gd name="connsiteX4" fmla="*/ 2288 w 291173"/>
                <a:gd name="connsiteY4" fmla="*/ 747729 h 812576"/>
                <a:gd name="connsiteX5" fmla="*/ 62812 w 291173"/>
                <a:gd name="connsiteY5" fmla="*/ 649475 h 812576"/>
                <a:gd name="connsiteX6" fmla="*/ 62812 w 291173"/>
                <a:gd name="connsiteY6" fmla="*/ 628646 h 812576"/>
                <a:gd name="connsiteX7" fmla="*/ 61633 w 291173"/>
                <a:gd name="connsiteY7" fmla="*/ 98075 h 812576"/>
                <a:gd name="connsiteX8" fmla="*/ 97397 w 291173"/>
                <a:gd name="connsiteY8" fmla="*/ 62703 h 812576"/>
                <a:gd name="connsiteX9" fmla="*/ 139450 w 291173"/>
                <a:gd name="connsiteY9" fmla="*/ 39908 h 812576"/>
                <a:gd name="connsiteX10" fmla="*/ 232202 w 291173"/>
                <a:gd name="connsiteY10" fmla="*/ 3358 h 812576"/>
                <a:gd name="connsiteX11" fmla="*/ 291154 w 291173"/>
                <a:gd name="connsiteY11" fmla="*/ 84319 h 812576"/>
                <a:gd name="connsiteX12" fmla="*/ 225914 w 291173"/>
                <a:gd name="connsiteY12" fmla="*/ 162136 h 812576"/>
                <a:gd name="connsiteX13" fmla="*/ 137485 w 291173"/>
                <a:gd name="connsiteY13" fmla="*/ 119691 h 812576"/>
                <a:gd name="connsiteX14" fmla="*/ 102507 w 291173"/>
                <a:gd name="connsiteY14" fmla="*/ 103184 h 812576"/>
                <a:gd name="connsiteX15" fmla="*/ 208621 w 291173"/>
                <a:gd name="connsiteY15" fmla="*/ 124014 h 812576"/>
                <a:gd name="connsiteX16" fmla="*/ 251853 w 291173"/>
                <a:gd name="connsiteY16" fmla="*/ 82354 h 812576"/>
                <a:gd name="connsiteX17" fmla="*/ 210979 w 291173"/>
                <a:gd name="connsiteY17" fmla="*/ 38729 h 812576"/>
                <a:gd name="connsiteX18" fmla="*/ 166961 w 291173"/>
                <a:gd name="connsiteY18" fmla="*/ 81175 h 812576"/>
                <a:gd name="connsiteX19" fmla="*/ 208621 w 291173"/>
                <a:gd name="connsiteY19" fmla="*/ 124014 h 812576"/>
                <a:gd name="connsiteX20" fmla="*/ 81677 w 291173"/>
                <a:gd name="connsiteY20" fmla="*/ 688777 h 812576"/>
                <a:gd name="connsiteX21" fmla="*/ 40017 w 291173"/>
                <a:gd name="connsiteY21" fmla="*/ 732009 h 812576"/>
                <a:gd name="connsiteX22" fmla="*/ 83642 w 291173"/>
                <a:gd name="connsiteY22" fmla="*/ 773275 h 812576"/>
                <a:gd name="connsiteX23" fmla="*/ 125302 w 291173"/>
                <a:gd name="connsiteY23" fmla="*/ 730044 h 812576"/>
                <a:gd name="connsiteX24" fmla="*/ 81677 w 291173"/>
                <a:gd name="connsiteY24" fmla="*/ 688777 h 81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1173" h="812576">
                  <a:moveTo>
                    <a:pt x="102507" y="103184"/>
                  </a:moveTo>
                  <a:cubicBezTo>
                    <a:pt x="102507" y="285936"/>
                    <a:pt x="102507" y="467902"/>
                    <a:pt x="102507" y="649475"/>
                  </a:cubicBezTo>
                  <a:cubicBezTo>
                    <a:pt x="153206" y="673842"/>
                    <a:pt x="171677" y="705284"/>
                    <a:pt x="161852" y="749694"/>
                  </a:cubicBezTo>
                  <a:cubicBezTo>
                    <a:pt x="153206" y="787424"/>
                    <a:pt x="121372" y="812577"/>
                    <a:pt x="82463" y="812577"/>
                  </a:cubicBezTo>
                  <a:cubicBezTo>
                    <a:pt x="42769" y="812577"/>
                    <a:pt x="11327" y="787031"/>
                    <a:pt x="2288" y="747729"/>
                  </a:cubicBezTo>
                  <a:cubicBezTo>
                    <a:pt x="-7145" y="706070"/>
                    <a:pt x="12506" y="673449"/>
                    <a:pt x="62812" y="649475"/>
                  </a:cubicBezTo>
                  <a:cubicBezTo>
                    <a:pt x="62812" y="642794"/>
                    <a:pt x="62812" y="635720"/>
                    <a:pt x="62812" y="628646"/>
                  </a:cubicBezTo>
                  <a:cubicBezTo>
                    <a:pt x="62419" y="451789"/>
                    <a:pt x="62026" y="274932"/>
                    <a:pt x="61633" y="98075"/>
                  </a:cubicBezTo>
                  <a:cubicBezTo>
                    <a:pt x="61633" y="65061"/>
                    <a:pt x="64384" y="61524"/>
                    <a:pt x="97397" y="62703"/>
                  </a:cubicBezTo>
                  <a:cubicBezTo>
                    <a:pt x="117048" y="63489"/>
                    <a:pt x="129625" y="60738"/>
                    <a:pt x="139450" y="39908"/>
                  </a:cubicBezTo>
                  <a:cubicBezTo>
                    <a:pt x="154778" y="6502"/>
                    <a:pt x="195651" y="-6861"/>
                    <a:pt x="232202" y="3358"/>
                  </a:cubicBezTo>
                  <a:cubicBezTo>
                    <a:pt x="268359" y="13576"/>
                    <a:pt x="291940" y="46590"/>
                    <a:pt x="291154" y="84319"/>
                  </a:cubicBezTo>
                  <a:cubicBezTo>
                    <a:pt x="289975" y="122835"/>
                    <a:pt x="264429" y="153490"/>
                    <a:pt x="225914" y="162136"/>
                  </a:cubicBezTo>
                  <a:cubicBezTo>
                    <a:pt x="190935" y="169996"/>
                    <a:pt x="152419" y="153097"/>
                    <a:pt x="137485" y="119691"/>
                  </a:cubicBezTo>
                  <a:cubicBezTo>
                    <a:pt x="129625" y="102791"/>
                    <a:pt x="120585" y="98075"/>
                    <a:pt x="102507" y="103184"/>
                  </a:cubicBezTo>
                  <a:close/>
                  <a:moveTo>
                    <a:pt x="208621" y="124014"/>
                  </a:moveTo>
                  <a:cubicBezTo>
                    <a:pt x="231416" y="124407"/>
                    <a:pt x="251067" y="105935"/>
                    <a:pt x="251853" y="82354"/>
                  </a:cubicBezTo>
                  <a:cubicBezTo>
                    <a:pt x="252638" y="59166"/>
                    <a:pt x="234560" y="39908"/>
                    <a:pt x="210979" y="38729"/>
                  </a:cubicBezTo>
                  <a:cubicBezTo>
                    <a:pt x="187398" y="37550"/>
                    <a:pt x="166961" y="56808"/>
                    <a:pt x="166961" y="81175"/>
                  </a:cubicBezTo>
                  <a:cubicBezTo>
                    <a:pt x="166568" y="104363"/>
                    <a:pt x="185040" y="123621"/>
                    <a:pt x="208621" y="124014"/>
                  </a:cubicBezTo>
                  <a:close/>
                  <a:moveTo>
                    <a:pt x="81677" y="688777"/>
                  </a:moveTo>
                  <a:cubicBezTo>
                    <a:pt x="57703" y="689170"/>
                    <a:pt x="39624" y="708428"/>
                    <a:pt x="40017" y="732009"/>
                  </a:cubicBezTo>
                  <a:cubicBezTo>
                    <a:pt x="40803" y="755590"/>
                    <a:pt x="60061" y="773668"/>
                    <a:pt x="83642" y="773275"/>
                  </a:cubicBezTo>
                  <a:cubicBezTo>
                    <a:pt x="107223" y="772882"/>
                    <a:pt x="125695" y="753625"/>
                    <a:pt x="125302" y="730044"/>
                  </a:cubicBezTo>
                  <a:cubicBezTo>
                    <a:pt x="124908" y="706070"/>
                    <a:pt x="105651" y="687991"/>
                    <a:pt x="81677" y="68877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C90641B-9037-4854-B256-0C308675F128}"/>
                </a:ext>
              </a:extLst>
            </p:cNvPr>
            <p:cNvSpPr/>
            <p:nvPr/>
          </p:nvSpPr>
          <p:spPr>
            <a:xfrm>
              <a:off x="4358113" y="2776802"/>
              <a:ext cx="734275" cy="324079"/>
            </a:xfrm>
            <a:custGeom>
              <a:avLst/>
              <a:gdLst>
                <a:gd name="connsiteX0" fmla="*/ 102707 w 734275"/>
                <a:gd name="connsiteY0" fmla="*/ 221059 h 324079"/>
                <a:gd name="connsiteX1" fmla="*/ 571574 w 734275"/>
                <a:gd name="connsiteY1" fmla="*/ 221059 h 324079"/>
                <a:gd name="connsiteX2" fmla="*/ 652535 w 734275"/>
                <a:gd name="connsiteY2" fmla="*/ 160534 h 324079"/>
                <a:gd name="connsiteX3" fmla="*/ 733103 w 734275"/>
                <a:gd name="connsiteY3" fmla="*/ 227347 h 324079"/>
                <a:gd name="connsiteX4" fmla="*/ 679260 w 734275"/>
                <a:gd name="connsiteY4" fmla="*/ 319313 h 324079"/>
                <a:gd name="connsiteX5" fmla="*/ 580614 w 734275"/>
                <a:gd name="connsiteY5" fmla="*/ 280797 h 324079"/>
                <a:gd name="connsiteX6" fmla="*/ 549565 w 734275"/>
                <a:gd name="connsiteY6" fmla="*/ 262325 h 324079"/>
                <a:gd name="connsiteX7" fmla="*/ 93667 w 734275"/>
                <a:gd name="connsiteY7" fmla="*/ 260360 h 324079"/>
                <a:gd name="connsiteX8" fmla="*/ 62619 w 734275"/>
                <a:gd name="connsiteY8" fmla="*/ 229312 h 324079"/>
                <a:gd name="connsiteX9" fmla="*/ 62619 w 734275"/>
                <a:gd name="connsiteY9" fmla="*/ 209661 h 324079"/>
                <a:gd name="connsiteX10" fmla="*/ 32750 w 734275"/>
                <a:gd name="connsiteY10" fmla="*/ 145207 h 324079"/>
                <a:gd name="connsiteX11" fmla="*/ 5632 w 734275"/>
                <a:gd name="connsiteY11" fmla="*/ 53241 h 324079"/>
                <a:gd name="connsiteX12" fmla="*/ 88558 w 734275"/>
                <a:gd name="connsiteY12" fmla="*/ 184 h 324079"/>
                <a:gd name="connsiteX13" fmla="*/ 161659 w 734275"/>
                <a:gd name="connsiteY13" fmla="*/ 61102 h 324079"/>
                <a:gd name="connsiteX14" fmla="*/ 125501 w 734275"/>
                <a:gd name="connsiteY14" fmla="*/ 150709 h 324079"/>
                <a:gd name="connsiteX15" fmla="*/ 102314 w 734275"/>
                <a:gd name="connsiteY15" fmla="*/ 192762 h 324079"/>
                <a:gd name="connsiteX16" fmla="*/ 102707 w 734275"/>
                <a:gd name="connsiteY16" fmla="*/ 221059 h 324079"/>
                <a:gd name="connsiteX17" fmla="*/ 694195 w 734275"/>
                <a:gd name="connsiteY17" fmla="*/ 241103 h 324079"/>
                <a:gd name="connsiteX18" fmla="*/ 651356 w 734275"/>
                <a:gd name="connsiteY18" fmla="*/ 200229 h 324079"/>
                <a:gd name="connsiteX19" fmla="*/ 609697 w 734275"/>
                <a:gd name="connsiteY19" fmla="*/ 242675 h 324079"/>
                <a:gd name="connsiteX20" fmla="*/ 652928 w 734275"/>
                <a:gd name="connsiteY20" fmla="*/ 283548 h 324079"/>
                <a:gd name="connsiteX21" fmla="*/ 694195 w 734275"/>
                <a:gd name="connsiteY21" fmla="*/ 241103 h 324079"/>
                <a:gd name="connsiteX22" fmla="*/ 124322 w 734275"/>
                <a:gd name="connsiteY22" fmla="*/ 80359 h 324079"/>
                <a:gd name="connsiteX23" fmla="*/ 81484 w 734275"/>
                <a:gd name="connsiteY23" fmla="*/ 39093 h 324079"/>
                <a:gd name="connsiteX24" fmla="*/ 40610 w 734275"/>
                <a:gd name="connsiteY24" fmla="*/ 82324 h 324079"/>
                <a:gd name="connsiteX25" fmla="*/ 83449 w 734275"/>
                <a:gd name="connsiteY25" fmla="*/ 123984 h 324079"/>
                <a:gd name="connsiteX26" fmla="*/ 124322 w 734275"/>
                <a:gd name="connsiteY26" fmla="*/ 80359 h 3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34275" h="324079">
                  <a:moveTo>
                    <a:pt x="102707" y="221059"/>
                  </a:moveTo>
                  <a:cubicBezTo>
                    <a:pt x="260699" y="221059"/>
                    <a:pt x="415547" y="221059"/>
                    <a:pt x="571574" y="221059"/>
                  </a:cubicBezTo>
                  <a:cubicBezTo>
                    <a:pt x="585330" y="184115"/>
                    <a:pt x="610090" y="160534"/>
                    <a:pt x="652535" y="160534"/>
                  </a:cubicBezTo>
                  <a:cubicBezTo>
                    <a:pt x="693016" y="160534"/>
                    <a:pt x="726029" y="188046"/>
                    <a:pt x="733103" y="227347"/>
                  </a:cubicBezTo>
                  <a:cubicBezTo>
                    <a:pt x="739785" y="267435"/>
                    <a:pt x="717383" y="305950"/>
                    <a:pt x="679260" y="319313"/>
                  </a:cubicBezTo>
                  <a:cubicBezTo>
                    <a:pt x="641138" y="332675"/>
                    <a:pt x="597906" y="317348"/>
                    <a:pt x="580614" y="280797"/>
                  </a:cubicBezTo>
                  <a:cubicBezTo>
                    <a:pt x="573539" y="265470"/>
                    <a:pt x="564893" y="262325"/>
                    <a:pt x="549565" y="262325"/>
                  </a:cubicBezTo>
                  <a:cubicBezTo>
                    <a:pt x="397468" y="262325"/>
                    <a:pt x="245764" y="261146"/>
                    <a:pt x="93667" y="260360"/>
                  </a:cubicBezTo>
                  <a:cubicBezTo>
                    <a:pt x="67335" y="260360"/>
                    <a:pt x="63012" y="255644"/>
                    <a:pt x="62619" y="229312"/>
                  </a:cubicBezTo>
                  <a:cubicBezTo>
                    <a:pt x="62619" y="222631"/>
                    <a:pt x="62619" y="216343"/>
                    <a:pt x="62619" y="209661"/>
                  </a:cubicBezTo>
                  <a:cubicBezTo>
                    <a:pt x="63012" y="183329"/>
                    <a:pt x="66156" y="160141"/>
                    <a:pt x="32750" y="145207"/>
                  </a:cubicBezTo>
                  <a:cubicBezTo>
                    <a:pt x="1309" y="131058"/>
                    <a:pt x="-6945" y="87041"/>
                    <a:pt x="5632" y="53241"/>
                  </a:cubicBezTo>
                  <a:cubicBezTo>
                    <a:pt x="18601" y="18263"/>
                    <a:pt x="50435" y="-2174"/>
                    <a:pt x="88558" y="184"/>
                  </a:cubicBezTo>
                  <a:cubicBezTo>
                    <a:pt x="123536" y="2149"/>
                    <a:pt x="152620" y="26516"/>
                    <a:pt x="161659" y="61102"/>
                  </a:cubicBezTo>
                  <a:cubicBezTo>
                    <a:pt x="170698" y="95294"/>
                    <a:pt x="156943" y="136168"/>
                    <a:pt x="125501" y="150709"/>
                  </a:cubicBezTo>
                  <a:cubicBezTo>
                    <a:pt x="104279" y="160534"/>
                    <a:pt x="100348" y="173111"/>
                    <a:pt x="102314" y="192762"/>
                  </a:cubicBezTo>
                  <a:cubicBezTo>
                    <a:pt x="103493" y="201015"/>
                    <a:pt x="102707" y="209268"/>
                    <a:pt x="102707" y="221059"/>
                  </a:cubicBezTo>
                  <a:close/>
                  <a:moveTo>
                    <a:pt x="694195" y="241103"/>
                  </a:moveTo>
                  <a:cubicBezTo>
                    <a:pt x="693802" y="217129"/>
                    <a:pt x="675723" y="199836"/>
                    <a:pt x="651356" y="200229"/>
                  </a:cubicBezTo>
                  <a:cubicBezTo>
                    <a:pt x="626989" y="200622"/>
                    <a:pt x="609304" y="218701"/>
                    <a:pt x="609697" y="242675"/>
                  </a:cubicBezTo>
                  <a:cubicBezTo>
                    <a:pt x="610090" y="266649"/>
                    <a:pt x="628168" y="283941"/>
                    <a:pt x="652928" y="283548"/>
                  </a:cubicBezTo>
                  <a:cubicBezTo>
                    <a:pt x="677295" y="283155"/>
                    <a:pt x="694588" y="265470"/>
                    <a:pt x="694195" y="241103"/>
                  </a:cubicBezTo>
                  <a:close/>
                  <a:moveTo>
                    <a:pt x="124322" y="80359"/>
                  </a:moveTo>
                  <a:cubicBezTo>
                    <a:pt x="123929" y="56385"/>
                    <a:pt x="105458" y="38700"/>
                    <a:pt x="81484" y="39093"/>
                  </a:cubicBezTo>
                  <a:cubicBezTo>
                    <a:pt x="57510" y="39486"/>
                    <a:pt x="40217" y="57564"/>
                    <a:pt x="40610" y="82324"/>
                  </a:cubicBezTo>
                  <a:cubicBezTo>
                    <a:pt x="41003" y="106298"/>
                    <a:pt x="59868" y="124377"/>
                    <a:pt x="83449" y="123984"/>
                  </a:cubicBezTo>
                  <a:cubicBezTo>
                    <a:pt x="107030" y="123591"/>
                    <a:pt x="124715" y="104726"/>
                    <a:pt x="124322" y="8035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25BB2B9-F45F-4DD3-ADB6-08209FAB27BB}"/>
                </a:ext>
              </a:extLst>
            </p:cNvPr>
            <p:cNvSpPr/>
            <p:nvPr/>
          </p:nvSpPr>
          <p:spPr>
            <a:xfrm>
              <a:off x="7048357" y="4009827"/>
              <a:ext cx="639210" cy="543589"/>
            </a:xfrm>
            <a:custGeom>
              <a:avLst/>
              <a:gdLst>
                <a:gd name="connsiteX0" fmla="*/ 535758 w 639210"/>
                <a:gd name="connsiteY0" fmla="*/ 380095 h 543589"/>
                <a:gd name="connsiteX1" fmla="*/ 535365 w 639210"/>
                <a:gd name="connsiteY1" fmla="*/ 274767 h 543589"/>
                <a:gd name="connsiteX2" fmla="*/ 526326 w 639210"/>
                <a:gd name="connsiteY2" fmla="*/ 259439 h 543589"/>
                <a:gd name="connsiteX3" fmla="*/ 290909 w 639210"/>
                <a:gd name="connsiteY3" fmla="*/ 106949 h 543589"/>
                <a:gd name="connsiteX4" fmla="*/ 284228 w 639210"/>
                <a:gd name="connsiteY4" fmla="*/ 103412 h 543589"/>
                <a:gd name="connsiteX5" fmla="*/ 166323 w 639210"/>
                <a:gd name="connsiteY5" fmla="*/ 103019 h 543589"/>
                <a:gd name="connsiteX6" fmla="*/ 155712 w 639210"/>
                <a:gd name="connsiteY6" fmla="*/ 117167 h 543589"/>
                <a:gd name="connsiteX7" fmla="*/ 62174 w 639210"/>
                <a:gd name="connsiteY7" fmla="*/ 161578 h 543589"/>
                <a:gd name="connsiteX8" fmla="*/ 78 w 639210"/>
                <a:gd name="connsiteY8" fmla="*/ 87298 h 543589"/>
                <a:gd name="connsiteX9" fmla="*/ 59423 w 639210"/>
                <a:gd name="connsiteY9" fmla="*/ 3193 h 543589"/>
                <a:gd name="connsiteX10" fmla="*/ 155712 w 639210"/>
                <a:gd name="connsiteY10" fmla="*/ 47604 h 543589"/>
                <a:gd name="connsiteX11" fmla="*/ 180472 w 639210"/>
                <a:gd name="connsiteY11" fmla="*/ 62931 h 543589"/>
                <a:gd name="connsiteX12" fmla="*/ 295625 w 639210"/>
                <a:gd name="connsiteY12" fmla="*/ 66468 h 543589"/>
                <a:gd name="connsiteX13" fmla="*/ 392307 w 639210"/>
                <a:gd name="connsiteY13" fmla="*/ 125421 h 543589"/>
                <a:gd name="connsiteX14" fmla="*/ 555802 w 639210"/>
                <a:gd name="connsiteY14" fmla="*/ 230356 h 543589"/>
                <a:gd name="connsiteX15" fmla="*/ 576238 w 639210"/>
                <a:gd name="connsiteY15" fmla="*/ 266906 h 543589"/>
                <a:gd name="connsiteX16" fmla="*/ 575845 w 639210"/>
                <a:gd name="connsiteY16" fmla="*/ 380095 h 543589"/>
                <a:gd name="connsiteX17" fmla="*/ 636763 w 639210"/>
                <a:gd name="connsiteY17" fmla="*/ 480314 h 543589"/>
                <a:gd name="connsiteX18" fmla="*/ 557373 w 639210"/>
                <a:gd name="connsiteY18" fmla="*/ 543589 h 543589"/>
                <a:gd name="connsiteX19" fmla="*/ 477199 w 639210"/>
                <a:gd name="connsiteY19" fmla="*/ 483458 h 543589"/>
                <a:gd name="connsiteX20" fmla="*/ 535758 w 639210"/>
                <a:gd name="connsiteY20" fmla="*/ 380095 h 543589"/>
                <a:gd name="connsiteX21" fmla="*/ 81825 w 639210"/>
                <a:gd name="connsiteY21" fmla="*/ 124242 h 543589"/>
                <a:gd name="connsiteX22" fmla="*/ 123484 w 639210"/>
                <a:gd name="connsiteY22" fmla="*/ 81796 h 543589"/>
                <a:gd name="connsiteX23" fmla="*/ 81432 w 639210"/>
                <a:gd name="connsiteY23" fmla="*/ 40136 h 543589"/>
                <a:gd name="connsiteX24" fmla="*/ 39772 w 639210"/>
                <a:gd name="connsiteY24" fmla="*/ 82582 h 543589"/>
                <a:gd name="connsiteX25" fmla="*/ 81825 w 639210"/>
                <a:gd name="connsiteY25" fmla="*/ 124242 h 543589"/>
                <a:gd name="connsiteX26" fmla="*/ 514142 w 639210"/>
                <a:gd name="connsiteY26" fmla="*/ 459091 h 543589"/>
                <a:gd name="connsiteX27" fmla="*/ 553837 w 639210"/>
                <a:gd name="connsiteY27" fmla="*/ 503895 h 543589"/>
                <a:gd name="connsiteX28" fmla="*/ 598247 w 639210"/>
                <a:gd name="connsiteY28" fmla="*/ 464200 h 543589"/>
                <a:gd name="connsiteX29" fmla="*/ 558553 w 639210"/>
                <a:gd name="connsiteY29" fmla="*/ 419789 h 543589"/>
                <a:gd name="connsiteX30" fmla="*/ 514142 w 639210"/>
                <a:gd name="connsiteY30" fmla="*/ 459091 h 54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9210" h="543589">
                  <a:moveTo>
                    <a:pt x="535758" y="380095"/>
                  </a:moveTo>
                  <a:cubicBezTo>
                    <a:pt x="535758" y="345509"/>
                    <a:pt x="536151" y="310138"/>
                    <a:pt x="535365" y="274767"/>
                  </a:cubicBezTo>
                  <a:cubicBezTo>
                    <a:pt x="535365" y="269658"/>
                    <a:pt x="531042" y="262583"/>
                    <a:pt x="526326" y="259439"/>
                  </a:cubicBezTo>
                  <a:cubicBezTo>
                    <a:pt x="448115" y="208347"/>
                    <a:pt x="369512" y="157648"/>
                    <a:pt x="290909" y="106949"/>
                  </a:cubicBezTo>
                  <a:cubicBezTo>
                    <a:pt x="288551" y="105377"/>
                    <a:pt x="286586" y="103412"/>
                    <a:pt x="284228" y="103412"/>
                  </a:cubicBezTo>
                  <a:cubicBezTo>
                    <a:pt x="244926" y="103019"/>
                    <a:pt x="205625" y="102233"/>
                    <a:pt x="166323" y="103019"/>
                  </a:cubicBezTo>
                  <a:cubicBezTo>
                    <a:pt x="162786" y="103019"/>
                    <a:pt x="158463" y="112058"/>
                    <a:pt x="155712" y="117167"/>
                  </a:cubicBezTo>
                  <a:cubicBezTo>
                    <a:pt x="138419" y="152539"/>
                    <a:pt x="101868" y="170224"/>
                    <a:pt x="62174" y="161578"/>
                  </a:cubicBezTo>
                  <a:cubicBezTo>
                    <a:pt x="27589" y="154111"/>
                    <a:pt x="1650" y="122670"/>
                    <a:pt x="78" y="87298"/>
                  </a:cubicBezTo>
                  <a:cubicBezTo>
                    <a:pt x="-1495" y="46032"/>
                    <a:pt x="20907" y="13804"/>
                    <a:pt x="59423" y="3193"/>
                  </a:cubicBezTo>
                  <a:cubicBezTo>
                    <a:pt x="98331" y="-7812"/>
                    <a:pt x="139991" y="10267"/>
                    <a:pt x="155712" y="47604"/>
                  </a:cubicBezTo>
                  <a:cubicBezTo>
                    <a:pt x="161214" y="60573"/>
                    <a:pt x="167895" y="62931"/>
                    <a:pt x="180472" y="62931"/>
                  </a:cubicBezTo>
                  <a:cubicBezTo>
                    <a:pt x="218987" y="62538"/>
                    <a:pt x="259861" y="55857"/>
                    <a:pt x="295625" y="66468"/>
                  </a:cubicBezTo>
                  <a:cubicBezTo>
                    <a:pt x="330604" y="76687"/>
                    <a:pt x="360080" y="104984"/>
                    <a:pt x="392307" y="125421"/>
                  </a:cubicBezTo>
                  <a:cubicBezTo>
                    <a:pt x="446936" y="160399"/>
                    <a:pt x="500780" y="196164"/>
                    <a:pt x="555802" y="230356"/>
                  </a:cubicBezTo>
                  <a:cubicBezTo>
                    <a:pt x="569950" y="239395"/>
                    <a:pt x="576631" y="249221"/>
                    <a:pt x="576238" y="266906"/>
                  </a:cubicBezTo>
                  <a:cubicBezTo>
                    <a:pt x="575059" y="304636"/>
                    <a:pt x="575845" y="342758"/>
                    <a:pt x="575845" y="380095"/>
                  </a:cubicBezTo>
                  <a:cubicBezTo>
                    <a:pt x="626937" y="405641"/>
                    <a:pt x="646588" y="438261"/>
                    <a:pt x="636763" y="480314"/>
                  </a:cubicBezTo>
                  <a:cubicBezTo>
                    <a:pt x="628116" y="518043"/>
                    <a:pt x="595889" y="543589"/>
                    <a:pt x="557373" y="543589"/>
                  </a:cubicBezTo>
                  <a:cubicBezTo>
                    <a:pt x="519251" y="543589"/>
                    <a:pt x="486238" y="518829"/>
                    <a:pt x="477199" y="483458"/>
                  </a:cubicBezTo>
                  <a:cubicBezTo>
                    <a:pt x="465801" y="439440"/>
                    <a:pt x="484273" y="406820"/>
                    <a:pt x="535758" y="380095"/>
                  </a:cubicBezTo>
                  <a:close/>
                  <a:moveTo>
                    <a:pt x="81825" y="124242"/>
                  </a:moveTo>
                  <a:cubicBezTo>
                    <a:pt x="106192" y="124242"/>
                    <a:pt x="123484" y="106556"/>
                    <a:pt x="123484" y="81796"/>
                  </a:cubicBezTo>
                  <a:cubicBezTo>
                    <a:pt x="123484" y="57429"/>
                    <a:pt x="105799" y="39743"/>
                    <a:pt x="81432" y="40136"/>
                  </a:cubicBezTo>
                  <a:cubicBezTo>
                    <a:pt x="57458" y="40136"/>
                    <a:pt x="39772" y="58215"/>
                    <a:pt x="39772" y="82582"/>
                  </a:cubicBezTo>
                  <a:cubicBezTo>
                    <a:pt x="39379" y="106556"/>
                    <a:pt x="57065" y="124242"/>
                    <a:pt x="81825" y="124242"/>
                  </a:cubicBezTo>
                  <a:close/>
                  <a:moveTo>
                    <a:pt x="514142" y="459091"/>
                  </a:moveTo>
                  <a:cubicBezTo>
                    <a:pt x="512963" y="483458"/>
                    <a:pt x="529862" y="502323"/>
                    <a:pt x="553837" y="503895"/>
                  </a:cubicBezTo>
                  <a:cubicBezTo>
                    <a:pt x="577810" y="505074"/>
                    <a:pt x="597068" y="487781"/>
                    <a:pt x="598247" y="464200"/>
                  </a:cubicBezTo>
                  <a:cubicBezTo>
                    <a:pt x="599426" y="439833"/>
                    <a:pt x="582919" y="420969"/>
                    <a:pt x="558553" y="419789"/>
                  </a:cubicBezTo>
                  <a:cubicBezTo>
                    <a:pt x="534186" y="418217"/>
                    <a:pt x="515321" y="435117"/>
                    <a:pt x="514142" y="45909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1974732-6089-4344-8897-8C99B99A7638}"/>
                </a:ext>
              </a:extLst>
            </p:cNvPr>
            <p:cNvSpPr/>
            <p:nvPr/>
          </p:nvSpPr>
          <p:spPr>
            <a:xfrm>
              <a:off x="4206712" y="2586692"/>
              <a:ext cx="791364" cy="166574"/>
            </a:xfrm>
            <a:custGeom>
              <a:avLst/>
              <a:gdLst>
                <a:gd name="connsiteX0" fmla="*/ 162535 w 791364"/>
                <a:gd name="connsiteY0" fmla="*/ 63350 h 166574"/>
                <a:gd name="connsiteX1" fmla="*/ 465550 w 791364"/>
                <a:gd name="connsiteY1" fmla="*/ 63350 h 166574"/>
                <a:gd name="connsiteX2" fmla="*/ 614896 w 791364"/>
                <a:gd name="connsiteY2" fmla="*/ 62564 h 166574"/>
                <a:gd name="connsiteX3" fmla="*/ 634940 w 791364"/>
                <a:gd name="connsiteY3" fmla="*/ 49595 h 166574"/>
                <a:gd name="connsiteX4" fmla="*/ 730050 w 791364"/>
                <a:gd name="connsiteY4" fmla="*/ 2433 h 166574"/>
                <a:gd name="connsiteX5" fmla="*/ 791360 w 791364"/>
                <a:gd name="connsiteY5" fmla="*/ 81429 h 166574"/>
                <a:gd name="connsiteX6" fmla="*/ 729657 w 791364"/>
                <a:gd name="connsiteY6" fmla="*/ 161997 h 166574"/>
                <a:gd name="connsiteX7" fmla="*/ 635726 w 791364"/>
                <a:gd name="connsiteY7" fmla="*/ 116014 h 166574"/>
                <a:gd name="connsiteX8" fmla="*/ 615682 w 791364"/>
                <a:gd name="connsiteY8" fmla="*/ 102652 h 166574"/>
                <a:gd name="connsiteX9" fmla="*/ 175505 w 791364"/>
                <a:gd name="connsiteY9" fmla="*/ 104224 h 166574"/>
                <a:gd name="connsiteX10" fmla="*/ 155854 w 791364"/>
                <a:gd name="connsiteY10" fmla="*/ 118372 h 166574"/>
                <a:gd name="connsiteX11" fmla="*/ 61924 w 791364"/>
                <a:gd name="connsiteY11" fmla="*/ 163962 h 166574"/>
                <a:gd name="connsiteX12" fmla="*/ 220 w 791364"/>
                <a:gd name="connsiteY12" fmla="*/ 75927 h 166574"/>
                <a:gd name="connsiteX13" fmla="*/ 72928 w 791364"/>
                <a:gd name="connsiteY13" fmla="*/ 2826 h 166574"/>
                <a:gd name="connsiteX14" fmla="*/ 154282 w 791364"/>
                <a:gd name="connsiteY14" fmla="*/ 46844 h 166574"/>
                <a:gd name="connsiteX15" fmla="*/ 162535 w 791364"/>
                <a:gd name="connsiteY15" fmla="*/ 63350 h 166574"/>
                <a:gd name="connsiteX16" fmla="*/ 709220 w 791364"/>
                <a:gd name="connsiteY16" fmla="*/ 39769 h 166574"/>
                <a:gd name="connsiteX17" fmla="*/ 668346 w 791364"/>
                <a:gd name="connsiteY17" fmla="*/ 82215 h 166574"/>
                <a:gd name="connsiteX18" fmla="*/ 710792 w 791364"/>
                <a:gd name="connsiteY18" fmla="*/ 123482 h 166574"/>
                <a:gd name="connsiteX19" fmla="*/ 751666 w 791364"/>
                <a:gd name="connsiteY19" fmla="*/ 81036 h 166574"/>
                <a:gd name="connsiteX20" fmla="*/ 709220 w 791364"/>
                <a:gd name="connsiteY20" fmla="*/ 39769 h 166574"/>
                <a:gd name="connsiteX21" fmla="*/ 123234 w 791364"/>
                <a:gd name="connsiteY21" fmla="*/ 83394 h 166574"/>
                <a:gd name="connsiteX22" fmla="*/ 80788 w 791364"/>
                <a:gd name="connsiteY22" fmla="*/ 41341 h 166574"/>
                <a:gd name="connsiteX23" fmla="*/ 39522 w 791364"/>
                <a:gd name="connsiteY23" fmla="*/ 84573 h 166574"/>
                <a:gd name="connsiteX24" fmla="*/ 81967 w 791364"/>
                <a:gd name="connsiteY24" fmla="*/ 126626 h 166574"/>
                <a:gd name="connsiteX25" fmla="*/ 123234 w 791364"/>
                <a:gd name="connsiteY25" fmla="*/ 83394 h 16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1364" h="166574">
                  <a:moveTo>
                    <a:pt x="162535" y="63350"/>
                  </a:moveTo>
                  <a:cubicBezTo>
                    <a:pt x="263933" y="63350"/>
                    <a:pt x="364545" y="63350"/>
                    <a:pt x="465550" y="63350"/>
                  </a:cubicBezTo>
                  <a:cubicBezTo>
                    <a:pt x="515463" y="63350"/>
                    <a:pt x="564983" y="62564"/>
                    <a:pt x="614896" y="62564"/>
                  </a:cubicBezTo>
                  <a:cubicBezTo>
                    <a:pt x="625115" y="62564"/>
                    <a:pt x="630617" y="60206"/>
                    <a:pt x="634940" y="49595"/>
                  </a:cubicBezTo>
                  <a:cubicBezTo>
                    <a:pt x="651054" y="11472"/>
                    <a:pt x="689962" y="-7000"/>
                    <a:pt x="730050" y="2433"/>
                  </a:cubicBezTo>
                  <a:cubicBezTo>
                    <a:pt x="765814" y="10686"/>
                    <a:pt x="790967" y="42913"/>
                    <a:pt x="791360" y="81429"/>
                  </a:cubicBezTo>
                  <a:cubicBezTo>
                    <a:pt x="791753" y="120730"/>
                    <a:pt x="766600" y="153351"/>
                    <a:pt x="729657" y="161997"/>
                  </a:cubicBezTo>
                  <a:cubicBezTo>
                    <a:pt x="690748" y="171429"/>
                    <a:pt x="652233" y="152958"/>
                    <a:pt x="635726" y="116014"/>
                  </a:cubicBezTo>
                  <a:cubicBezTo>
                    <a:pt x="631403" y="105796"/>
                    <a:pt x="626294" y="102652"/>
                    <a:pt x="615682" y="102652"/>
                  </a:cubicBezTo>
                  <a:cubicBezTo>
                    <a:pt x="469088" y="103438"/>
                    <a:pt x="322493" y="104224"/>
                    <a:pt x="175505" y="104224"/>
                  </a:cubicBezTo>
                  <a:cubicBezTo>
                    <a:pt x="164108" y="104224"/>
                    <a:pt x="160177" y="108940"/>
                    <a:pt x="155854" y="118372"/>
                  </a:cubicBezTo>
                  <a:cubicBezTo>
                    <a:pt x="139348" y="155316"/>
                    <a:pt x="100439" y="173788"/>
                    <a:pt x="61924" y="163962"/>
                  </a:cubicBezTo>
                  <a:cubicBezTo>
                    <a:pt x="20657" y="153351"/>
                    <a:pt x="-2531" y="119944"/>
                    <a:pt x="220" y="75927"/>
                  </a:cubicBezTo>
                  <a:cubicBezTo>
                    <a:pt x="2578" y="38197"/>
                    <a:pt x="32840" y="7542"/>
                    <a:pt x="72928" y="2826"/>
                  </a:cubicBezTo>
                  <a:cubicBezTo>
                    <a:pt x="105155" y="-1104"/>
                    <a:pt x="138955" y="16974"/>
                    <a:pt x="154282" y="46844"/>
                  </a:cubicBezTo>
                  <a:cubicBezTo>
                    <a:pt x="157426" y="51953"/>
                    <a:pt x="159784" y="57848"/>
                    <a:pt x="162535" y="63350"/>
                  </a:cubicBezTo>
                  <a:close/>
                  <a:moveTo>
                    <a:pt x="709220" y="39769"/>
                  </a:moveTo>
                  <a:cubicBezTo>
                    <a:pt x="684460" y="40162"/>
                    <a:pt x="667953" y="57455"/>
                    <a:pt x="668346" y="82215"/>
                  </a:cubicBezTo>
                  <a:cubicBezTo>
                    <a:pt x="668740" y="106975"/>
                    <a:pt x="686032" y="123482"/>
                    <a:pt x="710792" y="123482"/>
                  </a:cubicBezTo>
                  <a:cubicBezTo>
                    <a:pt x="735159" y="123089"/>
                    <a:pt x="752059" y="105796"/>
                    <a:pt x="751666" y="81036"/>
                  </a:cubicBezTo>
                  <a:cubicBezTo>
                    <a:pt x="751666" y="56276"/>
                    <a:pt x="734373" y="39769"/>
                    <a:pt x="709220" y="39769"/>
                  </a:cubicBezTo>
                  <a:close/>
                  <a:moveTo>
                    <a:pt x="123234" y="83394"/>
                  </a:moveTo>
                  <a:cubicBezTo>
                    <a:pt x="123234" y="59420"/>
                    <a:pt x="104762" y="40948"/>
                    <a:pt x="80788" y="41341"/>
                  </a:cubicBezTo>
                  <a:cubicBezTo>
                    <a:pt x="57207" y="41734"/>
                    <a:pt x="39129" y="60206"/>
                    <a:pt x="39522" y="84573"/>
                  </a:cubicBezTo>
                  <a:cubicBezTo>
                    <a:pt x="39915" y="108547"/>
                    <a:pt x="58386" y="127019"/>
                    <a:pt x="81967" y="126626"/>
                  </a:cubicBezTo>
                  <a:cubicBezTo>
                    <a:pt x="105941" y="126233"/>
                    <a:pt x="123627" y="107761"/>
                    <a:pt x="123234" y="8339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BF19858-CB1A-4D3B-B5C5-68629E7D8AAE}"/>
                </a:ext>
              </a:extLst>
            </p:cNvPr>
            <p:cNvSpPr/>
            <p:nvPr/>
          </p:nvSpPr>
          <p:spPr>
            <a:xfrm>
              <a:off x="6986044" y="4455085"/>
              <a:ext cx="480645" cy="448857"/>
            </a:xfrm>
            <a:custGeom>
              <a:avLst/>
              <a:gdLst>
                <a:gd name="connsiteX0" fmla="*/ 229029 w 480645"/>
                <a:gd name="connsiteY0" fmla="*/ 385626 h 448857"/>
                <a:gd name="connsiteX1" fmla="*/ 203483 w 480645"/>
                <a:gd name="connsiteY1" fmla="*/ 385626 h 448857"/>
                <a:gd name="connsiteX2" fmla="*/ 148068 w 480645"/>
                <a:gd name="connsiteY2" fmla="*/ 413530 h 448857"/>
                <a:gd name="connsiteX3" fmla="*/ 53351 w 480645"/>
                <a:gd name="connsiteY3" fmla="*/ 443399 h 448857"/>
                <a:gd name="connsiteX4" fmla="*/ 294 w 480645"/>
                <a:gd name="connsiteY4" fmla="*/ 360080 h 448857"/>
                <a:gd name="connsiteX5" fmla="*/ 63962 w 480645"/>
                <a:gd name="connsiteY5" fmla="*/ 286979 h 448857"/>
                <a:gd name="connsiteX6" fmla="*/ 155535 w 480645"/>
                <a:gd name="connsiteY6" fmla="*/ 330604 h 448857"/>
                <a:gd name="connsiteX7" fmla="*/ 181474 w 480645"/>
                <a:gd name="connsiteY7" fmla="*/ 346717 h 448857"/>
                <a:gd name="connsiteX8" fmla="*/ 282872 w 480645"/>
                <a:gd name="connsiteY8" fmla="*/ 343573 h 448857"/>
                <a:gd name="connsiteX9" fmla="*/ 365798 w 480645"/>
                <a:gd name="connsiteY9" fmla="*/ 288944 h 448857"/>
                <a:gd name="connsiteX10" fmla="*/ 379554 w 480645"/>
                <a:gd name="connsiteY10" fmla="*/ 261433 h 448857"/>
                <a:gd name="connsiteX11" fmla="*/ 379554 w 480645"/>
                <a:gd name="connsiteY11" fmla="*/ 182830 h 448857"/>
                <a:gd name="connsiteX12" fmla="*/ 362261 w 480645"/>
                <a:gd name="connsiteY12" fmla="*/ 154926 h 448857"/>
                <a:gd name="connsiteX13" fmla="*/ 318636 w 480645"/>
                <a:gd name="connsiteY13" fmla="*/ 63353 h 448857"/>
                <a:gd name="connsiteX14" fmla="*/ 394488 w 480645"/>
                <a:gd name="connsiteY14" fmla="*/ 78 h 448857"/>
                <a:gd name="connsiteX15" fmla="*/ 476628 w 480645"/>
                <a:gd name="connsiteY15" fmla="*/ 57065 h 448857"/>
                <a:gd name="connsiteX16" fmla="*/ 433790 w 480645"/>
                <a:gd name="connsiteY16" fmla="*/ 155712 h 448857"/>
                <a:gd name="connsiteX17" fmla="*/ 418855 w 480645"/>
                <a:gd name="connsiteY17" fmla="*/ 178900 h 448857"/>
                <a:gd name="connsiteX18" fmla="*/ 419641 w 480645"/>
                <a:gd name="connsiteY18" fmla="*/ 269293 h 448857"/>
                <a:gd name="connsiteX19" fmla="*/ 394095 w 480645"/>
                <a:gd name="connsiteY19" fmla="*/ 317634 h 448857"/>
                <a:gd name="connsiteX20" fmla="*/ 323352 w 480645"/>
                <a:gd name="connsiteY20" fmla="*/ 367154 h 448857"/>
                <a:gd name="connsiteX21" fmla="*/ 262042 w 480645"/>
                <a:gd name="connsiteY21" fmla="*/ 386412 h 448857"/>
                <a:gd name="connsiteX22" fmla="*/ 229029 w 480645"/>
                <a:gd name="connsiteY22" fmla="*/ 385626 h 448857"/>
                <a:gd name="connsiteX23" fmla="*/ 82041 w 480645"/>
                <a:gd name="connsiteY23" fmla="*/ 408421 h 448857"/>
                <a:gd name="connsiteX24" fmla="*/ 125273 w 480645"/>
                <a:gd name="connsiteY24" fmla="*/ 367154 h 448857"/>
                <a:gd name="connsiteX25" fmla="*/ 83220 w 480645"/>
                <a:gd name="connsiteY25" fmla="*/ 324709 h 448857"/>
                <a:gd name="connsiteX26" fmla="*/ 39988 w 480645"/>
                <a:gd name="connsiteY26" fmla="*/ 365975 h 448857"/>
                <a:gd name="connsiteX27" fmla="*/ 82041 w 480645"/>
                <a:gd name="connsiteY27" fmla="*/ 408421 h 448857"/>
                <a:gd name="connsiteX28" fmla="*/ 440471 w 480645"/>
                <a:gd name="connsiteY28" fmla="*/ 81039 h 448857"/>
                <a:gd name="connsiteX29" fmla="*/ 398025 w 480645"/>
                <a:gd name="connsiteY29" fmla="*/ 39379 h 448857"/>
                <a:gd name="connsiteX30" fmla="*/ 356759 w 480645"/>
                <a:gd name="connsiteY30" fmla="*/ 82611 h 448857"/>
                <a:gd name="connsiteX31" fmla="*/ 399204 w 480645"/>
                <a:gd name="connsiteY31" fmla="*/ 124664 h 448857"/>
                <a:gd name="connsiteX32" fmla="*/ 440471 w 480645"/>
                <a:gd name="connsiteY32" fmla="*/ 81039 h 44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45" h="448857">
                  <a:moveTo>
                    <a:pt x="229029" y="385626"/>
                  </a:moveTo>
                  <a:cubicBezTo>
                    <a:pt x="220382" y="385626"/>
                    <a:pt x="211736" y="386412"/>
                    <a:pt x="203483" y="385626"/>
                  </a:cubicBezTo>
                  <a:cubicBezTo>
                    <a:pt x="179116" y="382875"/>
                    <a:pt x="161430" y="386412"/>
                    <a:pt x="148068" y="413530"/>
                  </a:cubicBezTo>
                  <a:cubicBezTo>
                    <a:pt x="131954" y="446150"/>
                    <a:pt x="89115" y="456369"/>
                    <a:pt x="53351" y="443399"/>
                  </a:cubicBezTo>
                  <a:cubicBezTo>
                    <a:pt x="19551" y="431216"/>
                    <a:pt x="-2850" y="395844"/>
                    <a:pt x="294" y="360080"/>
                  </a:cubicBezTo>
                  <a:cubicBezTo>
                    <a:pt x="3438" y="323923"/>
                    <a:pt x="30163" y="293267"/>
                    <a:pt x="63962" y="286979"/>
                  </a:cubicBezTo>
                  <a:cubicBezTo>
                    <a:pt x="103264" y="279512"/>
                    <a:pt x="140993" y="296019"/>
                    <a:pt x="155535" y="330604"/>
                  </a:cubicBezTo>
                  <a:cubicBezTo>
                    <a:pt x="161430" y="344359"/>
                    <a:pt x="168504" y="347111"/>
                    <a:pt x="181474" y="346717"/>
                  </a:cubicBezTo>
                  <a:cubicBezTo>
                    <a:pt x="215273" y="345931"/>
                    <a:pt x="251824" y="353399"/>
                    <a:pt x="282872" y="343573"/>
                  </a:cubicBezTo>
                  <a:cubicBezTo>
                    <a:pt x="313134" y="334141"/>
                    <a:pt x="337894" y="307023"/>
                    <a:pt x="365798" y="288944"/>
                  </a:cubicBezTo>
                  <a:cubicBezTo>
                    <a:pt x="376803" y="281870"/>
                    <a:pt x="379947" y="273617"/>
                    <a:pt x="379554" y="261433"/>
                  </a:cubicBezTo>
                  <a:cubicBezTo>
                    <a:pt x="378768" y="235101"/>
                    <a:pt x="378375" y="209162"/>
                    <a:pt x="379554" y="182830"/>
                  </a:cubicBezTo>
                  <a:cubicBezTo>
                    <a:pt x="380340" y="168681"/>
                    <a:pt x="376410" y="161214"/>
                    <a:pt x="362261" y="154926"/>
                  </a:cubicBezTo>
                  <a:cubicBezTo>
                    <a:pt x="327283" y="139598"/>
                    <a:pt x="310383" y="101476"/>
                    <a:pt x="318636" y="63353"/>
                  </a:cubicBezTo>
                  <a:cubicBezTo>
                    <a:pt x="326104" y="28375"/>
                    <a:pt x="357938" y="2043"/>
                    <a:pt x="394488" y="78"/>
                  </a:cubicBezTo>
                  <a:cubicBezTo>
                    <a:pt x="432611" y="-1494"/>
                    <a:pt x="465231" y="20908"/>
                    <a:pt x="476628" y="57065"/>
                  </a:cubicBezTo>
                  <a:cubicBezTo>
                    <a:pt x="489205" y="96366"/>
                    <a:pt x="471519" y="138419"/>
                    <a:pt x="433790" y="155712"/>
                  </a:cubicBezTo>
                  <a:cubicBezTo>
                    <a:pt x="422392" y="160821"/>
                    <a:pt x="418462" y="166716"/>
                    <a:pt x="418855" y="178900"/>
                  </a:cubicBezTo>
                  <a:cubicBezTo>
                    <a:pt x="419641" y="209162"/>
                    <a:pt x="417676" y="239031"/>
                    <a:pt x="419641" y="269293"/>
                  </a:cubicBezTo>
                  <a:cubicBezTo>
                    <a:pt x="421213" y="291695"/>
                    <a:pt x="412960" y="305844"/>
                    <a:pt x="394095" y="317634"/>
                  </a:cubicBezTo>
                  <a:cubicBezTo>
                    <a:pt x="369728" y="332569"/>
                    <a:pt x="345754" y="349076"/>
                    <a:pt x="323352" y="367154"/>
                  </a:cubicBezTo>
                  <a:cubicBezTo>
                    <a:pt x="304881" y="382089"/>
                    <a:pt x="285623" y="388770"/>
                    <a:pt x="262042" y="386412"/>
                  </a:cubicBezTo>
                  <a:cubicBezTo>
                    <a:pt x="251038" y="384840"/>
                    <a:pt x="240033" y="385626"/>
                    <a:pt x="229029" y="385626"/>
                  </a:cubicBezTo>
                  <a:close/>
                  <a:moveTo>
                    <a:pt x="82041" y="408421"/>
                  </a:moveTo>
                  <a:cubicBezTo>
                    <a:pt x="106015" y="408814"/>
                    <a:pt x="124487" y="390735"/>
                    <a:pt x="125273" y="367154"/>
                  </a:cubicBezTo>
                  <a:cubicBezTo>
                    <a:pt x="126059" y="343573"/>
                    <a:pt x="107587" y="325102"/>
                    <a:pt x="83220" y="324709"/>
                  </a:cubicBezTo>
                  <a:cubicBezTo>
                    <a:pt x="58853" y="324315"/>
                    <a:pt x="40381" y="342001"/>
                    <a:pt x="39988" y="365975"/>
                  </a:cubicBezTo>
                  <a:cubicBezTo>
                    <a:pt x="39595" y="389163"/>
                    <a:pt x="58067" y="408028"/>
                    <a:pt x="82041" y="408421"/>
                  </a:cubicBezTo>
                  <a:close/>
                  <a:moveTo>
                    <a:pt x="440471" y="81039"/>
                  </a:moveTo>
                  <a:cubicBezTo>
                    <a:pt x="440471" y="57065"/>
                    <a:pt x="421999" y="38986"/>
                    <a:pt x="398025" y="39379"/>
                  </a:cubicBezTo>
                  <a:cubicBezTo>
                    <a:pt x="374052" y="39772"/>
                    <a:pt x="356759" y="58244"/>
                    <a:pt x="356759" y="82611"/>
                  </a:cubicBezTo>
                  <a:cubicBezTo>
                    <a:pt x="356759" y="106585"/>
                    <a:pt x="375231" y="124664"/>
                    <a:pt x="399204" y="124664"/>
                  </a:cubicBezTo>
                  <a:cubicBezTo>
                    <a:pt x="423178" y="123878"/>
                    <a:pt x="440864" y="105406"/>
                    <a:pt x="440471" y="810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6D8673-4888-4004-9FE9-01340E5C081F}"/>
                </a:ext>
              </a:extLst>
            </p:cNvPr>
            <p:cNvSpPr/>
            <p:nvPr/>
          </p:nvSpPr>
          <p:spPr>
            <a:xfrm>
              <a:off x="5212659" y="2586284"/>
              <a:ext cx="704067" cy="166507"/>
            </a:xfrm>
            <a:custGeom>
              <a:avLst/>
              <a:gdLst>
                <a:gd name="connsiteX0" fmla="*/ 613104 w 704067"/>
                <a:gd name="connsiteY0" fmla="*/ 163584 h 166507"/>
                <a:gd name="connsiteX1" fmla="*/ 547078 w 704067"/>
                <a:gd name="connsiteY1" fmla="*/ 115636 h 166507"/>
                <a:gd name="connsiteX2" fmla="*/ 527034 w 704067"/>
                <a:gd name="connsiteY2" fmla="*/ 102274 h 166507"/>
                <a:gd name="connsiteX3" fmla="*/ 177250 w 704067"/>
                <a:gd name="connsiteY3" fmla="*/ 103846 h 166507"/>
                <a:gd name="connsiteX4" fmla="*/ 155634 w 704067"/>
                <a:gd name="connsiteY4" fmla="*/ 117995 h 166507"/>
                <a:gd name="connsiteX5" fmla="*/ 65634 w 704067"/>
                <a:gd name="connsiteY5" fmla="*/ 164763 h 166507"/>
                <a:gd name="connsiteX6" fmla="*/ 0 w 704067"/>
                <a:gd name="connsiteY6" fmla="*/ 83409 h 166507"/>
                <a:gd name="connsiteX7" fmla="*/ 65241 w 704067"/>
                <a:gd name="connsiteY7" fmla="*/ 4020 h 166507"/>
                <a:gd name="connsiteX8" fmla="*/ 155634 w 704067"/>
                <a:gd name="connsiteY8" fmla="*/ 50003 h 166507"/>
                <a:gd name="connsiteX9" fmla="*/ 178822 w 704067"/>
                <a:gd name="connsiteY9" fmla="*/ 64937 h 166507"/>
                <a:gd name="connsiteX10" fmla="*/ 520746 w 704067"/>
                <a:gd name="connsiteY10" fmla="*/ 63365 h 166507"/>
                <a:gd name="connsiteX11" fmla="*/ 548257 w 704067"/>
                <a:gd name="connsiteY11" fmla="*/ 46073 h 166507"/>
                <a:gd name="connsiteX12" fmla="*/ 645725 w 704067"/>
                <a:gd name="connsiteY12" fmla="*/ 3627 h 166507"/>
                <a:gd name="connsiteX13" fmla="*/ 703105 w 704067"/>
                <a:gd name="connsiteY13" fmla="*/ 93234 h 166507"/>
                <a:gd name="connsiteX14" fmla="*/ 613104 w 704067"/>
                <a:gd name="connsiteY14" fmla="*/ 163584 h 166507"/>
                <a:gd name="connsiteX15" fmla="*/ 621751 w 704067"/>
                <a:gd name="connsiteY15" fmla="*/ 123890 h 166507"/>
                <a:gd name="connsiteX16" fmla="*/ 664589 w 704067"/>
                <a:gd name="connsiteY16" fmla="*/ 82230 h 166507"/>
                <a:gd name="connsiteX17" fmla="*/ 621751 w 704067"/>
                <a:gd name="connsiteY17" fmla="*/ 40570 h 166507"/>
                <a:gd name="connsiteX18" fmla="*/ 579305 w 704067"/>
                <a:gd name="connsiteY18" fmla="*/ 82230 h 166507"/>
                <a:gd name="connsiteX19" fmla="*/ 621751 w 704067"/>
                <a:gd name="connsiteY19" fmla="*/ 123890 h 166507"/>
                <a:gd name="connsiteX20" fmla="*/ 39695 w 704067"/>
                <a:gd name="connsiteY20" fmla="*/ 84588 h 166507"/>
                <a:gd name="connsiteX21" fmla="*/ 81747 w 704067"/>
                <a:gd name="connsiteY21" fmla="*/ 127034 h 166507"/>
                <a:gd name="connsiteX22" fmla="*/ 123407 w 704067"/>
                <a:gd name="connsiteY22" fmla="*/ 84195 h 166507"/>
                <a:gd name="connsiteX23" fmla="*/ 81354 w 704067"/>
                <a:gd name="connsiteY23" fmla="*/ 41750 h 166507"/>
                <a:gd name="connsiteX24" fmla="*/ 39695 w 704067"/>
                <a:gd name="connsiteY24" fmla="*/ 84588 h 16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04067" h="166507">
                  <a:moveTo>
                    <a:pt x="613104" y="163584"/>
                  </a:moveTo>
                  <a:cubicBezTo>
                    <a:pt x="586772" y="162798"/>
                    <a:pt x="561226" y="147471"/>
                    <a:pt x="547078" y="115636"/>
                  </a:cubicBezTo>
                  <a:cubicBezTo>
                    <a:pt x="542755" y="105418"/>
                    <a:pt x="537645" y="102274"/>
                    <a:pt x="527034" y="102274"/>
                  </a:cubicBezTo>
                  <a:cubicBezTo>
                    <a:pt x="410308" y="103060"/>
                    <a:pt x="293976" y="103453"/>
                    <a:pt x="177250" y="103846"/>
                  </a:cubicBezTo>
                  <a:cubicBezTo>
                    <a:pt x="165853" y="103846"/>
                    <a:pt x="160350" y="106990"/>
                    <a:pt x="155634" y="117995"/>
                  </a:cubicBezTo>
                  <a:cubicBezTo>
                    <a:pt x="140307" y="153366"/>
                    <a:pt x="101791" y="172624"/>
                    <a:pt x="65634" y="164763"/>
                  </a:cubicBezTo>
                  <a:cubicBezTo>
                    <a:pt x="25153" y="156117"/>
                    <a:pt x="0" y="124283"/>
                    <a:pt x="0" y="83409"/>
                  </a:cubicBezTo>
                  <a:cubicBezTo>
                    <a:pt x="393" y="43322"/>
                    <a:pt x="25546" y="12666"/>
                    <a:pt x="65241" y="4020"/>
                  </a:cubicBezTo>
                  <a:cubicBezTo>
                    <a:pt x="102184" y="-3840"/>
                    <a:pt x="140307" y="14631"/>
                    <a:pt x="155634" y="50003"/>
                  </a:cubicBezTo>
                  <a:cubicBezTo>
                    <a:pt x="160743" y="61793"/>
                    <a:pt x="166639" y="64937"/>
                    <a:pt x="178822" y="64937"/>
                  </a:cubicBezTo>
                  <a:cubicBezTo>
                    <a:pt x="292797" y="63758"/>
                    <a:pt x="406771" y="63365"/>
                    <a:pt x="520746" y="63365"/>
                  </a:cubicBezTo>
                  <a:cubicBezTo>
                    <a:pt x="534501" y="63365"/>
                    <a:pt x="542361" y="60221"/>
                    <a:pt x="548257" y="46073"/>
                  </a:cubicBezTo>
                  <a:cubicBezTo>
                    <a:pt x="563977" y="9522"/>
                    <a:pt x="606816" y="-8163"/>
                    <a:pt x="645725" y="3627"/>
                  </a:cubicBezTo>
                  <a:cubicBezTo>
                    <a:pt x="684240" y="15417"/>
                    <a:pt x="709393" y="54326"/>
                    <a:pt x="703105" y="93234"/>
                  </a:cubicBezTo>
                  <a:cubicBezTo>
                    <a:pt x="696424" y="135287"/>
                    <a:pt x="663803" y="163584"/>
                    <a:pt x="613104" y="163584"/>
                  </a:cubicBezTo>
                  <a:close/>
                  <a:moveTo>
                    <a:pt x="621751" y="123890"/>
                  </a:moveTo>
                  <a:cubicBezTo>
                    <a:pt x="645725" y="123890"/>
                    <a:pt x="664589" y="105811"/>
                    <a:pt x="664589" y="82230"/>
                  </a:cubicBezTo>
                  <a:cubicBezTo>
                    <a:pt x="664589" y="58649"/>
                    <a:pt x="646118" y="40570"/>
                    <a:pt x="621751" y="40570"/>
                  </a:cubicBezTo>
                  <a:cubicBezTo>
                    <a:pt x="597384" y="40570"/>
                    <a:pt x="578912" y="58649"/>
                    <a:pt x="579305" y="82230"/>
                  </a:cubicBezTo>
                  <a:cubicBezTo>
                    <a:pt x="578912" y="105811"/>
                    <a:pt x="597384" y="123890"/>
                    <a:pt x="621751" y="123890"/>
                  </a:cubicBezTo>
                  <a:close/>
                  <a:moveTo>
                    <a:pt x="39695" y="84588"/>
                  </a:moveTo>
                  <a:cubicBezTo>
                    <a:pt x="39695" y="108955"/>
                    <a:pt x="57773" y="127034"/>
                    <a:pt x="81747" y="127034"/>
                  </a:cubicBezTo>
                  <a:cubicBezTo>
                    <a:pt x="105328" y="127034"/>
                    <a:pt x="123407" y="108562"/>
                    <a:pt x="123407" y="84195"/>
                  </a:cubicBezTo>
                  <a:cubicBezTo>
                    <a:pt x="123407" y="60221"/>
                    <a:pt x="105328" y="41750"/>
                    <a:pt x="81354" y="41750"/>
                  </a:cubicBezTo>
                  <a:cubicBezTo>
                    <a:pt x="57773" y="41750"/>
                    <a:pt x="39695" y="60221"/>
                    <a:pt x="39695" y="845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274A29A-2B68-42BB-B94E-4539BA59C20F}"/>
                </a:ext>
              </a:extLst>
            </p:cNvPr>
            <p:cNvSpPr/>
            <p:nvPr/>
          </p:nvSpPr>
          <p:spPr>
            <a:xfrm>
              <a:off x="7018003" y="4180306"/>
              <a:ext cx="374319" cy="467799"/>
            </a:xfrm>
            <a:custGeom>
              <a:avLst/>
              <a:gdLst>
                <a:gd name="connsiteX0" fmla="*/ 101567 w 374319"/>
                <a:gd name="connsiteY0" fmla="*/ 102716 h 467799"/>
                <a:gd name="connsiteX1" fmla="*/ 102353 w 374319"/>
                <a:gd name="connsiteY1" fmla="*/ 296080 h 467799"/>
                <a:gd name="connsiteX2" fmla="*/ 116108 w 374319"/>
                <a:gd name="connsiteY2" fmla="*/ 310621 h 467799"/>
                <a:gd name="connsiteX3" fmla="*/ 164056 w 374319"/>
                <a:gd name="connsiteY3" fmla="*/ 391582 h 467799"/>
                <a:gd name="connsiteX4" fmla="*/ 107069 w 374319"/>
                <a:gd name="connsiteY4" fmla="*/ 463897 h 467799"/>
                <a:gd name="connsiteX5" fmla="*/ 18641 w 374319"/>
                <a:gd name="connsiteY5" fmla="*/ 437565 h 467799"/>
                <a:gd name="connsiteX6" fmla="*/ 45758 w 374319"/>
                <a:gd name="connsiteY6" fmla="*/ 312979 h 467799"/>
                <a:gd name="connsiteX7" fmla="*/ 62658 w 374319"/>
                <a:gd name="connsiteY7" fmla="*/ 285075 h 467799"/>
                <a:gd name="connsiteX8" fmla="*/ 61872 w 374319"/>
                <a:gd name="connsiteY8" fmla="*/ 92498 h 467799"/>
                <a:gd name="connsiteX9" fmla="*/ 91741 w 374319"/>
                <a:gd name="connsiteY9" fmla="*/ 62235 h 467799"/>
                <a:gd name="connsiteX10" fmla="*/ 195890 w 374319"/>
                <a:gd name="connsiteY10" fmla="*/ 62235 h 467799"/>
                <a:gd name="connsiteX11" fmla="*/ 217899 w 374319"/>
                <a:gd name="connsiteY11" fmla="*/ 48873 h 467799"/>
                <a:gd name="connsiteX12" fmla="*/ 313402 w 374319"/>
                <a:gd name="connsiteY12" fmla="*/ 2497 h 467799"/>
                <a:gd name="connsiteX13" fmla="*/ 374320 w 374319"/>
                <a:gd name="connsiteY13" fmla="*/ 81886 h 467799"/>
                <a:gd name="connsiteX14" fmla="*/ 309865 w 374319"/>
                <a:gd name="connsiteY14" fmla="*/ 162454 h 467799"/>
                <a:gd name="connsiteX15" fmla="*/ 217899 w 374319"/>
                <a:gd name="connsiteY15" fmla="*/ 115292 h 467799"/>
                <a:gd name="connsiteX16" fmla="*/ 197856 w 374319"/>
                <a:gd name="connsiteY16" fmla="*/ 101537 h 467799"/>
                <a:gd name="connsiteX17" fmla="*/ 101567 w 374319"/>
                <a:gd name="connsiteY17" fmla="*/ 102716 h 467799"/>
                <a:gd name="connsiteX18" fmla="*/ 82702 w 374319"/>
                <a:gd name="connsiteY18" fmla="*/ 428133 h 467799"/>
                <a:gd name="connsiteX19" fmla="*/ 124755 w 374319"/>
                <a:gd name="connsiteY19" fmla="*/ 385687 h 467799"/>
                <a:gd name="connsiteX20" fmla="*/ 81523 w 374319"/>
                <a:gd name="connsiteY20" fmla="*/ 344420 h 467799"/>
                <a:gd name="connsiteX21" fmla="*/ 39470 w 374319"/>
                <a:gd name="connsiteY21" fmla="*/ 386866 h 467799"/>
                <a:gd name="connsiteX22" fmla="*/ 82702 w 374319"/>
                <a:gd name="connsiteY22" fmla="*/ 428133 h 467799"/>
                <a:gd name="connsiteX23" fmla="*/ 334232 w 374319"/>
                <a:gd name="connsiteY23" fmla="*/ 82672 h 467799"/>
                <a:gd name="connsiteX24" fmla="*/ 292572 w 374319"/>
                <a:gd name="connsiteY24" fmla="*/ 40227 h 467799"/>
                <a:gd name="connsiteX25" fmla="*/ 250520 w 374319"/>
                <a:gd name="connsiteY25" fmla="*/ 82279 h 467799"/>
                <a:gd name="connsiteX26" fmla="*/ 292179 w 374319"/>
                <a:gd name="connsiteY26" fmla="*/ 124725 h 467799"/>
                <a:gd name="connsiteX27" fmla="*/ 334232 w 374319"/>
                <a:gd name="connsiteY27" fmla="*/ 82672 h 46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319" h="467799">
                  <a:moveTo>
                    <a:pt x="101567" y="102716"/>
                  </a:moveTo>
                  <a:cubicBezTo>
                    <a:pt x="101567" y="169136"/>
                    <a:pt x="101174" y="232804"/>
                    <a:pt x="102353" y="296080"/>
                  </a:cubicBezTo>
                  <a:cubicBezTo>
                    <a:pt x="102353" y="301189"/>
                    <a:pt x="110213" y="307870"/>
                    <a:pt x="116108" y="310621"/>
                  </a:cubicBezTo>
                  <a:cubicBezTo>
                    <a:pt x="147550" y="325949"/>
                    <a:pt x="166807" y="356997"/>
                    <a:pt x="164056" y="391582"/>
                  </a:cubicBezTo>
                  <a:cubicBezTo>
                    <a:pt x="161698" y="425775"/>
                    <a:pt x="139689" y="453679"/>
                    <a:pt x="107069" y="463897"/>
                  </a:cubicBezTo>
                  <a:cubicBezTo>
                    <a:pt x="74842" y="474116"/>
                    <a:pt x="40256" y="463897"/>
                    <a:pt x="18641" y="437565"/>
                  </a:cubicBezTo>
                  <a:cubicBezTo>
                    <a:pt x="-14766" y="397085"/>
                    <a:pt x="-1796" y="334988"/>
                    <a:pt x="45758" y="312979"/>
                  </a:cubicBezTo>
                  <a:cubicBezTo>
                    <a:pt x="59907" y="306691"/>
                    <a:pt x="62658" y="299224"/>
                    <a:pt x="62658" y="285075"/>
                  </a:cubicBezTo>
                  <a:cubicBezTo>
                    <a:pt x="61872" y="221014"/>
                    <a:pt x="61872" y="156952"/>
                    <a:pt x="61872" y="92498"/>
                  </a:cubicBezTo>
                  <a:cubicBezTo>
                    <a:pt x="61872" y="68131"/>
                    <a:pt x="67374" y="62628"/>
                    <a:pt x="91741" y="62235"/>
                  </a:cubicBezTo>
                  <a:cubicBezTo>
                    <a:pt x="126327" y="62235"/>
                    <a:pt x="161305" y="61842"/>
                    <a:pt x="195890" y="62235"/>
                  </a:cubicBezTo>
                  <a:cubicBezTo>
                    <a:pt x="206502" y="62235"/>
                    <a:pt x="213183" y="60663"/>
                    <a:pt x="217899" y="48873"/>
                  </a:cubicBezTo>
                  <a:cubicBezTo>
                    <a:pt x="234406" y="10750"/>
                    <a:pt x="272136" y="-6935"/>
                    <a:pt x="313402" y="2497"/>
                  </a:cubicBezTo>
                  <a:cubicBezTo>
                    <a:pt x="349167" y="10750"/>
                    <a:pt x="374320" y="43371"/>
                    <a:pt x="374320" y="81886"/>
                  </a:cubicBezTo>
                  <a:cubicBezTo>
                    <a:pt x="374320" y="121974"/>
                    <a:pt x="348774" y="153415"/>
                    <a:pt x="309865" y="162454"/>
                  </a:cubicBezTo>
                  <a:cubicBezTo>
                    <a:pt x="272528" y="170707"/>
                    <a:pt x="234406" y="151843"/>
                    <a:pt x="217899" y="115292"/>
                  </a:cubicBezTo>
                  <a:cubicBezTo>
                    <a:pt x="213576" y="105467"/>
                    <a:pt x="208860" y="101537"/>
                    <a:pt x="197856" y="101537"/>
                  </a:cubicBezTo>
                  <a:cubicBezTo>
                    <a:pt x="166414" y="103109"/>
                    <a:pt x="134973" y="102716"/>
                    <a:pt x="101567" y="102716"/>
                  </a:cubicBezTo>
                  <a:close/>
                  <a:moveTo>
                    <a:pt x="82702" y="428133"/>
                  </a:moveTo>
                  <a:cubicBezTo>
                    <a:pt x="106676" y="428133"/>
                    <a:pt x="124755" y="409268"/>
                    <a:pt x="124755" y="385687"/>
                  </a:cubicBezTo>
                  <a:cubicBezTo>
                    <a:pt x="124755" y="362106"/>
                    <a:pt x="105890" y="344027"/>
                    <a:pt x="81523" y="344420"/>
                  </a:cubicBezTo>
                  <a:cubicBezTo>
                    <a:pt x="57549" y="344420"/>
                    <a:pt x="39077" y="363285"/>
                    <a:pt x="39470" y="386866"/>
                  </a:cubicBezTo>
                  <a:cubicBezTo>
                    <a:pt x="39863" y="410054"/>
                    <a:pt x="58728" y="428133"/>
                    <a:pt x="82702" y="428133"/>
                  </a:cubicBezTo>
                  <a:close/>
                  <a:moveTo>
                    <a:pt x="334232" y="82672"/>
                  </a:moveTo>
                  <a:cubicBezTo>
                    <a:pt x="334232" y="58305"/>
                    <a:pt x="316939" y="40619"/>
                    <a:pt x="292572" y="40227"/>
                  </a:cubicBezTo>
                  <a:cubicBezTo>
                    <a:pt x="268205" y="40227"/>
                    <a:pt x="250520" y="57912"/>
                    <a:pt x="250520" y="82279"/>
                  </a:cubicBezTo>
                  <a:cubicBezTo>
                    <a:pt x="250520" y="106253"/>
                    <a:pt x="268205" y="124725"/>
                    <a:pt x="292179" y="124725"/>
                  </a:cubicBezTo>
                  <a:cubicBezTo>
                    <a:pt x="316153" y="125118"/>
                    <a:pt x="333839" y="107432"/>
                    <a:pt x="334232" y="8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5F4CA7F-6948-43A1-9119-F7951A7B5A41}"/>
                </a:ext>
              </a:extLst>
            </p:cNvPr>
            <p:cNvSpPr/>
            <p:nvPr/>
          </p:nvSpPr>
          <p:spPr>
            <a:xfrm>
              <a:off x="7143246" y="3359459"/>
              <a:ext cx="374059" cy="467138"/>
            </a:xfrm>
            <a:custGeom>
              <a:avLst/>
              <a:gdLst>
                <a:gd name="connsiteX0" fmla="*/ 102089 w 374059"/>
                <a:gd name="connsiteY0" fmla="*/ 101375 h 467138"/>
                <a:gd name="connsiteX1" fmla="*/ 102089 w 374059"/>
                <a:gd name="connsiteY1" fmla="*/ 304564 h 467138"/>
                <a:gd name="connsiteX2" fmla="*/ 162220 w 374059"/>
                <a:gd name="connsiteY2" fmla="*/ 370983 h 467138"/>
                <a:gd name="connsiteX3" fmla="*/ 105233 w 374059"/>
                <a:gd name="connsiteY3" fmla="*/ 463735 h 467138"/>
                <a:gd name="connsiteX4" fmla="*/ 6586 w 374059"/>
                <a:gd name="connsiteY4" fmla="*/ 417359 h 467138"/>
                <a:gd name="connsiteX5" fmla="*/ 43530 w 374059"/>
                <a:gd name="connsiteY5" fmla="*/ 313603 h 467138"/>
                <a:gd name="connsiteX6" fmla="*/ 62787 w 374059"/>
                <a:gd name="connsiteY6" fmla="*/ 281376 h 467138"/>
                <a:gd name="connsiteX7" fmla="*/ 61215 w 374059"/>
                <a:gd name="connsiteY7" fmla="*/ 94693 h 467138"/>
                <a:gd name="connsiteX8" fmla="*/ 92656 w 374059"/>
                <a:gd name="connsiteY8" fmla="*/ 62466 h 467138"/>
                <a:gd name="connsiteX9" fmla="*/ 196806 w 374059"/>
                <a:gd name="connsiteY9" fmla="*/ 62466 h 467138"/>
                <a:gd name="connsiteX10" fmla="*/ 217242 w 374059"/>
                <a:gd name="connsiteY10" fmla="*/ 49496 h 467138"/>
                <a:gd name="connsiteX11" fmla="*/ 308422 w 374059"/>
                <a:gd name="connsiteY11" fmla="*/ 1942 h 467138"/>
                <a:gd name="connsiteX12" fmla="*/ 374055 w 374059"/>
                <a:gd name="connsiteY12" fmla="*/ 80938 h 467138"/>
                <a:gd name="connsiteX13" fmla="*/ 308815 w 374059"/>
                <a:gd name="connsiteY13" fmla="*/ 162685 h 467138"/>
                <a:gd name="connsiteX14" fmla="*/ 216850 w 374059"/>
                <a:gd name="connsiteY14" fmla="*/ 114737 h 467138"/>
                <a:gd name="connsiteX15" fmla="*/ 203094 w 374059"/>
                <a:gd name="connsiteY15" fmla="*/ 102554 h 467138"/>
                <a:gd name="connsiteX16" fmla="*/ 102089 w 374059"/>
                <a:gd name="connsiteY16" fmla="*/ 101375 h 467138"/>
                <a:gd name="connsiteX17" fmla="*/ 82438 w 374059"/>
                <a:gd name="connsiteY17" fmla="*/ 427184 h 467138"/>
                <a:gd name="connsiteX18" fmla="*/ 124098 w 374059"/>
                <a:gd name="connsiteY18" fmla="*/ 384346 h 467138"/>
                <a:gd name="connsiteX19" fmla="*/ 80866 w 374059"/>
                <a:gd name="connsiteY19" fmla="*/ 343079 h 467138"/>
                <a:gd name="connsiteX20" fmla="*/ 39206 w 374059"/>
                <a:gd name="connsiteY20" fmla="*/ 385525 h 467138"/>
                <a:gd name="connsiteX21" fmla="*/ 82438 w 374059"/>
                <a:gd name="connsiteY21" fmla="*/ 427184 h 467138"/>
                <a:gd name="connsiteX22" fmla="*/ 250256 w 374059"/>
                <a:gd name="connsiteY22" fmla="*/ 80938 h 467138"/>
                <a:gd name="connsiteX23" fmla="*/ 291522 w 374059"/>
                <a:gd name="connsiteY23" fmla="*/ 124170 h 467138"/>
                <a:gd name="connsiteX24" fmla="*/ 334361 w 374059"/>
                <a:gd name="connsiteY24" fmla="*/ 82510 h 467138"/>
                <a:gd name="connsiteX25" fmla="*/ 293094 w 374059"/>
                <a:gd name="connsiteY25" fmla="*/ 39278 h 467138"/>
                <a:gd name="connsiteX26" fmla="*/ 250256 w 374059"/>
                <a:gd name="connsiteY26" fmla="*/ 80938 h 46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059" h="467138">
                  <a:moveTo>
                    <a:pt x="102089" y="101375"/>
                  </a:moveTo>
                  <a:cubicBezTo>
                    <a:pt x="102089" y="170545"/>
                    <a:pt x="102089" y="236965"/>
                    <a:pt x="102089" y="304564"/>
                  </a:cubicBezTo>
                  <a:cubicBezTo>
                    <a:pt x="134316" y="315961"/>
                    <a:pt x="155932" y="336005"/>
                    <a:pt x="162220" y="370983"/>
                  </a:cubicBezTo>
                  <a:cubicBezTo>
                    <a:pt x="169688" y="412643"/>
                    <a:pt x="145714" y="451551"/>
                    <a:pt x="105233" y="463735"/>
                  </a:cubicBezTo>
                  <a:cubicBezTo>
                    <a:pt x="64752" y="475525"/>
                    <a:pt x="22700" y="455875"/>
                    <a:pt x="6586" y="417359"/>
                  </a:cubicBezTo>
                  <a:cubicBezTo>
                    <a:pt x="-9921" y="377665"/>
                    <a:pt x="5407" y="331682"/>
                    <a:pt x="43530" y="313603"/>
                  </a:cubicBezTo>
                  <a:cubicBezTo>
                    <a:pt x="59250" y="306136"/>
                    <a:pt x="63180" y="297489"/>
                    <a:pt x="62787" y="281376"/>
                  </a:cubicBezTo>
                  <a:cubicBezTo>
                    <a:pt x="61608" y="219279"/>
                    <a:pt x="61608" y="157183"/>
                    <a:pt x="61215" y="94693"/>
                  </a:cubicBezTo>
                  <a:cubicBezTo>
                    <a:pt x="60822" y="67182"/>
                    <a:pt x="65539" y="62466"/>
                    <a:pt x="92656" y="62466"/>
                  </a:cubicBezTo>
                  <a:cubicBezTo>
                    <a:pt x="127242" y="62466"/>
                    <a:pt x="162220" y="62073"/>
                    <a:pt x="196806" y="62466"/>
                  </a:cubicBezTo>
                  <a:cubicBezTo>
                    <a:pt x="207024" y="62466"/>
                    <a:pt x="212526" y="60108"/>
                    <a:pt x="217242" y="49496"/>
                  </a:cubicBezTo>
                  <a:cubicBezTo>
                    <a:pt x="233356" y="12160"/>
                    <a:pt x="270300" y="-6312"/>
                    <a:pt x="308422" y="1942"/>
                  </a:cubicBezTo>
                  <a:cubicBezTo>
                    <a:pt x="348510" y="10588"/>
                    <a:pt x="373663" y="41243"/>
                    <a:pt x="374055" y="80938"/>
                  </a:cubicBezTo>
                  <a:cubicBezTo>
                    <a:pt x="374449" y="121811"/>
                    <a:pt x="348510" y="154039"/>
                    <a:pt x="308815" y="162685"/>
                  </a:cubicBezTo>
                  <a:cubicBezTo>
                    <a:pt x="271872" y="170545"/>
                    <a:pt x="234928" y="150895"/>
                    <a:pt x="216850" y="114737"/>
                  </a:cubicBezTo>
                  <a:cubicBezTo>
                    <a:pt x="214098" y="109628"/>
                    <a:pt x="207810" y="102554"/>
                    <a:pt x="203094" y="102554"/>
                  </a:cubicBezTo>
                  <a:cubicBezTo>
                    <a:pt x="169688" y="100982"/>
                    <a:pt x="137067" y="101375"/>
                    <a:pt x="102089" y="101375"/>
                  </a:cubicBezTo>
                  <a:close/>
                  <a:moveTo>
                    <a:pt x="82438" y="427184"/>
                  </a:moveTo>
                  <a:cubicBezTo>
                    <a:pt x="106412" y="427184"/>
                    <a:pt x="124491" y="408320"/>
                    <a:pt x="124098" y="384346"/>
                  </a:cubicBezTo>
                  <a:cubicBezTo>
                    <a:pt x="124098" y="360765"/>
                    <a:pt x="105233" y="342686"/>
                    <a:pt x="80866" y="343079"/>
                  </a:cubicBezTo>
                  <a:cubicBezTo>
                    <a:pt x="56499" y="343472"/>
                    <a:pt x="38814" y="361158"/>
                    <a:pt x="39206" y="385525"/>
                  </a:cubicBezTo>
                  <a:cubicBezTo>
                    <a:pt x="39599" y="409499"/>
                    <a:pt x="58071" y="427184"/>
                    <a:pt x="82438" y="427184"/>
                  </a:cubicBezTo>
                  <a:close/>
                  <a:moveTo>
                    <a:pt x="250256" y="80938"/>
                  </a:moveTo>
                  <a:cubicBezTo>
                    <a:pt x="249863" y="105305"/>
                    <a:pt x="267548" y="123776"/>
                    <a:pt x="291522" y="124170"/>
                  </a:cubicBezTo>
                  <a:cubicBezTo>
                    <a:pt x="315103" y="124562"/>
                    <a:pt x="333968" y="106484"/>
                    <a:pt x="334361" y="82510"/>
                  </a:cubicBezTo>
                  <a:cubicBezTo>
                    <a:pt x="334754" y="58536"/>
                    <a:pt x="317068" y="39671"/>
                    <a:pt x="293094" y="39278"/>
                  </a:cubicBezTo>
                  <a:cubicBezTo>
                    <a:pt x="269513" y="38492"/>
                    <a:pt x="250256" y="56964"/>
                    <a:pt x="250256" y="8093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8A01069-6516-4AE9-B3B4-836072C0E941}"/>
                </a:ext>
              </a:extLst>
            </p:cNvPr>
            <p:cNvSpPr/>
            <p:nvPr/>
          </p:nvSpPr>
          <p:spPr>
            <a:xfrm>
              <a:off x="5023168" y="2146256"/>
              <a:ext cx="544796" cy="414816"/>
            </a:xfrm>
            <a:custGeom>
              <a:avLst/>
              <a:gdLst>
                <a:gd name="connsiteX0" fmla="*/ 163944 w 544796"/>
                <a:gd name="connsiteY0" fmla="*/ 80116 h 414816"/>
                <a:gd name="connsiteX1" fmla="*/ 161193 w 544796"/>
                <a:gd name="connsiteY1" fmla="*/ 100946 h 414816"/>
                <a:gd name="connsiteX2" fmla="*/ 172198 w 544796"/>
                <a:gd name="connsiteY2" fmla="*/ 149680 h 414816"/>
                <a:gd name="connsiteX3" fmla="*/ 298749 w 544796"/>
                <a:gd name="connsiteY3" fmla="*/ 297060 h 414816"/>
                <a:gd name="connsiteX4" fmla="*/ 333727 w 544796"/>
                <a:gd name="connsiteY4" fmla="*/ 312781 h 414816"/>
                <a:gd name="connsiteX5" fmla="*/ 353378 w 544796"/>
                <a:gd name="connsiteY5" fmla="*/ 312781 h 414816"/>
                <a:gd name="connsiteX6" fmla="*/ 393859 w 544796"/>
                <a:gd name="connsiteY6" fmla="*/ 290379 h 414816"/>
                <a:gd name="connsiteX7" fmla="*/ 488575 w 544796"/>
                <a:gd name="connsiteY7" fmla="*/ 254222 h 414816"/>
                <a:gd name="connsiteX8" fmla="*/ 544777 w 544796"/>
                <a:gd name="connsiteY8" fmla="*/ 335183 h 414816"/>
                <a:gd name="connsiteX9" fmla="*/ 481894 w 544796"/>
                <a:gd name="connsiteY9" fmla="*/ 412607 h 414816"/>
                <a:gd name="connsiteX10" fmla="*/ 391501 w 544796"/>
                <a:gd name="connsiteY10" fmla="*/ 370554 h 414816"/>
                <a:gd name="connsiteX11" fmla="*/ 362417 w 544796"/>
                <a:gd name="connsiteY11" fmla="*/ 352869 h 414816"/>
                <a:gd name="connsiteX12" fmla="*/ 250408 w 544796"/>
                <a:gd name="connsiteY12" fmla="*/ 302170 h 414816"/>
                <a:gd name="connsiteX13" fmla="*/ 136433 w 544796"/>
                <a:gd name="connsiteY13" fmla="*/ 167365 h 414816"/>
                <a:gd name="connsiteX14" fmla="*/ 104992 w 544796"/>
                <a:gd name="connsiteY14" fmla="*/ 160291 h 414816"/>
                <a:gd name="connsiteX15" fmla="*/ 3594 w 544796"/>
                <a:gd name="connsiteY15" fmla="*/ 106448 h 414816"/>
                <a:gd name="connsiteX16" fmla="*/ 58223 w 544796"/>
                <a:gd name="connsiteY16" fmla="*/ 3478 h 414816"/>
                <a:gd name="connsiteX17" fmla="*/ 160407 w 544796"/>
                <a:gd name="connsiteY17" fmla="*/ 58893 h 414816"/>
                <a:gd name="connsiteX18" fmla="*/ 163944 w 544796"/>
                <a:gd name="connsiteY18" fmla="*/ 80116 h 414816"/>
                <a:gd name="connsiteX19" fmla="*/ 123857 w 544796"/>
                <a:gd name="connsiteY19" fmla="*/ 81295 h 414816"/>
                <a:gd name="connsiteX20" fmla="*/ 81804 w 544796"/>
                <a:gd name="connsiteY20" fmla="*/ 39635 h 414816"/>
                <a:gd name="connsiteX21" fmla="*/ 39752 w 544796"/>
                <a:gd name="connsiteY21" fmla="*/ 81295 h 414816"/>
                <a:gd name="connsiteX22" fmla="*/ 81804 w 544796"/>
                <a:gd name="connsiteY22" fmla="*/ 123348 h 414816"/>
                <a:gd name="connsiteX23" fmla="*/ 123857 w 544796"/>
                <a:gd name="connsiteY23" fmla="*/ 81295 h 414816"/>
                <a:gd name="connsiteX24" fmla="*/ 505082 w 544796"/>
                <a:gd name="connsiteY24" fmla="*/ 332432 h 414816"/>
                <a:gd name="connsiteX25" fmla="*/ 463029 w 544796"/>
                <a:gd name="connsiteY25" fmla="*/ 290772 h 414816"/>
                <a:gd name="connsiteX26" fmla="*/ 421370 w 544796"/>
                <a:gd name="connsiteY26" fmla="*/ 333218 h 414816"/>
                <a:gd name="connsiteX27" fmla="*/ 463422 w 544796"/>
                <a:gd name="connsiteY27" fmla="*/ 375271 h 414816"/>
                <a:gd name="connsiteX28" fmla="*/ 505082 w 544796"/>
                <a:gd name="connsiteY28" fmla="*/ 332432 h 4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796" h="414816">
                  <a:moveTo>
                    <a:pt x="163944" y="80116"/>
                  </a:moveTo>
                  <a:cubicBezTo>
                    <a:pt x="163159" y="88369"/>
                    <a:pt x="164338" y="95836"/>
                    <a:pt x="161193" y="100946"/>
                  </a:cubicBezTo>
                  <a:cubicBezTo>
                    <a:pt x="148617" y="121382"/>
                    <a:pt x="158835" y="134745"/>
                    <a:pt x="172198" y="149680"/>
                  </a:cubicBezTo>
                  <a:cubicBezTo>
                    <a:pt x="215036" y="198021"/>
                    <a:pt x="257089" y="247540"/>
                    <a:pt x="298749" y="297060"/>
                  </a:cubicBezTo>
                  <a:cubicBezTo>
                    <a:pt x="308574" y="308458"/>
                    <a:pt x="318400" y="315139"/>
                    <a:pt x="333727" y="312781"/>
                  </a:cubicBezTo>
                  <a:cubicBezTo>
                    <a:pt x="340016" y="311995"/>
                    <a:pt x="346697" y="311995"/>
                    <a:pt x="353378" y="312781"/>
                  </a:cubicBezTo>
                  <a:cubicBezTo>
                    <a:pt x="372243" y="314746"/>
                    <a:pt x="384426" y="311209"/>
                    <a:pt x="393859" y="290379"/>
                  </a:cubicBezTo>
                  <a:cubicBezTo>
                    <a:pt x="409579" y="256580"/>
                    <a:pt x="451632" y="242824"/>
                    <a:pt x="488575" y="254222"/>
                  </a:cubicBezTo>
                  <a:cubicBezTo>
                    <a:pt x="523554" y="264833"/>
                    <a:pt x="545563" y="297060"/>
                    <a:pt x="544777" y="335183"/>
                  </a:cubicBezTo>
                  <a:cubicBezTo>
                    <a:pt x="543598" y="373699"/>
                    <a:pt x="519231" y="403568"/>
                    <a:pt x="481894" y="412607"/>
                  </a:cubicBezTo>
                  <a:cubicBezTo>
                    <a:pt x="446130" y="421253"/>
                    <a:pt x="406828" y="403961"/>
                    <a:pt x="391501" y="370554"/>
                  </a:cubicBezTo>
                  <a:cubicBezTo>
                    <a:pt x="384819" y="356406"/>
                    <a:pt x="377352" y="350118"/>
                    <a:pt x="362417" y="352869"/>
                  </a:cubicBezTo>
                  <a:cubicBezTo>
                    <a:pt x="313290" y="361908"/>
                    <a:pt x="279491" y="342257"/>
                    <a:pt x="250408" y="302170"/>
                  </a:cubicBezTo>
                  <a:cubicBezTo>
                    <a:pt x="215823" y="254615"/>
                    <a:pt x="173770" y="212562"/>
                    <a:pt x="136433" y="167365"/>
                  </a:cubicBezTo>
                  <a:cubicBezTo>
                    <a:pt x="126215" y="155182"/>
                    <a:pt x="117962" y="156361"/>
                    <a:pt x="104992" y="160291"/>
                  </a:cubicBezTo>
                  <a:cubicBezTo>
                    <a:pt x="61760" y="173654"/>
                    <a:pt x="16564" y="148894"/>
                    <a:pt x="3594" y="106448"/>
                  </a:cubicBezTo>
                  <a:cubicBezTo>
                    <a:pt x="-9768" y="62823"/>
                    <a:pt x="15385" y="15661"/>
                    <a:pt x="58223" y="3478"/>
                  </a:cubicBezTo>
                  <a:cubicBezTo>
                    <a:pt x="102634" y="-9492"/>
                    <a:pt x="147831" y="14875"/>
                    <a:pt x="160407" y="58893"/>
                  </a:cubicBezTo>
                  <a:cubicBezTo>
                    <a:pt x="162372" y="65967"/>
                    <a:pt x="162765" y="73828"/>
                    <a:pt x="163944" y="80116"/>
                  </a:cubicBezTo>
                  <a:close/>
                  <a:moveTo>
                    <a:pt x="123857" y="81295"/>
                  </a:moveTo>
                  <a:cubicBezTo>
                    <a:pt x="123857" y="56928"/>
                    <a:pt x="106957" y="39635"/>
                    <a:pt x="81804" y="39635"/>
                  </a:cubicBezTo>
                  <a:cubicBezTo>
                    <a:pt x="57044" y="39635"/>
                    <a:pt x="40145" y="56535"/>
                    <a:pt x="39752" y="81295"/>
                  </a:cubicBezTo>
                  <a:cubicBezTo>
                    <a:pt x="39752" y="105662"/>
                    <a:pt x="57044" y="122955"/>
                    <a:pt x="81804" y="123348"/>
                  </a:cubicBezTo>
                  <a:cubicBezTo>
                    <a:pt x="106171" y="123741"/>
                    <a:pt x="123857" y="106055"/>
                    <a:pt x="123857" y="81295"/>
                  </a:cubicBezTo>
                  <a:close/>
                  <a:moveTo>
                    <a:pt x="505082" y="332432"/>
                  </a:moveTo>
                  <a:cubicBezTo>
                    <a:pt x="505082" y="308065"/>
                    <a:pt x="487789" y="290772"/>
                    <a:pt x="463029" y="290772"/>
                  </a:cubicBezTo>
                  <a:cubicBezTo>
                    <a:pt x="438662" y="290772"/>
                    <a:pt x="421370" y="308458"/>
                    <a:pt x="421370" y="333218"/>
                  </a:cubicBezTo>
                  <a:cubicBezTo>
                    <a:pt x="421370" y="357585"/>
                    <a:pt x="439448" y="375271"/>
                    <a:pt x="463422" y="375271"/>
                  </a:cubicBezTo>
                  <a:cubicBezTo>
                    <a:pt x="487789" y="374877"/>
                    <a:pt x="505082" y="356799"/>
                    <a:pt x="505082" y="3324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29B61CF-E4A8-4AF0-9CD5-B24331C8B9A2}"/>
                </a:ext>
              </a:extLst>
            </p:cNvPr>
            <p:cNvSpPr/>
            <p:nvPr/>
          </p:nvSpPr>
          <p:spPr>
            <a:xfrm>
              <a:off x="6663238" y="2288058"/>
              <a:ext cx="567573" cy="171537"/>
            </a:xfrm>
            <a:custGeom>
              <a:avLst/>
              <a:gdLst>
                <a:gd name="connsiteX0" fmla="*/ 164714 w 567573"/>
                <a:gd name="connsiteY0" fmla="*/ 68009 h 171537"/>
                <a:gd name="connsiteX1" fmla="*/ 394628 w 567573"/>
                <a:gd name="connsiteY1" fmla="*/ 67616 h 171537"/>
                <a:gd name="connsiteX2" fmla="*/ 410742 w 567573"/>
                <a:gd name="connsiteY2" fmla="*/ 56218 h 171537"/>
                <a:gd name="connsiteX3" fmla="*/ 507031 w 567573"/>
                <a:gd name="connsiteY3" fmla="*/ 9843 h 171537"/>
                <a:gd name="connsiteX4" fmla="*/ 567555 w 567573"/>
                <a:gd name="connsiteY4" fmla="*/ 91197 h 171537"/>
                <a:gd name="connsiteX5" fmla="*/ 503494 w 567573"/>
                <a:gd name="connsiteY5" fmla="*/ 169800 h 171537"/>
                <a:gd name="connsiteX6" fmla="*/ 410742 w 567573"/>
                <a:gd name="connsiteY6" fmla="*/ 121066 h 171537"/>
                <a:gd name="connsiteX7" fmla="*/ 391091 w 567573"/>
                <a:gd name="connsiteY7" fmla="*/ 107310 h 171537"/>
                <a:gd name="connsiteX8" fmla="*/ 179256 w 567573"/>
                <a:gd name="connsiteY8" fmla="*/ 103380 h 171537"/>
                <a:gd name="connsiteX9" fmla="*/ 155282 w 567573"/>
                <a:gd name="connsiteY9" fmla="*/ 117136 h 171537"/>
                <a:gd name="connsiteX10" fmla="*/ 60565 w 567573"/>
                <a:gd name="connsiteY10" fmla="*/ 161547 h 171537"/>
                <a:gd name="connsiteX11" fmla="*/ 41 w 567573"/>
                <a:gd name="connsiteY11" fmla="*/ 77834 h 171537"/>
                <a:gd name="connsiteX12" fmla="*/ 64889 w 567573"/>
                <a:gd name="connsiteY12" fmla="*/ 1589 h 171537"/>
                <a:gd name="connsiteX13" fmla="*/ 157640 w 567573"/>
                <a:gd name="connsiteY13" fmla="*/ 50716 h 171537"/>
                <a:gd name="connsiteX14" fmla="*/ 164714 w 567573"/>
                <a:gd name="connsiteY14" fmla="*/ 68009 h 171537"/>
                <a:gd name="connsiteX15" fmla="*/ 485415 w 567573"/>
                <a:gd name="connsiteY15" fmla="*/ 47572 h 171537"/>
                <a:gd name="connsiteX16" fmla="*/ 444149 w 567573"/>
                <a:gd name="connsiteY16" fmla="*/ 90018 h 171537"/>
                <a:gd name="connsiteX17" fmla="*/ 486594 w 567573"/>
                <a:gd name="connsiteY17" fmla="*/ 131284 h 171537"/>
                <a:gd name="connsiteX18" fmla="*/ 527468 w 567573"/>
                <a:gd name="connsiteY18" fmla="*/ 88839 h 171537"/>
                <a:gd name="connsiteX19" fmla="*/ 485415 w 567573"/>
                <a:gd name="connsiteY19" fmla="*/ 47572 h 171537"/>
                <a:gd name="connsiteX20" fmla="*/ 81002 w 567573"/>
                <a:gd name="connsiteY20" fmla="*/ 123817 h 171537"/>
                <a:gd name="connsiteX21" fmla="*/ 123448 w 567573"/>
                <a:gd name="connsiteY21" fmla="*/ 82550 h 171537"/>
                <a:gd name="connsiteX22" fmla="*/ 82181 w 567573"/>
                <a:gd name="connsiteY22" fmla="*/ 40105 h 171537"/>
                <a:gd name="connsiteX23" fmla="*/ 39735 w 567573"/>
                <a:gd name="connsiteY23" fmla="*/ 81371 h 171537"/>
                <a:gd name="connsiteX24" fmla="*/ 81002 w 567573"/>
                <a:gd name="connsiteY24" fmla="*/ 123817 h 1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7573" h="171537">
                  <a:moveTo>
                    <a:pt x="164714" y="68009"/>
                  </a:moveTo>
                  <a:cubicBezTo>
                    <a:pt x="240173" y="68009"/>
                    <a:pt x="317598" y="68402"/>
                    <a:pt x="394628" y="67616"/>
                  </a:cubicBezTo>
                  <a:cubicBezTo>
                    <a:pt x="400131" y="67616"/>
                    <a:pt x="407991" y="61328"/>
                    <a:pt x="410742" y="56218"/>
                  </a:cubicBezTo>
                  <a:cubicBezTo>
                    <a:pt x="429607" y="18882"/>
                    <a:pt x="466550" y="410"/>
                    <a:pt x="507031" y="9843"/>
                  </a:cubicBezTo>
                  <a:cubicBezTo>
                    <a:pt x="543188" y="18096"/>
                    <a:pt x="568341" y="51895"/>
                    <a:pt x="567555" y="91197"/>
                  </a:cubicBezTo>
                  <a:cubicBezTo>
                    <a:pt x="566769" y="130105"/>
                    <a:pt x="540830" y="162333"/>
                    <a:pt x="503494" y="169800"/>
                  </a:cubicBezTo>
                  <a:cubicBezTo>
                    <a:pt x="464192" y="177660"/>
                    <a:pt x="426070" y="158402"/>
                    <a:pt x="410742" y="121066"/>
                  </a:cubicBezTo>
                  <a:cubicBezTo>
                    <a:pt x="406419" y="110848"/>
                    <a:pt x="401703" y="107703"/>
                    <a:pt x="391091" y="107310"/>
                  </a:cubicBezTo>
                  <a:cubicBezTo>
                    <a:pt x="320349" y="106524"/>
                    <a:pt x="249606" y="105345"/>
                    <a:pt x="179256" y="103380"/>
                  </a:cubicBezTo>
                  <a:cubicBezTo>
                    <a:pt x="167858" y="102987"/>
                    <a:pt x="161177" y="104559"/>
                    <a:pt x="155282" y="117136"/>
                  </a:cubicBezTo>
                  <a:cubicBezTo>
                    <a:pt x="139168" y="153686"/>
                    <a:pt x="99474" y="171372"/>
                    <a:pt x="60565" y="161547"/>
                  </a:cubicBezTo>
                  <a:cubicBezTo>
                    <a:pt x="23229" y="152114"/>
                    <a:pt x="-1138" y="118315"/>
                    <a:pt x="41" y="77834"/>
                  </a:cubicBezTo>
                  <a:cubicBezTo>
                    <a:pt x="1220" y="40891"/>
                    <a:pt x="28731" y="8271"/>
                    <a:pt x="64889" y="1589"/>
                  </a:cubicBezTo>
                  <a:cubicBezTo>
                    <a:pt x="105369" y="-5878"/>
                    <a:pt x="141527" y="13380"/>
                    <a:pt x="157640" y="50716"/>
                  </a:cubicBezTo>
                  <a:cubicBezTo>
                    <a:pt x="159212" y="55039"/>
                    <a:pt x="161177" y="58969"/>
                    <a:pt x="164714" y="68009"/>
                  </a:cubicBezTo>
                  <a:close/>
                  <a:moveTo>
                    <a:pt x="485415" y="47572"/>
                  </a:moveTo>
                  <a:cubicBezTo>
                    <a:pt x="460655" y="47965"/>
                    <a:pt x="443755" y="65258"/>
                    <a:pt x="444149" y="90018"/>
                  </a:cubicBezTo>
                  <a:cubicBezTo>
                    <a:pt x="444541" y="114385"/>
                    <a:pt x="462227" y="131284"/>
                    <a:pt x="486594" y="131284"/>
                  </a:cubicBezTo>
                  <a:cubicBezTo>
                    <a:pt x="511354" y="130891"/>
                    <a:pt x="527861" y="113599"/>
                    <a:pt x="527468" y="88839"/>
                  </a:cubicBezTo>
                  <a:cubicBezTo>
                    <a:pt x="527468" y="63686"/>
                    <a:pt x="510568" y="47179"/>
                    <a:pt x="485415" y="47572"/>
                  </a:cubicBezTo>
                  <a:close/>
                  <a:moveTo>
                    <a:pt x="81002" y="123817"/>
                  </a:moveTo>
                  <a:cubicBezTo>
                    <a:pt x="105762" y="124210"/>
                    <a:pt x="123055" y="107310"/>
                    <a:pt x="123448" y="82550"/>
                  </a:cubicBezTo>
                  <a:cubicBezTo>
                    <a:pt x="123841" y="57790"/>
                    <a:pt x="106548" y="40105"/>
                    <a:pt x="82181" y="40105"/>
                  </a:cubicBezTo>
                  <a:cubicBezTo>
                    <a:pt x="57814" y="40105"/>
                    <a:pt x="39735" y="57397"/>
                    <a:pt x="39735" y="81371"/>
                  </a:cubicBezTo>
                  <a:cubicBezTo>
                    <a:pt x="39343" y="105738"/>
                    <a:pt x="56635" y="123424"/>
                    <a:pt x="81002" y="1238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DFD3985-0186-4DDB-B374-73DE41F6E05A}"/>
                </a:ext>
              </a:extLst>
            </p:cNvPr>
            <p:cNvSpPr/>
            <p:nvPr/>
          </p:nvSpPr>
          <p:spPr>
            <a:xfrm>
              <a:off x="5939949" y="2174820"/>
              <a:ext cx="482613" cy="164088"/>
            </a:xfrm>
            <a:custGeom>
              <a:avLst/>
              <a:gdLst>
                <a:gd name="connsiteX0" fmla="*/ 162890 w 482613"/>
                <a:gd name="connsiteY0" fmla="*/ 62949 h 164088"/>
                <a:gd name="connsiteX1" fmla="*/ 307520 w 482613"/>
                <a:gd name="connsiteY1" fmla="*/ 62556 h 164088"/>
                <a:gd name="connsiteX2" fmla="*/ 323634 w 482613"/>
                <a:gd name="connsiteY2" fmla="*/ 51551 h 164088"/>
                <a:gd name="connsiteX3" fmla="*/ 419922 w 482613"/>
                <a:gd name="connsiteY3" fmla="*/ 2817 h 164088"/>
                <a:gd name="connsiteX4" fmla="*/ 482412 w 482613"/>
                <a:gd name="connsiteY4" fmla="*/ 86530 h 164088"/>
                <a:gd name="connsiteX5" fmla="*/ 407346 w 482613"/>
                <a:gd name="connsiteY5" fmla="*/ 163561 h 164088"/>
                <a:gd name="connsiteX6" fmla="*/ 320490 w 482613"/>
                <a:gd name="connsiteY6" fmla="*/ 102250 h 164088"/>
                <a:gd name="connsiteX7" fmla="*/ 170358 w 482613"/>
                <a:gd name="connsiteY7" fmla="*/ 102643 h 164088"/>
                <a:gd name="connsiteX8" fmla="*/ 156995 w 482613"/>
                <a:gd name="connsiteY8" fmla="*/ 115613 h 164088"/>
                <a:gd name="connsiteX9" fmla="*/ 47737 w 482613"/>
                <a:gd name="connsiteY9" fmla="*/ 156487 h 164088"/>
                <a:gd name="connsiteX10" fmla="*/ 7649 w 482613"/>
                <a:gd name="connsiteY10" fmla="*/ 47228 h 164088"/>
                <a:gd name="connsiteX11" fmla="*/ 78785 w 482613"/>
                <a:gd name="connsiteY11" fmla="*/ 66 h 164088"/>
                <a:gd name="connsiteX12" fmla="*/ 154244 w 482613"/>
                <a:gd name="connsiteY12" fmla="*/ 43298 h 164088"/>
                <a:gd name="connsiteX13" fmla="*/ 162890 w 482613"/>
                <a:gd name="connsiteY13" fmla="*/ 62949 h 164088"/>
                <a:gd name="connsiteX14" fmla="*/ 442717 w 482613"/>
                <a:gd name="connsiteY14" fmla="*/ 82600 h 164088"/>
                <a:gd name="connsiteX15" fmla="*/ 401058 w 482613"/>
                <a:gd name="connsiteY15" fmla="*/ 39761 h 164088"/>
                <a:gd name="connsiteX16" fmla="*/ 358612 w 482613"/>
                <a:gd name="connsiteY16" fmla="*/ 81814 h 164088"/>
                <a:gd name="connsiteX17" fmla="*/ 400272 w 482613"/>
                <a:gd name="connsiteY17" fmla="*/ 124652 h 164088"/>
                <a:gd name="connsiteX18" fmla="*/ 442717 w 482613"/>
                <a:gd name="connsiteY18" fmla="*/ 82600 h 164088"/>
                <a:gd name="connsiteX19" fmla="*/ 123982 w 482613"/>
                <a:gd name="connsiteY19" fmla="*/ 82993 h 164088"/>
                <a:gd name="connsiteX20" fmla="*/ 82715 w 482613"/>
                <a:gd name="connsiteY20" fmla="*/ 39761 h 164088"/>
                <a:gd name="connsiteX21" fmla="*/ 39876 w 482613"/>
                <a:gd name="connsiteY21" fmla="*/ 81421 h 164088"/>
                <a:gd name="connsiteX22" fmla="*/ 81143 w 482613"/>
                <a:gd name="connsiteY22" fmla="*/ 124652 h 164088"/>
                <a:gd name="connsiteX23" fmla="*/ 123982 w 482613"/>
                <a:gd name="connsiteY23" fmla="*/ 82993 h 16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2613" h="164088">
                  <a:moveTo>
                    <a:pt x="162890" y="62949"/>
                  </a:moveTo>
                  <a:cubicBezTo>
                    <a:pt x="212017" y="62949"/>
                    <a:pt x="259572" y="63342"/>
                    <a:pt x="307520" y="62556"/>
                  </a:cubicBezTo>
                  <a:cubicBezTo>
                    <a:pt x="313022" y="62556"/>
                    <a:pt x="321275" y="56661"/>
                    <a:pt x="323634" y="51551"/>
                  </a:cubicBezTo>
                  <a:cubicBezTo>
                    <a:pt x="342105" y="12250"/>
                    <a:pt x="379835" y="-7401"/>
                    <a:pt x="419922" y="2817"/>
                  </a:cubicBezTo>
                  <a:cubicBezTo>
                    <a:pt x="459617" y="13036"/>
                    <a:pt x="485163" y="47621"/>
                    <a:pt x="482412" y="86530"/>
                  </a:cubicBezTo>
                  <a:cubicBezTo>
                    <a:pt x="479268" y="128975"/>
                    <a:pt x="450185" y="158845"/>
                    <a:pt x="407346" y="163561"/>
                  </a:cubicBezTo>
                  <a:cubicBezTo>
                    <a:pt x="369616" y="167884"/>
                    <a:pt x="337389" y="145482"/>
                    <a:pt x="320490" y="102250"/>
                  </a:cubicBezTo>
                  <a:cubicBezTo>
                    <a:pt x="270969" y="102250"/>
                    <a:pt x="220663" y="101857"/>
                    <a:pt x="170358" y="102643"/>
                  </a:cubicBezTo>
                  <a:cubicBezTo>
                    <a:pt x="165641" y="102643"/>
                    <a:pt x="159746" y="110111"/>
                    <a:pt x="156995" y="115613"/>
                  </a:cubicBezTo>
                  <a:cubicBezTo>
                    <a:pt x="136951" y="157273"/>
                    <a:pt x="89003" y="174958"/>
                    <a:pt x="47737" y="156487"/>
                  </a:cubicBezTo>
                  <a:cubicBezTo>
                    <a:pt x="6863" y="138015"/>
                    <a:pt x="-11609" y="88888"/>
                    <a:pt x="7649" y="47228"/>
                  </a:cubicBezTo>
                  <a:cubicBezTo>
                    <a:pt x="21405" y="16966"/>
                    <a:pt x="46164" y="1245"/>
                    <a:pt x="78785" y="66"/>
                  </a:cubicBezTo>
                  <a:cubicBezTo>
                    <a:pt x="112191" y="-1113"/>
                    <a:pt x="138130" y="13429"/>
                    <a:pt x="154244" y="43298"/>
                  </a:cubicBezTo>
                  <a:cubicBezTo>
                    <a:pt x="157388" y="49586"/>
                    <a:pt x="159746" y="55875"/>
                    <a:pt x="162890" y="62949"/>
                  </a:cubicBezTo>
                  <a:close/>
                  <a:moveTo>
                    <a:pt x="442717" y="82600"/>
                  </a:moveTo>
                  <a:cubicBezTo>
                    <a:pt x="443110" y="58626"/>
                    <a:pt x="424639" y="40154"/>
                    <a:pt x="401058" y="39761"/>
                  </a:cubicBezTo>
                  <a:cubicBezTo>
                    <a:pt x="377477" y="39368"/>
                    <a:pt x="358612" y="58233"/>
                    <a:pt x="358612" y="81814"/>
                  </a:cubicBezTo>
                  <a:cubicBezTo>
                    <a:pt x="358612" y="105788"/>
                    <a:pt x="376691" y="124259"/>
                    <a:pt x="400272" y="124652"/>
                  </a:cubicBezTo>
                  <a:cubicBezTo>
                    <a:pt x="423853" y="125045"/>
                    <a:pt x="442324" y="106574"/>
                    <a:pt x="442717" y="82600"/>
                  </a:cubicBezTo>
                  <a:close/>
                  <a:moveTo>
                    <a:pt x="123982" y="82993"/>
                  </a:moveTo>
                  <a:cubicBezTo>
                    <a:pt x="124375" y="59019"/>
                    <a:pt x="106689" y="40547"/>
                    <a:pt x="82715" y="39761"/>
                  </a:cubicBezTo>
                  <a:cubicBezTo>
                    <a:pt x="59134" y="39368"/>
                    <a:pt x="40269" y="57447"/>
                    <a:pt x="39876" y="81421"/>
                  </a:cubicBezTo>
                  <a:cubicBezTo>
                    <a:pt x="39483" y="105395"/>
                    <a:pt x="57562" y="124259"/>
                    <a:pt x="81143" y="124652"/>
                  </a:cubicBezTo>
                  <a:cubicBezTo>
                    <a:pt x="104724" y="125045"/>
                    <a:pt x="123589" y="106967"/>
                    <a:pt x="123982" y="82993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C4977AD-13ED-4A2F-8F0C-DF46583684DA}"/>
                </a:ext>
              </a:extLst>
            </p:cNvPr>
            <p:cNvSpPr/>
            <p:nvPr/>
          </p:nvSpPr>
          <p:spPr>
            <a:xfrm>
              <a:off x="4075204" y="2776944"/>
              <a:ext cx="164347" cy="444050"/>
            </a:xfrm>
            <a:custGeom>
              <a:avLst/>
              <a:gdLst>
                <a:gd name="connsiteX0" fmla="*/ 164348 w 164347"/>
                <a:gd name="connsiteY0" fmla="*/ 78252 h 444050"/>
                <a:gd name="connsiteX1" fmla="*/ 116793 w 164347"/>
                <a:gd name="connsiteY1" fmla="*/ 156069 h 444050"/>
                <a:gd name="connsiteX2" fmla="*/ 102644 w 164347"/>
                <a:gd name="connsiteY2" fmla="*/ 177685 h 444050"/>
                <a:gd name="connsiteX3" fmla="*/ 101858 w 164347"/>
                <a:gd name="connsiteY3" fmla="*/ 262184 h 444050"/>
                <a:gd name="connsiteX4" fmla="*/ 117972 w 164347"/>
                <a:gd name="connsiteY4" fmla="*/ 288516 h 444050"/>
                <a:gd name="connsiteX5" fmla="*/ 162776 w 164347"/>
                <a:gd name="connsiteY5" fmla="*/ 377730 h 444050"/>
                <a:gd name="connsiteX6" fmla="*/ 89282 w 164347"/>
                <a:gd name="connsiteY6" fmla="*/ 443757 h 444050"/>
                <a:gd name="connsiteX7" fmla="*/ 5177 w 164347"/>
                <a:gd name="connsiteY7" fmla="*/ 389521 h 444050"/>
                <a:gd name="connsiteX8" fmla="*/ 48015 w 164347"/>
                <a:gd name="connsiteY8" fmla="*/ 287730 h 444050"/>
                <a:gd name="connsiteX9" fmla="*/ 62164 w 164347"/>
                <a:gd name="connsiteY9" fmla="*/ 266114 h 444050"/>
                <a:gd name="connsiteX10" fmla="*/ 62557 w 164347"/>
                <a:gd name="connsiteY10" fmla="*/ 179650 h 444050"/>
                <a:gd name="connsiteX11" fmla="*/ 46443 w 164347"/>
                <a:gd name="connsiteY11" fmla="*/ 155283 h 444050"/>
                <a:gd name="connsiteX12" fmla="*/ 2032 w 164347"/>
                <a:gd name="connsiteY12" fmla="*/ 62139 h 444050"/>
                <a:gd name="connsiteX13" fmla="*/ 78671 w 164347"/>
                <a:gd name="connsiteY13" fmla="*/ 42 h 444050"/>
                <a:gd name="connsiteX14" fmla="*/ 160811 w 164347"/>
                <a:gd name="connsiteY14" fmla="*/ 59781 h 444050"/>
                <a:gd name="connsiteX15" fmla="*/ 164348 w 164347"/>
                <a:gd name="connsiteY15" fmla="*/ 78252 h 444050"/>
                <a:gd name="connsiteX16" fmla="*/ 124653 w 164347"/>
                <a:gd name="connsiteY16" fmla="*/ 80217 h 444050"/>
                <a:gd name="connsiteX17" fmla="*/ 81815 w 164347"/>
                <a:gd name="connsiteY17" fmla="*/ 39344 h 444050"/>
                <a:gd name="connsiteX18" fmla="*/ 41334 w 164347"/>
                <a:gd name="connsiteY18" fmla="*/ 82576 h 444050"/>
                <a:gd name="connsiteX19" fmla="*/ 84173 w 164347"/>
                <a:gd name="connsiteY19" fmla="*/ 123842 h 444050"/>
                <a:gd name="connsiteX20" fmla="*/ 124653 w 164347"/>
                <a:gd name="connsiteY20" fmla="*/ 80217 h 444050"/>
                <a:gd name="connsiteX21" fmla="*/ 124653 w 164347"/>
                <a:gd name="connsiteY21" fmla="*/ 361617 h 444050"/>
                <a:gd name="connsiteX22" fmla="*/ 82601 w 164347"/>
                <a:gd name="connsiteY22" fmla="*/ 319171 h 444050"/>
                <a:gd name="connsiteX23" fmla="*/ 40941 w 164347"/>
                <a:gd name="connsiteY23" fmla="*/ 361617 h 444050"/>
                <a:gd name="connsiteX24" fmla="*/ 82994 w 164347"/>
                <a:gd name="connsiteY24" fmla="*/ 404062 h 444050"/>
                <a:gd name="connsiteX25" fmla="*/ 124653 w 164347"/>
                <a:gd name="connsiteY25" fmla="*/ 361617 h 44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347" h="444050">
                  <a:moveTo>
                    <a:pt x="164348" y="78252"/>
                  </a:moveTo>
                  <a:cubicBezTo>
                    <a:pt x="163562" y="115589"/>
                    <a:pt x="148234" y="141528"/>
                    <a:pt x="116793" y="156069"/>
                  </a:cubicBezTo>
                  <a:cubicBezTo>
                    <a:pt x="105789" y="161179"/>
                    <a:pt x="102251" y="166681"/>
                    <a:pt x="102644" y="177685"/>
                  </a:cubicBezTo>
                  <a:cubicBezTo>
                    <a:pt x="103038" y="205982"/>
                    <a:pt x="103038" y="233887"/>
                    <a:pt x="101858" y="262184"/>
                  </a:cubicBezTo>
                  <a:cubicBezTo>
                    <a:pt x="101465" y="275546"/>
                    <a:pt x="104610" y="282620"/>
                    <a:pt x="117972" y="288516"/>
                  </a:cubicBezTo>
                  <a:cubicBezTo>
                    <a:pt x="152164" y="303057"/>
                    <a:pt x="169850" y="340001"/>
                    <a:pt x="162776" y="377730"/>
                  </a:cubicBezTo>
                  <a:cubicBezTo>
                    <a:pt x="156488" y="413102"/>
                    <a:pt x="125832" y="440613"/>
                    <a:pt x="89282" y="443757"/>
                  </a:cubicBezTo>
                  <a:cubicBezTo>
                    <a:pt x="52338" y="446901"/>
                    <a:pt x="17753" y="424499"/>
                    <a:pt x="5177" y="389521"/>
                  </a:cubicBezTo>
                  <a:cubicBezTo>
                    <a:pt x="-9365" y="349040"/>
                    <a:pt x="8714" y="305415"/>
                    <a:pt x="48015" y="287730"/>
                  </a:cubicBezTo>
                  <a:cubicBezTo>
                    <a:pt x="58627" y="283013"/>
                    <a:pt x="62557" y="277511"/>
                    <a:pt x="62164" y="266114"/>
                  </a:cubicBezTo>
                  <a:cubicBezTo>
                    <a:pt x="61378" y="237424"/>
                    <a:pt x="61378" y="208341"/>
                    <a:pt x="62557" y="179650"/>
                  </a:cubicBezTo>
                  <a:cubicBezTo>
                    <a:pt x="62950" y="166681"/>
                    <a:pt x="59020" y="160786"/>
                    <a:pt x="46443" y="155283"/>
                  </a:cubicBezTo>
                  <a:cubicBezTo>
                    <a:pt x="11072" y="139563"/>
                    <a:pt x="-6221" y="101047"/>
                    <a:pt x="2032" y="62139"/>
                  </a:cubicBezTo>
                  <a:cubicBezTo>
                    <a:pt x="9500" y="27553"/>
                    <a:pt x="42120" y="1221"/>
                    <a:pt x="78671" y="42"/>
                  </a:cubicBezTo>
                  <a:cubicBezTo>
                    <a:pt x="117972" y="-1137"/>
                    <a:pt x="150592" y="22444"/>
                    <a:pt x="160811" y="59781"/>
                  </a:cubicBezTo>
                  <a:cubicBezTo>
                    <a:pt x="163169" y="66462"/>
                    <a:pt x="163562" y="73536"/>
                    <a:pt x="164348" y="78252"/>
                  </a:cubicBezTo>
                  <a:close/>
                  <a:moveTo>
                    <a:pt x="124653" y="80217"/>
                  </a:moveTo>
                  <a:cubicBezTo>
                    <a:pt x="124260" y="56243"/>
                    <a:pt x="105789" y="38558"/>
                    <a:pt x="81815" y="39344"/>
                  </a:cubicBezTo>
                  <a:cubicBezTo>
                    <a:pt x="57841" y="39737"/>
                    <a:pt x="40941" y="57815"/>
                    <a:pt x="41334" y="82576"/>
                  </a:cubicBezTo>
                  <a:cubicBezTo>
                    <a:pt x="41727" y="106550"/>
                    <a:pt x="60592" y="124628"/>
                    <a:pt x="84173" y="123842"/>
                  </a:cubicBezTo>
                  <a:cubicBezTo>
                    <a:pt x="107361" y="123449"/>
                    <a:pt x="125046" y="104584"/>
                    <a:pt x="124653" y="80217"/>
                  </a:cubicBezTo>
                  <a:close/>
                  <a:moveTo>
                    <a:pt x="124653" y="361617"/>
                  </a:moveTo>
                  <a:cubicBezTo>
                    <a:pt x="124653" y="337250"/>
                    <a:pt x="106575" y="319171"/>
                    <a:pt x="82601" y="319171"/>
                  </a:cubicBezTo>
                  <a:cubicBezTo>
                    <a:pt x="58627" y="319171"/>
                    <a:pt x="40941" y="337250"/>
                    <a:pt x="40941" y="361617"/>
                  </a:cubicBezTo>
                  <a:cubicBezTo>
                    <a:pt x="40941" y="385591"/>
                    <a:pt x="59020" y="404062"/>
                    <a:pt x="82994" y="404062"/>
                  </a:cubicBezTo>
                  <a:cubicBezTo>
                    <a:pt x="106182" y="404455"/>
                    <a:pt x="124653" y="385591"/>
                    <a:pt x="124653" y="3616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90EE1F9-541C-4325-8B40-FD925FE45FBC}"/>
                </a:ext>
              </a:extLst>
            </p:cNvPr>
            <p:cNvSpPr/>
            <p:nvPr/>
          </p:nvSpPr>
          <p:spPr>
            <a:xfrm>
              <a:off x="6480306" y="3130339"/>
              <a:ext cx="164468" cy="444155"/>
            </a:xfrm>
            <a:custGeom>
              <a:avLst/>
              <a:gdLst>
                <a:gd name="connsiteX0" fmla="*/ 61924 w 164468"/>
                <a:gd name="connsiteY0" fmla="*/ 280974 h 444155"/>
                <a:gd name="connsiteX1" fmla="*/ 61139 w 164468"/>
                <a:gd name="connsiteY1" fmla="*/ 171716 h 444155"/>
                <a:gd name="connsiteX2" fmla="*/ 45811 w 164468"/>
                <a:gd name="connsiteY2" fmla="*/ 156388 h 444155"/>
                <a:gd name="connsiteX3" fmla="*/ 614 w 164468"/>
                <a:gd name="connsiteY3" fmla="*/ 73855 h 444155"/>
                <a:gd name="connsiteX4" fmla="*/ 69392 w 164468"/>
                <a:gd name="connsiteY4" fmla="*/ 1147 h 444155"/>
                <a:gd name="connsiteX5" fmla="*/ 153890 w 164468"/>
                <a:gd name="connsiteY5" fmla="*/ 42414 h 444155"/>
                <a:gd name="connsiteX6" fmla="*/ 116161 w 164468"/>
                <a:gd name="connsiteY6" fmla="*/ 156781 h 444155"/>
                <a:gd name="connsiteX7" fmla="*/ 101226 w 164468"/>
                <a:gd name="connsiteY7" fmla="*/ 179969 h 444155"/>
                <a:gd name="connsiteX8" fmla="*/ 101619 w 164468"/>
                <a:gd name="connsiteY8" fmla="*/ 279795 h 444155"/>
                <a:gd name="connsiteX9" fmla="*/ 159785 w 164468"/>
                <a:gd name="connsiteY9" fmla="*/ 388660 h 444155"/>
                <a:gd name="connsiteX10" fmla="*/ 76466 w 164468"/>
                <a:gd name="connsiteY10" fmla="*/ 444075 h 444155"/>
                <a:gd name="connsiteX11" fmla="*/ 2579 w 164468"/>
                <a:gd name="connsiteY11" fmla="*/ 381979 h 444155"/>
                <a:gd name="connsiteX12" fmla="*/ 61924 w 164468"/>
                <a:gd name="connsiteY12" fmla="*/ 280974 h 444155"/>
                <a:gd name="connsiteX13" fmla="*/ 124414 w 164468"/>
                <a:gd name="connsiteY13" fmla="*/ 81715 h 444155"/>
                <a:gd name="connsiteX14" fmla="*/ 81968 w 164468"/>
                <a:gd name="connsiteY14" fmla="*/ 39662 h 444155"/>
                <a:gd name="connsiteX15" fmla="*/ 39916 w 164468"/>
                <a:gd name="connsiteY15" fmla="*/ 82108 h 444155"/>
                <a:gd name="connsiteX16" fmla="*/ 83540 w 164468"/>
                <a:gd name="connsiteY16" fmla="*/ 124947 h 444155"/>
                <a:gd name="connsiteX17" fmla="*/ 124414 w 164468"/>
                <a:gd name="connsiteY17" fmla="*/ 81715 h 444155"/>
                <a:gd name="connsiteX18" fmla="*/ 81968 w 164468"/>
                <a:gd name="connsiteY18" fmla="*/ 404774 h 444155"/>
                <a:gd name="connsiteX19" fmla="*/ 124414 w 164468"/>
                <a:gd name="connsiteY19" fmla="*/ 362721 h 444155"/>
                <a:gd name="connsiteX20" fmla="*/ 81968 w 164468"/>
                <a:gd name="connsiteY20" fmla="*/ 321062 h 444155"/>
                <a:gd name="connsiteX21" fmla="*/ 39523 w 164468"/>
                <a:gd name="connsiteY21" fmla="*/ 363114 h 444155"/>
                <a:gd name="connsiteX22" fmla="*/ 81968 w 164468"/>
                <a:gd name="connsiteY22" fmla="*/ 404774 h 4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468" h="444155">
                  <a:moveTo>
                    <a:pt x="61924" y="280974"/>
                  </a:moveTo>
                  <a:cubicBezTo>
                    <a:pt x="61924" y="245210"/>
                    <a:pt x="62710" y="208266"/>
                    <a:pt x="61139" y="171716"/>
                  </a:cubicBezTo>
                  <a:cubicBezTo>
                    <a:pt x="60745" y="166213"/>
                    <a:pt x="52099" y="159532"/>
                    <a:pt x="45811" y="156388"/>
                  </a:cubicBezTo>
                  <a:cubicBezTo>
                    <a:pt x="15156" y="140667"/>
                    <a:pt x="-3709" y="107261"/>
                    <a:pt x="614" y="73855"/>
                  </a:cubicBezTo>
                  <a:cubicBezTo>
                    <a:pt x="5723" y="34553"/>
                    <a:pt x="31269" y="7828"/>
                    <a:pt x="69392" y="1147"/>
                  </a:cubicBezTo>
                  <a:cubicBezTo>
                    <a:pt x="102012" y="-4748"/>
                    <a:pt x="137777" y="12544"/>
                    <a:pt x="153890" y="42414"/>
                  </a:cubicBezTo>
                  <a:cubicBezTo>
                    <a:pt x="177078" y="84466"/>
                    <a:pt x="160178" y="137130"/>
                    <a:pt x="116161" y="156781"/>
                  </a:cubicBezTo>
                  <a:cubicBezTo>
                    <a:pt x="104370" y="161890"/>
                    <a:pt x="101226" y="167786"/>
                    <a:pt x="101226" y="179969"/>
                  </a:cubicBezTo>
                  <a:cubicBezTo>
                    <a:pt x="102012" y="213375"/>
                    <a:pt x="101619" y="246782"/>
                    <a:pt x="101619" y="279795"/>
                  </a:cubicBezTo>
                  <a:cubicBezTo>
                    <a:pt x="157820" y="315166"/>
                    <a:pt x="173541" y="344643"/>
                    <a:pt x="159785" y="388660"/>
                  </a:cubicBezTo>
                  <a:cubicBezTo>
                    <a:pt x="148781" y="424032"/>
                    <a:pt x="115768" y="445648"/>
                    <a:pt x="76466" y="444075"/>
                  </a:cubicBezTo>
                  <a:cubicBezTo>
                    <a:pt x="41095" y="442503"/>
                    <a:pt x="9653" y="416171"/>
                    <a:pt x="2579" y="381979"/>
                  </a:cubicBezTo>
                  <a:cubicBezTo>
                    <a:pt x="-6853" y="337175"/>
                    <a:pt x="10439" y="307306"/>
                    <a:pt x="61924" y="280974"/>
                  </a:cubicBezTo>
                  <a:close/>
                  <a:moveTo>
                    <a:pt x="124414" y="81715"/>
                  </a:moveTo>
                  <a:cubicBezTo>
                    <a:pt x="124021" y="58134"/>
                    <a:pt x="105549" y="39662"/>
                    <a:pt x="81968" y="39662"/>
                  </a:cubicBezTo>
                  <a:cubicBezTo>
                    <a:pt x="58780" y="39662"/>
                    <a:pt x="39916" y="58134"/>
                    <a:pt x="39916" y="82108"/>
                  </a:cubicBezTo>
                  <a:cubicBezTo>
                    <a:pt x="39523" y="106082"/>
                    <a:pt x="59566" y="125733"/>
                    <a:pt x="83540" y="124947"/>
                  </a:cubicBezTo>
                  <a:cubicBezTo>
                    <a:pt x="106335" y="124554"/>
                    <a:pt x="124807" y="105296"/>
                    <a:pt x="124414" y="81715"/>
                  </a:cubicBezTo>
                  <a:close/>
                  <a:moveTo>
                    <a:pt x="81968" y="404774"/>
                  </a:moveTo>
                  <a:cubicBezTo>
                    <a:pt x="105549" y="404774"/>
                    <a:pt x="124021" y="386302"/>
                    <a:pt x="124414" y="362721"/>
                  </a:cubicBezTo>
                  <a:cubicBezTo>
                    <a:pt x="124414" y="338747"/>
                    <a:pt x="106728" y="321062"/>
                    <a:pt x="81968" y="321062"/>
                  </a:cubicBezTo>
                  <a:cubicBezTo>
                    <a:pt x="57601" y="321062"/>
                    <a:pt x="39523" y="338747"/>
                    <a:pt x="39523" y="363114"/>
                  </a:cubicBezTo>
                  <a:cubicBezTo>
                    <a:pt x="39523" y="386695"/>
                    <a:pt x="57994" y="404774"/>
                    <a:pt x="81968" y="4047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0E4F699-B335-4E5C-A63A-4A0F1E07F8B9}"/>
                </a:ext>
              </a:extLst>
            </p:cNvPr>
            <p:cNvSpPr/>
            <p:nvPr/>
          </p:nvSpPr>
          <p:spPr>
            <a:xfrm>
              <a:off x="6459772" y="4135641"/>
              <a:ext cx="164895" cy="444430"/>
            </a:xfrm>
            <a:custGeom>
              <a:avLst/>
              <a:gdLst>
                <a:gd name="connsiteX0" fmla="*/ 102109 w 164895"/>
                <a:gd name="connsiteY0" fmla="*/ 163888 h 444430"/>
                <a:gd name="connsiteX1" fmla="*/ 101716 w 164895"/>
                <a:gd name="connsiteY1" fmla="*/ 262928 h 444430"/>
                <a:gd name="connsiteX2" fmla="*/ 117829 w 164895"/>
                <a:gd name="connsiteY2" fmla="*/ 288866 h 444430"/>
                <a:gd name="connsiteX3" fmla="*/ 163812 w 164895"/>
                <a:gd name="connsiteY3" fmla="*/ 372186 h 444430"/>
                <a:gd name="connsiteX4" fmla="*/ 95428 w 164895"/>
                <a:gd name="connsiteY4" fmla="*/ 443321 h 444430"/>
                <a:gd name="connsiteX5" fmla="*/ 9750 w 164895"/>
                <a:gd name="connsiteY5" fmla="*/ 400483 h 444430"/>
                <a:gd name="connsiteX6" fmla="*/ 48266 w 164895"/>
                <a:gd name="connsiteY6" fmla="*/ 288080 h 444430"/>
                <a:gd name="connsiteX7" fmla="*/ 62807 w 164895"/>
                <a:gd name="connsiteY7" fmla="*/ 264893 h 444430"/>
                <a:gd name="connsiteX8" fmla="*/ 62414 w 164895"/>
                <a:gd name="connsiteY8" fmla="*/ 163101 h 444430"/>
                <a:gd name="connsiteX9" fmla="*/ 2676 w 164895"/>
                <a:gd name="connsiteY9" fmla="*/ 63276 h 444430"/>
                <a:gd name="connsiteX10" fmla="*/ 82065 w 164895"/>
                <a:gd name="connsiteY10" fmla="*/ 0 h 444430"/>
                <a:gd name="connsiteX11" fmla="*/ 162633 w 164895"/>
                <a:gd name="connsiteY11" fmla="*/ 64455 h 444430"/>
                <a:gd name="connsiteX12" fmla="*/ 102109 w 164895"/>
                <a:gd name="connsiteY12" fmla="*/ 163888 h 444430"/>
                <a:gd name="connsiteX13" fmla="*/ 82065 w 164895"/>
                <a:gd name="connsiteY13" fmla="*/ 320308 h 444430"/>
                <a:gd name="connsiteX14" fmla="*/ 39619 w 164895"/>
                <a:gd name="connsiteY14" fmla="*/ 362360 h 444430"/>
                <a:gd name="connsiteX15" fmla="*/ 83637 w 164895"/>
                <a:gd name="connsiteY15" fmla="*/ 405199 h 444430"/>
                <a:gd name="connsiteX16" fmla="*/ 124904 w 164895"/>
                <a:gd name="connsiteY16" fmla="*/ 361967 h 444430"/>
                <a:gd name="connsiteX17" fmla="*/ 82065 w 164895"/>
                <a:gd name="connsiteY17" fmla="*/ 320308 h 444430"/>
                <a:gd name="connsiteX18" fmla="*/ 81672 w 164895"/>
                <a:gd name="connsiteY18" fmla="*/ 40481 h 444430"/>
                <a:gd name="connsiteX19" fmla="*/ 39619 w 164895"/>
                <a:gd name="connsiteY19" fmla="*/ 82926 h 444430"/>
                <a:gd name="connsiteX20" fmla="*/ 82065 w 164895"/>
                <a:gd name="connsiteY20" fmla="*/ 125372 h 444430"/>
                <a:gd name="connsiteX21" fmla="*/ 124904 w 164895"/>
                <a:gd name="connsiteY21" fmla="*/ 81747 h 444430"/>
                <a:gd name="connsiteX22" fmla="*/ 81672 w 164895"/>
                <a:gd name="connsiteY22" fmla="*/ 40481 h 4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895" h="444430">
                  <a:moveTo>
                    <a:pt x="102109" y="163888"/>
                  </a:moveTo>
                  <a:cubicBezTo>
                    <a:pt x="102109" y="197687"/>
                    <a:pt x="102502" y="230307"/>
                    <a:pt x="101716" y="262928"/>
                  </a:cubicBezTo>
                  <a:cubicBezTo>
                    <a:pt x="101323" y="275897"/>
                    <a:pt x="104467" y="283364"/>
                    <a:pt x="117829" y="288866"/>
                  </a:cubicBezTo>
                  <a:cubicBezTo>
                    <a:pt x="150057" y="302622"/>
                    <a:pt x="168528" y="337993"/>
                    <a:pt x="163812" y="372186"/>
                  </a:cubicBezTo>
                  <a:cubicBezTo>
                    <a:pt x="159096" y="409129"/>
                    <a:pt x="132371" y="436640"/>
                    <a:pt x="95428" y="443321"/>
                  </a:cubicBezTo>
                  <a:cubicBezTo>
                    <a:pt x="62021" y="449217"/>
                    <a:pt x="25864" y="431138"/>
                    <a:pt x="9750" y="400483"/>
                  </a:cubicBezTo>
                  <a:cubicBezTo>
                    <a:pt x="-12259" y="358430"/>
                    <a:pt x="4248" y="307731"/>
                    <a:pt x="48266" y="288080"/>
                  </a:cubicBezTo>
                  <a:cubicBezTo>
                    <a:pt x="60056" y="282971"/>
                    <a:pt x="63200" y="277076"/>
                    <a:pt x="62807" y="264893"/>
                  </a:cubicBezTo>
                  <a:cubicBezTo>
                    <a:pt x="62021" y="230700"/>
                    <a:pt x="62414" y="196901"/>
                    <a:pt x="62414" y="163101"/>
                  </a:cubicBezTo>
                  <a:cubicBezTo>
                    <a:pt x="11322" y="137555"/>
                    <a:pt x="-7542" y="106114"/>
                    <a:pt x="2676" y="63276"/>
                  </a:cubicBezTo>
                  <a:cubicBezTo>
                    <a:pt x="11715" y="25153"/>
                    <a:pt x="43156" y="0"/>
                    <a:pt x="82065" y="0"/>
                  </a:cubicBezTo>
                  <a:cubicBezTo>
                    <a:pt x="121760" y="0"/>
                    <a:pt x="153594" y="25546"/>
                    <a:pt x="162633" y="64455"/>
                  </a:cubicBezTo>
                  <a:cubicBezTo>
                    <a:pt x="172066" y="106900"/>
                    <a:pt x="152022" y="139914"/>
                    <a:pt x="102109" y="163888"/>
                  </a:cubicBezTo>
                  <a:close/>
                  <a:moveTo>
                    <a:pt x="82065" y="320308"/>
                  </a:moveTo>
                  <a:cubicBezTo>
                    <a:pt x="58877" y="320308"/>
                    <a:pt x="39619" y="339172"/>
                    <a:pt x="39619" y="362360"/>
                  </a:cubicBezTo>
                  <a:cubicBezTo>
                    <a:pt x="39226" y="385941"/>
                    <a:pt x="59663" y="405985"/>
                    <a:pt x="83637" y="405199"/>
                  </a:cubicBezTo>
                  <a:cubicBezTo>
                    <a:pt x="106825" y="404413"/>
                    <a:pt x="125297" y="385155"/>
                    <a:pt x="124904" y="361967"/>
                  </a:cubicBezTo>
                  <a:cubicBezTo>
                    <a:pt x="124511" y="338779"/>
                    <a:pt x="105646" y="320308"/>
                    <a:pt x="82065" y="320308"/>
                  </a:cubicBezTo>
                  <a:close/>
                  <a:moveTo>
                    <a:pt x="81672" y="40481"/>
                  </a:moveTo>
                  <a:cubicBezTo>
                    <a:pt x="58091" y="40874"/>
                    <a:pt x="39619" y="59345"/>
                    <a:pt x="39619" y="82926"/>
                  </a:cubicBezTo>
                  <a:cubicBezTo>
                    <a:pt x="39619" y="105721"/>
                    <a:pt x="58877" y="124979"/>
                    <a:pt x="82065" y="125372"/>
                  </a:cubicBezTo>
                  <a:cubicBezTo>
                    <a:pt x="106039" y="125765"/>
                    <a:pt x="125690" y="105721"/>
                    <a:pt x="124904" y="81747"/>
                  </a:cubicBezTo>
                  <a:cubicBezTo>
                    <a:pt x="124511" y="57773"/>
                    <a:pt x="105646" y="40088"/>
                    <a:pt x="81672" y="4048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198E610-4B70-4FC6-A594-56549106F588}"/>
                </a:ext>
              </a:extLst>
            </p:cNvPr>
            <p:cNvSpPr/>
            <p:nvPr/>
          </p:nvSpPr>
          <p:spPr>
            <a:xfrm>
              <a:off x="6762923" y="2776589"/>
              <a:ext cx="164329" cy="443736"/>
            </a:xfrm>
            <a:custGeom>
              <a:avLst/>
              <a:gdLst>
                <a:gd name="connsiteX0" fmla="*/ 61493 w 164329"/>
                <a:gd name="connsiteY0" fmla="*/ 281404 h 443736"/>
                <a:gd name="connsiteX1" fmla="*/ 61493 w 164329"/>
                <a:gd name="connsiteY1" fmla="*/ 162713 h 443736"/>
                <a:gd name="connsiteX2" fmla="*/ 2540 w 164329"/>
                <a:gd name="connsiteY2" fmla="*/ 62494 h 443736"/>
                <a:gd name="connsiteX3" fmla="*/ 80358 w 164329"/>
                <a:gd name="connsiteY3" fmla="*/ 5 h 443736"/>
                <a:gd name="connsiteX4" fmla="*/ 161712 w 164329"/>
                <a:gd name="connsiteY4" fmla="*/ 63280 h 443736"/>
                <a:gd name="connsiteX5" fmla="*/ 101973 w 164329"/>
                <a:gd name="connsiteY5" fmla="*/ 163106 h 443736"/>
                <a:gd name="connsiteX6" fmla="*/ 101973 w 164329"/>
                <a:gd name="connsiteY6" fmla="*/ 280225 h 443736"/>
                <a:gd name="connsiteX7" fmla="*/ 161712 w 164329"/>
                <a:gd name="connsiteY7" fmla="*/ 379658 h 443736"/>
                <a:gd name="connsiteX8" fmla="*/ 80750 w 164329"/>
                <a:gd name="connsiteY8" fmla="*/ 443719 h 443736"/>
                <a:gd name="connsiteX9" fmla="*/ 2147 w 164329"/>
                <a:gd name="connsiteY9" fmla="*/ 379265 h 443736"/>
                <a:gd name="connsiteX10" fmla="*/ 61493 w 164329"/>
                <a:gd name="connsiteY10" fmla="*/ 281404 h 443736"/>
                <a:gd name="connsiteX11" fmla="*/ 83109 w 164329"/>
                <a:gd name="connsiteY11" fmla="*/ 319526 h 443736"/>
                <a:gd name="connsiteX12" fmla="*/ 39484 w 164329"/>
                <a:gd name="connsiteY12" fmla="*/ 360793 h 443736"/>
                <a:gd name="connsiteX13" fmla="*/ 81144 w 164329"/>
                <a:gd name="connsiteY13" fmla="*/ 404418 h 443736"/>
                <a:gd name="connsiteX14" fmla="*/ 124768 w 164329"/>
                <a:gd name="connsiteY14" fmla="*/ 362758 h 443736"/>
                <a:gd name="connsiteX15" fmla="*/ 83109 w 164329"/>
                <a:gd name="connsiteY15" fmla="*/ 319526 h 443736"/>
                <a:gd name="connsiteX16" fmla="*/ 81537 w 164329"/>
                <a:gd name="connsiteY16" fmla="*/ 39699 h 443736"/>
                <a:gd name="connsiteX17" fmla="*/ 39877 w 164329"/>
                <a:gd name="connsiteY17" fmla="*/ 82538 h 443736"/>
                <a:gd name="connsiteX18" fmla="*/ 83109 w 164329"/>
                <a:gd name="connsiteY18" fmla="*/ 124198 h 443736"/>
                <a:gd name="connsiteX19" fmla="*/ 124768 w 164329"/>
                <a:gd name="connsiteY19" fmla="*/ 80966 h 443736"/>
                <a:gd name="connsiteX20" fmla="*/ 81537 w 164329"/>
                <a:gd name="connsiteY20" fmla="*/ 39699 h 44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329" h="443736">
                  <a:moveTo>
                    <a:pt x="61493" y="281404"/>
                  </a:moveTo>
                  <a:cubicBezTo>
                    <a:pt x="61493" y="240923"/>
                    <a:pt x="61493" y="201622"/>
                    <a:pt x="61493" y="162713"/>
                  </a:cubicBezTo>
                  <a:cubicBezTo>
                    <a:pt x="11187" y="138346"/>
                    <a:pt x="-7285" y="106905"/>
                    <a:pt x="2540" y="62494"/>
                  </a:cubicBezTo>
                  <a:cubicBezTo>
                    <a:pt x="10401" y="26337"/>
                    <a:pt x="42628" y="398"/>
                    <a:pt x="80358" y="5"/>
                  </a:cubicBezTo>
                  <a:cubicBezTo>
                    <a:pt x="120445" y="-388"/>
                    <a:pt x="152279" y="24372"/>
                    <a:pt x="161712" y="63280"/>
                  </a:cubicBezTo>
                  <a:cubicBezTo>
                    <a:pt x="171930" y="104940"/>
                    <a:pt x="152279" y="137953"/>
                    <a:pt x="101973" y="163106"/>
                  </a:cubicBezTo>
                  <a:cubicBezTo>
                    <a:pt x="101973" y="202015"/>
                    <a:pt x="101973" y="241316"/>
                    <a:pt x="101973" y="280225"/>
                  </a:cubicBezTo>
                  <a:cubicBezTo>
                    <a:pt x="152279" y="305378"/>
                    <a:pt x="171930" y="337998"/>
                    <a:pt x="161712" y="379658"/>
                  </a:cubicBezTo>
                  <a:cubicBezTo>
                    <a:pt x="152279" y="418566"/>
                    <a:pt x="120052" y="444505"/>
                    <a:pt x="80750" y="443719"/>
                  </a:cubicBezTo>
                  <a:cubicBezTo>
                    <a:pt x="42235" y="442933"/>
                    <a:pt x="9615" y="416601"/>
                    <a:pt x="2147" y="379265"/>
                  </a:cubicBezTo>
                  <a:cubicBezTo>
                    <a:pt x="-6499" y="335640"/>
                    <a:pt x="12366" y="303413"/>
                    <a:pt x="61493" y="281404"/>
                  </a:cubicBezTo>
                  <a:close/>
                  <a:moveTo>
                    <a:pt x="83109" y="319526"/>
                  </a:moveTo>
                  <a:cubicBezTo>
                    <a:pt x="59528" y="318740"/>
                    <a:pt x="40270" y="337212"/>
                    <a:pt x="39484" y="360793"/>
                  </a:cubicBezTo>
                  <a:cubicBezTo>
                    <a:pt x="38698" y="384374"/>
                    <a:pt x="57170" y="403632"/>
                    <a:pt x="81144" y="404418"/>
                  </a:cubicBezTo>
                  <a:cubicBezTo>
                    <a:pt x="104331" y="405204"/>
                    <a:pt x="123982" y="386732"/>
                    <a:pt x="124768" y="362758"/>
                  </a:cubicBezTo>
                  <a:cubicBezTo>
                    <a:pt x="125554" y="339570"/>
                    <a:pt x="107083" y="320312"/>
                    <a:pt x="83109" y="319526"/>
                  </a:cubicBezTo>
                  <a:close/>
                  <a:moveTo>
                    <a:pt x="81537" y="39699"/>
                  </a:moveTo>
                  <a:cubicBezTo>
                    <a:pt x="57563" y="40092"/>
                    <a:pt x="39484" y="58957"/>
                    <a:pt x="39877" y="82538"/>
                  </a:cubicBezTo>
                  <a:cubicBezTo>
                    <a:pt x="40270" y="105726"/>
                    <a:pt x="59921" y="124591"/>
                    <a:pt x="83109" y="124198"/>
                  </a:cubicBezTo>
                  <a:cubicBezTo>
                    <a:pt x="106296" y="123805"/>
                    <a:pt x="125161" y="104547"/>
                    <a:pt x="124768" y="80966"/>
                  </a:cubicBezTo>
                  <a:cubicBezTo>
                    <a:pt x="124375" y="57385"/>
                    <a:pt x="105510" y="39306"/>
                    <a:pt x="81537" y="3969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3" name="Graphic 2">
            <a:extLst>
              <a:ext uri="{FF2B5EF4-FFF2-40B4-BE49-F238E27FC236}">
                <a16:creationId xmlns:a16="http://schemas.microsoft.com/office/drawing/2014/main" id="{2010FF87-5BEF-4869-AD6A-CBEAD4D84ECF}"/>
              </a:ext>
            </a:extLst>
          </p:cNvPr>
          <p:cNvGrpSpPr/>
          <p:nvPr/>
        </p:nvGrpSpPr>
        <p:grpSpPr>
          <a:xfrm>
            <a:off x="10322043" y="4358235"/>
            <a:ext cx="1340642" cy="2366500"/>
            <a:chOff x="8544520" y="2061601"/>
            <a:chExt cx="2443203" cy="4312740"/>
          </a:xfrm>
        </p:grpSpPr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52B407E-AEA7-460C-A4B5-45D7DCEE7627}"/>
                </a:ext>
              </a:extLst>
            </p:cNvPr>
            <p:cNvSpPr/>
            <p:nvPr/>
          </p:nvSpPr>
          <p:spPr>
            <a:xfrm>
              <a:off x="9313776" y="3984915"/>
              <a:ext cx="1448107" cy="2378198"/>
            </a:xfrm>
            <a:custGeom>
              <a:avLst/>
              <a:gdLst>
                <a:gd name="connsiteX0" fmla="*/ 1076207 w 1448107"/>
                <a:gd name="connsiteY0" fmla="*/ 754477 h 2378198"/>
                <a:gd name="connsiteX1" fmla="*/ 1077744 w 1448107"/>
                <a:gd name="connsiteY1" fmla="*/ 720160 h 2378198"/>
                <a:gd name="connsiteX2" fmla="*/ 1168404 w 1448107"/>
                <a:gd name="connsiteY2" fmla="*/ 604914 h 2378198"/>
                <a:gd name="connsiteX3" fmla="*/ 1214502 w 1448107"/>
                <a:gd name="connsiteY3" fmla="*/ 492742 h 2378198"/>
                <a:gd name="connsiteX4" fmla="*/ 1225770 w 1448107"/>
                <a:gd name="connsiteY4" fmla="*/ 18443 h 2378198"/>
                <a:gd name="connsiteX5" fmla="*/ 1206819 w 1448107"/>
                <a:gd name="connsiteY5" fmla="*/ 4 h 2378198"/>
                <a:gd name="connsiteX6" fmla="*/ 35925 w 1448107"/>
                <a:gd name="connsiteY6" fmla="*/ 54297 h 2378198"/>
                <a:gd name="connsiteX7" fmla="*/ 583 w 1448107"/>
                <a:gd name="connsiteY7" fmla="*/ 91176 h 2378198"/>
                <a:gd name="connsiteX8" fmla="*/ 12364 w 1448107"/>
                <a:gd name="connsiteY8" fmla="*/ 276081 h 2378198"/>
                <a:gd name="connsiteX9" fmla="*/ 53340 w 1448107"/>
                <a:gd name="connsiteY9" fmla="*/ 332935 h 2378198"/>
                <a:gd name="connsiteX10" fmla="*/ 624445 w 1448107"/>
                <a:gd name="connsiteY10" fmla="*/ 632573 h 2378198"/>
                <a:gd name="connsiteX11" fmla="*/ 638275 w 1448107"/>
                <a:gd name="connsiteY11" fmla="*/ 653574 h 2378198"/>
                <a:gd name="connsiteX12" fmla="*/ 658763 w 1448107"/>
                <a:gd name="connsiteY12" fmla="*/ 1274875 h 2378198"/>
                <a:gd name="connsiteX13" fmla="*/ 679251 w 1448107"/>
                <a:gd name="connsiteY13" fmla="*/ 1297411 h 2378198"/>
                <a:gd name="connsiteX14" fmla="*/ 812936 w 1448107"/>
                <a:gd name="connsiteY14" fmla="*/ 1300997 h 2378198"/>
                <a:gd name="connsiteX15" fmla="*/ 850838 w 1448107"/>
                <a:gd name="connsiteY15" fmla="*/ 1308680 h 2378198"/>
                <a:gd name="connsiteX16" fmla="*/ 868253 w 1448107"/>
                <a:gd name="connsiteY16" fmla="*/ 1438779 h 2378198"/>
                <a:gd name="connsiteX17" fmla="*/ 937401 w 1448107"/>
                <a:gd name="connsiteY17" fmla="*/ 2358694 h 2378198"/>
                <a:gd name="connsiteX18" fmla="*/ 960450 w 1448107"/>
                <a:gd name="connsiteY18" fmla="*/ 2378157 h 2378198"/>
                <a:gd name="connsiteX19" fmla="*/ 1141769 w 1448107"/>
                <a:gd name="connsiteY19" fmla="*/ 2365865 h 2378198"/>
                <a:gd name="connsiteX20" fmla="*/ 1161745 w 1448107"/>
                <a:gd name="connsiteY20" fmla="*/ 2345377 h 2378198"/>
                <a:gd name="connsiteX21" fmla="*/ 1169940 w 1448107"/>
                <a:gd name="connsiteY21" fmla="*/ 1518171 h 2378198"/>
                <a:gd name="connsiteX22" fmla="*/ 1189916 w 1448107"/>
                <a:gd name="connsiteY22" fmla="*/ 1494097 h 2378198"/>
                <a:gd name="connsiteX23" fmla="*/ 1429627 w 1448107"/>
                <a:gd name="connsiteY23" fmla="*/ 1450047 h 2378198"/>
                <a:gd name="connsiteX24" fmla="*/ 1448066 w 1448107"/>
                <a:gd name="connsiteY24" fmla="*/ 1425974 h 2378198"/>
                <a:gd name="connsiteX25" fmla="*/ 1444481 w 1448107"/>
                <a:gd name="connsiteY25" fmla="*/ 1294338 h 2378198"/>
                <a:gd name="connsiteX26" fmla="*/ 1076207 w 1448107"/>
                <a:gd name="connsiteY26" fmla="*/ 754477 h 23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48107" h="2378198">
                  <a:moveTo>
                    <a:pt x="1076207" y="754477"/>
                  </a:moveTo>
                  <a:cubicBezTo>
                    <a:pt x="1067500" y="741672"/>
                    <a:pt x="1068012" y="732453"/>
                    <a:pt x="1077744" y="720160"/>
                  </a:cubicBezTo>
                  <a:cubicBezTo>
                    <a:pt x="1108476" y="682257"/>
                    <a:pt x="1137159" y="642305"/>
                    <a:pt x="1168404" y="604914"/>
                  </a:cubicBezTo>
                  <a:cubicBezTo>
                    <a:pt x="1195550" y="572134"/>
                    <a:pt x="1216551" y="538328"/>
                    <a:pt x="1214502" y="492742"/>
                  </a:cubicBezTo>
                  <a:cubicBezTo>
                    <a:pt x="1211429" y="416424"/>
                    <a:pt x="1226283" y="95273"/>
                    <a:pt x="1225770" y="18443"/>
                  </a:cubicBezTo>
                  <a:cubicBezTo>
                    <a:pt x="1225770" y="5126"/>
                    <a:pt x="1220136" y="516"/>
                    <a:pt x="1206819" y="4"/>
                  </a:cubicBezTo>
                  <a:cubicBezTo>
                    <a:pt x="1191453" y="-508"/>
                    <a:pt x="139390" y="49688"/>
                    <a:pt x="35925" y="54297"/>
                  </a:cubicBezTo>
                  <a:cubicBezTo>
                    <a:pt x="71" y="55834"/>
                    <a:pt x="-1465" y="54810"/>
                    <a:pt x="583" y="91176"/>
                  </a:cubicBezTo>
                  <a:cubicBezTo>
                    <a:pt x="3657" y="152640"/>
                    <a:pt x="9291" y="214104"/>
                    <a:pt x="12364" y="276081"/>
                  </a:cubicBezTo>
                  <a:cubicBezTo>
                    <a:pt x="13901" y="305276"/>
                    <a:pt x="24145" y="324740"/>
                    <a:pt x="53340" y="332935"/>
                  </a:cubicBezTo>
                  <a:cubicBezTo>
                    <a:pt x="61023" y="334984"/>
                    <a:pt x="587054" y="613110"/>
                    <a:pt x="624445" y="632573"/>
                  </a:cubicBezTo>
                  <a:cubicBezTo>
                    <a:pt x="633153" y="637183"/>
                    <a:pt x="638275" y="643330"/>
                    <a:pt x="638275" y="653574"/>
                  </a:cubicBezTo>
                  <a:cubicBezTo>
                    <a:pt x="643397" y="762673"/>
                    <a:pt x="659275" y="1262582"/>
                    <a:pt x="658763" y="1274875"/>
                  </a:cubicBezTo>
                  <a:cubicBezTo>
                    <a:pt x="658251" y="1288704"/>
                    <a:pt x="663373" y="1297411"/>
                    <a:pt x="679251" y="1297411"/>
                  </a:cubicBezTo>
                  <a:cubicBezTo>
                    <a:pt x="723812" y="1297411"/>
                    <a:pt x="768374" y="1300997"/>
                    <a:pt x="812936" y="1300997"/>
                  </a:cubicBezTo>
                  <a:cubicBezTo>
                    <a:pt x="828302" y="1300997"/>
                    <a:pt x="841619" y="1300997"/>
                    <a:pt x="850838" y="1308680"/>
                  </a:cubicBezTo>
                  <a:cubicBezTo>
                    <a:pt x="864156" y="1319948"/>
                    <a:pt x="867229" y="1417267"/>
                    <a:pt x="868253" y="1438779"/>
                  </a:cubicBezTo>
                  <a:cubicBezTo>
                    <a:pt x="873375" y="1515097"/>
                    <a:pt x="932791" y="2304400"/>
                    <a:pt x="937401" y="2358694"/>
                  </a:cubicBezTo>
                  <a:cubicBezTo>
                    <a:pt x="938937" y="2374572"/>
                    <a:pt x="944571" y="2378670"/>
                    <a:pt x="960450" y="2378157"/>
                  </a:cubicBezTo>
                  <a:cubicBezTo>
                    <a:pt x="1020890" y="2374572"/>
                    <a:pt x="1081329" y="2367401"/>
                    <a:pt x="1141769" y="2365865"/>
                  </a:cubicBezTo>
                  <a:cubicBezTo>
                    <a:pt x="1154574" y="2365352"/>
                    <a:pt x="1160721" y="2360230"/>
                    <a:pt x="1161745" y="2345377"/>
                  </a:cubicBezTo>
                  <a:cubicBezTo>
                    <a:pt x="1165843" y="2289034"/>
                    <a:pt x="1169428" y="1580659"/>
                    <a:pt x="1169940" y="1518171"/>
                  </a:cubicBezTo>
                  <a:cubicBezTo>
                    <a:pt x="1169940" y="1503829"/>
                    <a:pt x="1173526" y="1496146"/>
                    <a:pt x="1189916" y="1494097"/>
                  </a:cubicBezTo>
                  <a:cubicBezTo>
                    <a:pt x="1210916" y="1491024"/>
                    <a:pt x="1370211" y="1460804"/>
                    <a:pt x="1429627" y="1450047"/>
                  </a:cubicBezTo>
                  <a:cubicBezTo>
                    <a:pt x="1444481" y="1447486"/>
                    <a:pt x="1448578" y="1440828"/>
                    <a:pt x="1448066" y="1425974"/>
                  </a:cubicBezTo>
                  <a:cubicBezTo>
                    <a:pt x="1446529" y="1381925"/>
                    <a:pt x="1443456" y="1338387"/>
                    <a:pt x="1444481" y="1294338"/>
                  </a:cubicBezTo>
                  <a:cubicBezTo>
                    <a:pt x="1443968" y="1281533"/>
                    <a:pt x="1155599" y="866137"/>
                    <a:pt x="1076207" y="754477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1D781C79-09EC-49D0-BFF2-8789E352B31C}"/>
                </a:ext>
              </a:extLst>
            </p:cNvPr>
            <p:cNvSpPr/>
            <p:nvPr/>
          </p:nvSpPr>
          <p:spPr>
            <a:xfrm>
              <a:off x="8800872" y="3988656"/>
              <a:ext cx="975815" cy="2386238"/>
            </a:xfrm>
            <a:custGeom>
              <a:avLst/>
              <a:gdLst>
                <a:gd name="connsiteX0" fmla="*/ 965249 w 975815"/>
                <a:gd name="connsiteY0" fmla="*/ 779419 h 2386238"/>
                <a:gd name="connsiteX1" fmla="*/ 384412 w 975815"/>
                <a:gd name="connsiteY1" fmla="*/ 387072 h 2386238"/>
                <a:gd name="connsiteX2" fmla="*/ 366485 w 975815"/>
                <a:gd name="connsiteY2" fmla="*/ 359926 h 2386238"/>
                <a:gd name="connsiteX3" fmla="*/ 358289 w 975815"/>
                <a:gd name="connsiteY3" fmla="*/ 35702 h 2386238"/>
                <a:gd name="connsiteX4" fmla="*/ 331655 w 975815"/>
                <a:gd name="connsiteY4" fmla="*/ 11116 h 2386238"/>
                <a:gd name="connsiteX5" fmla="*/ 162628 w 975815"/>
                <a:gd name="connsiteY5" fmla="*/ 360 h 2386238"/>
                <a:gd name="connsiteX6" fmla="*/ 134969 w 975815"/>
                <a:gd name="connsiteY6" fmla="*/ 24434 h 2386238"/>
                <a:gd name="connsiteX7" fmla="*/ 145213 w 975815"/>
                <a:gd name="connsiteY7" fmla="*/ 450586 h 2386238"/>
                <a:gd name="connsiteX8" fmla="*/ 188750 w 975815"/>
                <a:gd name="connsiteY8" fmla="*/ 537660 h 2386238"/>
                <a:gd name="connsiteX9" fmla="*/ 389021 w 975815"/>
                <a:gd name="connsiteY9" fmla="*/ 701052 h 2386238"/>
                <a:gd name="connsiteX10" fmla="*/ 399265 w 975815"/>
                <a:gd name="connsiteY10" fmla="*/ 728199 h 2386238"/>
                <a:gd name="connsiteX11" fmla="*/ 369046 w 975815"/>
                <a:gd name="connsiteY11" fmla="*/ 875713 h 2386238"/>
                <a:gd name="connsiteX12" fmla="*/ 341387 w 975815"/>
                <a:gd name="connsiteY12" fmla="*/ 917714 h 2386238"/>
                <a:gd name="connsiteX13" fmla="*/ 89383 w 975815"/>
                <a:gd name="connsiteY13" fmla="*/ 1099546 h 2386238"/>
                <a:gd name="connsiteX14" fmla="*/ 65310 w 975815"/>
                <a:gd name="connsiteY14" fmla="*/ 1130790 h 2386238"/>
                <a:gd name="connsiteX15" fmla="*/ 1285 w 975815"/>
                <a:gd name="connsiteY15" fmla="*/ 1422745 h 2386238"/>
                <a:gd name="connsiteX16" fmla="*/ 19212 w 975815"/>
                <a:gd name="connsiteY16" fmla="*/ 1451428 h 2386238"/>
                <a:gd name="connsiteX17" fmla="*/ 42261 w 975815"/>
                <a:gd name="connsiteY17" fmla="*/ 1457574 h 2386238"/>
                <a:gd name="connsiteX18" fmla="*/ 357777 w 975815"/>
                <a:gd name="connsiteY18" fmla="*/ 1547722 h 2386238"/>
                <a:gd name="connsiteX19" fmla="*/ 398753 w 975815"/>
                <a:gd name="connsiteY19" fmla="*/ 1597918 h 2386238"/>
                <a:gd name="connsiteX20" fmla="*/ 447412 w 975815"/>
                <a:gd name="connsiteY20" fmla="*/ 2368269 h 2386238"/>
                <a:gd name="connsiteX21" fmla="*/ 467388 w 975815"/>
                <a:gd name="connsiteY21" fmla="*/ 2386196 h 2386238"/>
                <a:gd name="connsiteX22" fmla="*/ 621561 w 975815"/>
                <a:gd name="connsiteY22" fmla="*/ 2381587 h 2386238"/>
                <a:gd name="connsiteX23" fmla="*/ 644610 w 975815"/>
                <a:gd name="connsiteY23" fmla="*/ 2357001 h 2386238"/>
                <a:gd name="connsiteX24" fmla="*/ 666123 w 975815"/>
                <a:gd name="connsiteY24" fmla="*/ 1579991 h 2386238"/>
                <a:gd name="connsiteX25" fmla="*/ 673293 w 975815"/>
                <a:gd name="connsiteY25" fmla="*/ 1546698 h 2386238"/>
                <a:gd name="connsiteX26" fmla="*/ 725026 w 975815"/>
                <a:gd name="connsiteY26" fmla="*/ 1426330 h 2386238"/>
                <a:gd name="connsiteX27" fmla="*/ 779831 w 975815"/>
                <a:gd name="connsiteY27" fmla="*/ 1195839 h 2386238"/>
                <a:gd name="connsiteX28" fmla="*/ 779319 w 975815"/>
                <a:gd name="connsiteY28" fmla="*/ 898250 h 2386238"/>
                <a:gd name="connsiteX29" fmla="*/ 808003 w 975815"/>
                <a:gd name="connsiteY29" fmla="*/ 857786 h 2386238"/>
                <a:gd name="connsiteX30" fmla="*/ 963200 w 975815"/>
                <a:gd name="connsiteY30" fmla="*/ 798883 h 2386238"/>
                <a:gd name="connsiteX31" fmla="*/ 975493 w 975815"/>
                <a:gd name="connsiteY31" fmla="*/ 791200 h 2386238"/>
                <a:gd name="connsiteX32" fmla="*/ 965249 w 975815"/>
                <a:gd name="connsiteY32" fmla="*/ 779419 h 238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75815" h="2386238">
                  <a:moveTo>
                    <a:pt x="965249" y="779419"/>
                  </a:moveTo>
                  <a:cubicBezTo>
                    <a:pt x="877150" y="720004"/>
                    <a:pt x="489925" y="458269"/>
                    <a:pt x="384412" y="387072"/>
                  </a:cubicBezTo>
                  <a:cubicBezTo>
                    <a:pt x="374168" y="380414"/>
                    <a:pt x="365460" y="373243"/>
                    <a:pt x="366485" y="359926"/>
                  </a:cubicBezTo>
                  <a:cubicBezTo>
                    <a:pt x="368533" y="324584"/>
                    <a:pt x="358289" y="38263"/>
                    <a:pt x="358289" y="35702"/>
                  </a:cubicBezTo>
                  <a:cubicBezTo>
                    <a:pt x="357265" y="18799"/>
                    <a:pt x="350094" y="11628"/>
                    <a:pt x="331655" y="11116"/>
                  </a:cubicBezTo>
                  <a:cubicBezTo>
                    <a:pt x="275313" y="9067"/>
                    <a:pt x="218970" y="4458"/>
                    <a:pt x="162628" y="360"/>
                  </a:cubicBezTo>
                  <a:cubicBezTo>
                    <a:pt x="139067" y="-1177"/>
                    <a:pt x="133945" y="1384"/>
                    <a:pt x="134969" y="24434"/>
                  </a:cubicBezTo>
                  <a:cubicBezTo>
                    <a:pt x="137530" y="96142"/>
                    <a:pt x="147774" y="380414"/>
                    <a:pt x="145213" y="450586"/>
                  </a:cubicBezTo>
                  <a:cubicBezTo>
                    <a:pt x="143677" y="490025"/>
                    <a:pt x="158531" y="514611"/>
                    <a:pt x="188750" y="537660"/>
                  </a:cubicBezTo>
                  <a:cubicBezTo>
                    <a:pt x="256873" y="590417"/>
                    <a:pt x="322435" y="646247"/>
                    <a:pt x="389021" y="701052"/>
                  </a:cubicBezTo>
                  <a:cubicBezTo>
                    <a:pt x="397729" y="708223"/>
                    <a:pt x="401826" y="715906"/>
                    <a:pt x="399265" y="728199"/>
                  </a:cubicBezTo>
                  <a:cubicBezTo>
                    <a:pt x="388509" y="777370"/>
                    <a:pt x="378777" y="826542"/>
                    <a:pt x="369046" y="875713"/>
                  </a:cubicBezTo>
                  <a:cubicBezTo>
                    <a:pt x="365460" y="894152"/>
                    <a:pt x="356753" y="906957"/>
                    <a:pt x="341387" y="917714"/>
                  </a:cubicBezTo>
                  <a:cubicBezTo>
                    <a:pt x="256873" y="978154"/>
                    <a:pt x="173384" y="1039105"/>
                    <a:pt x="89383" y="1099546"/>
                  </a:cubicBezTo>
                  <a:cubicBezTo>
                    <a:pt x="78115" y="1107741"/>
                    <a:pt x="67871" y="1115424"/>
                    <a:pt x="65310" y="1130790"/>
                  </a:cubicBezTo>
                  <a:cubicBezTo>
                    <a:pt x="60188" y="1159473"/>
                    <a:pt x="6919" y="1400720"/>
                    <a:pt x="1285" y="1422745"/>
                  </a:cubicBezTo>
                  <a:cubicBezTo>
                    <a:pt x="-2813" y="1438111"/>
                    <a:pt x="2821" y="1447843"/>
                    <a:pt x="19212" y="1451428"/>
                  </a:cubicBezTo>
                  <a:cubicBezTo>
                    <a:pt x="26895" y="1452965"/>
                    <a:pt x="34578" y="1455013"/>
                    <a:pt x="42261" y="1457574"/>
                  </a:cubicBezTo>
                  <a:cubicBezTo>
                    <a:pt x="147262" y="1488307"/>
                    <a:pt x="252776" y="1516990"/>
                    <a:pt x="357777" y="1547722"/>
                  </a:cubicBezTo>
                  <a:cubicBezTo>
                    <a:pt x="376216" y="1553356"/>
                    <a:pt x="398241" y="1578966"/>
                    <a:pt x="398753" y="1597918"/>
                  </a:cubicBezTo>
                  <a:cubicBezTo>
                    <a:pt x="399265" y="1613284"/>
                    <a:pt x="442290" y="2263780"/>
                    <a:pt x="447412" y="2368269"/>
                  </a:cubicBezTo>
                  <a:cubicBezTo>
                    <a:pt x="447925" y="2382611"/>
                    <a:pt x="453047" y="2386709"/>
                    <a:pt x="467388" y="2386196"/>
                  </a:cubicBezTo>
                  <a:cubicBezTo>
                    <a:pt x="518609" y="2384148"/>
                    <a:pt x="570341" y="2382099"/>
                    <a:pt x="621561" y="2381587"/>
                  </a:cubicBezTo>
                  <a:cubicBezTo>
                    <a:pt x="640000" y="2381587"/>
                    <a:pt x="644610" y="2373904"/>
                    <a:pt x="644610" y="2357001"/>
                  </a:cubicBezTo>
                  <a:cubicBezTo>
                    <a:pt x="645635" y="2274537"/>
                    <a:pt x="664074" y="1651699"/>
                    <a:pt x="666123" y="1579991"/>
                  </a:cubicBezTo>
                  <a:cubicBezTo>
                    <a:pt x="666635" y="1568210"/>
                    <a:pt x="668684" y="1557454"/>
                    <a:pt x="673293" y="1546698"/>
                  </a:cubicBezTo>
                  <a:cubicBezTo>
                    <a:pt x="690708" y="1506746"/>
                    <a:pt x="703513" y="1464233"/>
                    <a:pt x="725026" y="1426330"/>
                  </a:cubicBezTo>
                  <a:cubicBezTo>
                    <a:pt x="786490" y="1318768"/>
                    <a:pt x="776246" y="1345914"/>
                    <a:pt x="779831" y="1195839"/>
                  </a:cubicBezTo>
                  <a:cubicBezTo>
                    <a:pt x="782393" y="1096472"/>
                    <a:pt x="780856" y="997617"/>
                    <a:pt x="779319" y="898250"/>
                  </a:cubicBezTo>
                  <a:cubicBezTo>
                    <a:pt x="778807" y="875201"/>
                    <a:pt x="787515" y="865469"/>
                    <a:pt x="808003" y="857786"/>
                  </a:cubicBezTo>
                  <a:cubicBezTo>
                    <a:pt x="860247" y="839347"/>
                    <a:pt x="911467" y="818859"/>
                    <a:pt x="963200" y="798883"/>
                  </a:cubicBezTo>
                  <a:cubicBezTo>
                    <a:pt x="967810" y="797346"/>
                    <a:pt x="974468" y="796834"/>
                    <a:pt x="975493" y="791200"/>
                  </a:cubicBezTo>
                  <a:cubicBezTo>
                    <a:pt x="977541" y="784029"/>
                    <a:pt x="969346" y="782492"/>
                    <a:pt x="965249" y="779419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01A5506-F093-4D30-8851-00EF7D04949E}"/>
                </a:ext>
              </a:extLst>
            </p:cNvPr>
            <p:cNvSpPr/>
            <p:nvPr/>
          </p:nvSpPr>
          <p:spPr>
            <a:xfrm>
              <a:off x="8544791" y="2061601"/>
              <a:ext cx="2445519" cy="3786974"/>
            </a:xfrm>
            <a:custGeom>
              <a:avLst/>
              <a:gdLst>
                <a:gd name="connsiteX0" fmla="*/ 2436273 w 2445519"/>
                <a:gd name="connsiteY0" fmla="*/ 3227897 h 3786974"/>
                <a:gd name="connsiteX1" fmla="*/ 2431151 w 2445519"/>
                <a:gd name="connsiteY1" fmla="*/ 3208945 h 3786974"/>
                <a:gd name="connsiteX2" fmla="*/ 2430639 w 2445519"/>
                <a:gd name="connsiteY2" fmla="*/ 3208945 h 3786974"/>
                <a:gd name="connsiteX3" fmla="*/ 2429614 w 2445519"/>
                <a:gd name="connsiteY3" fmla="*/ 3192042 h 3786974"/>
                <a:gd name="connsiteX4" fmla="*/ 2331783 w 2445519"/>
                <a:gd name="connsiteY4" fmla="*/ 3164896 h 3786974"/>
                <a:gd name="connsiteX5" fmla="*/ 2290295 w 2445519"/>
                <a:gd name="connsiteY5" fmla="*/ 3165920 h 3786974"/>
                <a:gd name="connsiteX6" fmla="*/ 2290295 w 2445519"/>
                <a:gd name="connsiteY6" fmla="*/ 1067941 h 3786974"/>
                <a:gd name="connsiteX7" fmla="*/ 1222354 w 2445519"/>
                <a:gd name="connsiteY7" fmla="*/ 0 h 3786974"/>
                <a:gd name="connsiteX8" fmla="*/ 1222354 w 2445519"/>
                <a:gd name="connsiteY8" fmla="*/ 0 h 3786974"/>
                <a:gd name="connsiteX9" fmla="*/ 154413 w 2445519"/>
                <a:gd name="connsiteY9" fmla="*/ 1067941 h 3786974"/>
                <a:gd name="connsiteX10" fmla="*/ 154413 w 2445519"/>
                <a:gd name="connsiteY10" fmla="*/ 3202799 h 3786974"/>
                <a:gd name="connsiteX11" fmla="*/ 26875 w 2445519"/>
                <a:gd name="connsiteY11" fmla="*/ 3246336 h 3786974"/>
                <a:gd name="connsiteX12" fmla="*/ 12533 w 2445519"/>
                <a:gd name="connsiteY12" fmla="*/ 3257092 h 3786974"/>
                <a:gd name="connsiteX13" fmla="*/ 13045 w 2445519"/>
                <a:gd name="connsiteY13" fmla="*/ 3258629 h 3786974"/>
                <a:gd name="connsiteX14" fmla="*/ 1265 w 2445519"/>
                <a:gd name="connsiteY14" fmla="*/ 3278604 h 3786974"/>
                <a:gd name="connsiteX15" fmla="*/ 19192 w 2445519"/>
                <a:gd name="connsiteY15" fmla="*/ 3684781 h 3786974"/>
                <a:gd name="connsiteX16" fmla="*/ 46851 w 2445519"/>
                <a:gd name="connsiteY16" fmla="*/ 3710903 h 3786974"/>
                <a:gd name="connsiteX17" fmla="*/ 261463 w 2445519"/>
                <a:gd name="connsiteY17" fmla="*/ 3735489 h 3786974"/>
                <a:gd name="connsiteX18" fmla="*/ 580565 w 2445519"/>
                <a:gd name="connsiteY18" fmla="*/ 3765196 h 3786974"/>
                <a:gd name="connsiteX19" fmla="*/ 952936 w 2445519"/>
                <a:gd name="connsiteY19" fmla="*/ 3784660 h 3786974"/>
                <a:gd name="connsiteX20" fmla="*/ 1476406 w 2445519"/>
                <a:gd name="connsiteY20" fmla="*/ 3785172 h 3786974"/>
                <a:gd name="connsiteX21" fmla="*/ 1709458 w 2445519"/>
                <a:gd name="connsiteY21" fmla="*/ 3772367 h 3786974"/>
                <a:gd name="connsiteX22" fmla="*/ 2108976 w 2445519"/>
                <a:gd name="connsiteY22" fmla="*/ 3718586 h 3786974"/>
                <a:gd name="connsiteX23" fmla="*/ 2422443 w 2445519"/>
                <a:gd name="connsiteY23" fmla="*/ 3637658 h 3786974"/>
                <a:gd name="connsiteX24" fmla="*/ 2445492 w 2445519"/>
                <a:gd name="connsiteY24" fmla="*/ 3604877 h 3786974"/>
                <a:gd name="connsiteX25" fmla="*/ 2436273 w 2445519"/>
                <a:gd name="connsiteY25" fmla="*/ 3227897 h 378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445519" h="3786974">
                  <a:moveTo>
                    <a:pt x="2436273" y="3227897"/>
                  </a:moveTo>
                  <a:cubicBezTo>
                    <a:pt x="2432687" y="3222262"/>
                    <a:pt x="2438322" y="3214067"/>
                    <a:pt x="2431151" y="3208945"/>
                  </a:cubicBezTo>
                  <a:cubicBezTo>
                    <a:pt x="2431151" y="3208945"/>
                    <a:pt x="2430639" y="3208945"/>
                    <a:pt x="2430639" y="3208945"/>
                  </a:cubicBezTo>
                  <a:cubicBezTo>
                    <a:pt x="2434224" y="3203823"/>
                    <a:pt x="2431151" y="3197677"/>
                    <a:pt x="2429614" y="3192042"/>
                  </a:cubicBezTo>
                  <a:cubicBezTo>
                    <a:pt x="2397858" y="3179749"/>
                    <a:pt x="2365077" y="3172066"/>
                    <a:pt x="2331783" y="3164896"/>
                  </a:cubicBezTo>
                  <a:cubicBezTo>
                    <a:pt x="2329735" y="3164896"/>
                    <a:pt x="2314881" y="3165408"/>
                    <a:pt x="2290295" y="3165920"/>
                  </a:cubicBezTo>
                  <a:lnTo>
                    <a:pt x="2290295" y="1067941"/>
                  </a:lnTo>
                  <a:cubicBezTo>
                    <a:pt x="2290295" y="480445"/>
                    <a:pt x="1809850" y="0"/>
                    <a:pt x="1222354" y="0"/>
                  </a:cubicBezTo>
                  <a:lnTo>
                    <a:pt x="1222354" y="0"/>
                  </a:lnTo>
                  <a:cubicBezTo>
                    <a:pt x="634859" y="0"/>
                    <a:pt x="154413" y="480445"/>
                    <a:pt x="154413" y="1067941"/>
                  </a:cubicBezTo>
                  <a:lnTo>
                    <a:pt x="154413" y="3202799"/>
                  </a:lnTo>
                  <a:cubicBezTo>
                    <a:pt x="110364" y="3210994"/>
                    <a:pt x="68363" y="3229945"/>
                    <a:pt x="26875" y="3246336"/>
                  </a:cubicBezTo>
                  <a:cubicBezTo>
                    <a:pt x="21241" y="3248385"/>
                    <a:pt x="12021" y="3248897"/>
                    <a:pt x="12533" y="3257092"/>
                  </a:cubicBezTo>
                  <a:cubicBezTo>
                    <a:pt x="12533" y="3257604"/>
                    <a:pt x="12533" y="3258116"/>
                    <a:pt x="13045" y="3258629"/>
                  </a:cubicBezTo>
                  <a:cubicBezTo>
                    <a:pt x="7411" y="3260677"/>
                    <a:pt x="3826" y="3266824"/>
                    <a:pt x="1265" y="3278604"/>
                  </a:cubicBezTo>
                  <a:cubicBezTo>
                    <a:pt x="-4882" y="3317532"/>
                    <a:pt x="13045" y="3629463"/>
                    <a:pt x="19192" y="3684781"/>
                  </a:cubicBezTo>
                  <a:cubicBezTo>
                    <a:pt x="21241" y="3703732"/>
                    <a:pt x="29436" y="3708854"/>
                    <a:pt x="46851" y="3710903"/>
                  </a:cubicBezTo>
                  <a:cubicBezTo>
                    <a:pt x="118559" y="3718586"/>
                    <a:pt x="189755" y="3727293"/>
                    <a:pt x="261463" y="3735489"/>
                  </a:cubicBezTo>
                  <a:cubicBezTo>
                    <a:pt x="367489" y="3747269"/>
                    <a:pt x="474027" y="3756489"/>
                    <a:pt x="580565" y="3765196"/>
                  </a:cubicBezTo>
                  <a:cubicBezTo>
                    <a:pt x="629737" y="3769294"/>
                    <a:pt x="952424" y="3784660"/>
                    <a:pt x="952936" y="3784660"/>
                  </a:cubicBezTo>
                  <a:cubicBezTo>
                    <a:pt x="952936" y="3785172"/>
                    <a:pt x="1346307" y="3789270"/>
                    <a:pt x="1476406" y="3785172"/>
                  </a:cubicBezTo>
                  <a:cubicBezTo>
                    <a:pt x="1554261" y="3782611"/>
                    <a:pt x="1632116" y="3775953"/>
                    <a:pt x="1709458" y="3772367"/>
                  </a:cubicBezTo>
                  <a:cubicBezTo>
                    <a:pt x="1715092" y="3768782"/>
                    <a:pt x="1982462" y="3746245"/>
                    <a:pt x="2108976" y="3718586"/>
                  </a:cubicBezTo>
                  <a:cubicBezTo>
                    <a:pt x="2214489" y="3695537"/>
                    <a:pt x="2320003" y="3674024"/>
                    <a:pt x="2422443" y="3637658"/>
                  </a:cubicBezTo>
                  <a:cubicBezTo>
                    <a:pt x="2439346" y="3631512"/>
                    <a:pt x="2446005" y="3623829"/>
                    <a:pt x="2445492" y="3604877"/>
                  </a:cubicBezTo>
                  <a:cubicBezTo>
                    <a:pt x="2440883" y="3478875"/>
                    <a:pt x="2438834" y="3353386"/>
                    <a:pt x="2436273" y="3227897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B07678D-7A22-46AB-AFE6-F76D7D019EE1}"/>
                </a:ext>
              </a:extLst>
            </p:cNvPr>
            <p:cNvSpPr/>
            <p:nvPr/>
          </p:nvSpPr>
          <p:spPr>
            <a:xfrm>
              <a:off x="8557304" y="5226496"/>
              <a:ext cx="2419451" cy="163088"/>
            </a:xfrm>
            <a:custGeom>
              <a:avLst/>
              <a:gdLst>
                <a:gd name="connsiteX0" fmla="*/ 2417101 w 2419451"/>
                <a:gd name="connsiteY0" fmla="*/ 27147 h 163088"/>
                <a:gd name="connsiteX1" fmla="*/ 2319271 w 2419451"/>
                <a:gd name="connsiteY1" fmla="*/ 0 h 163088"/>
                <a:gd name="connsiteX2" fmla="*/ 181852 w 2419451"/>
                <a:gd name="connsiteY2" fmla="*/ 33805 h 163088"/>
                <a:gd name="connsiteX3" fmla="*/ 14362 w 2419451"/>
                <a:gd name="connsiteY3" fmla="*/ 80928 h 163088"/>
                <a:gd name="connsiteX4" fmla="*/ 20 w 2419451"/>
                <a:gd name="connsiteY4" fmla="*/ 91684 h 163088"/>
                <a:gd name="connsiteX5" fmla="*/ 16923 w 2419451"/>
                <a:gd name="connsiteY5" fmla="*/ 100904 h 163088"/>
                <a:gd name="connsiteX6" fmla="*/ 175706 w 2419451"/>
                <a:gd name="connsiteY6" fmla="*/ 119343 h 163088"/>
                <a:gd name="connsiteX7" fmla="*/ 368294 w 2419451"/>
                <a:gd name="connsiteY7" fmla="*/ 136246 h 163088"/>
                <a:gd name="connsiteX8" fmla="*/ 742201 w 2419451"/>
                <a:gd name="connsiteY8" fmla="*/ 157758 h 163088"/>
                <a:gd name="connsiteX9" fmla="*/ 1066425 w 2419451"/>
                <a:gd name="connsiteY9" fmla="*/ 162368 h 163088"/>
                <a:gd name="connsiteX10" fmla="*/ 1066425 w 2419451"/>
                <a:gd name="connsiteY10" fmla="*/ 162368 h 163088"/>
                <a:gd name="connsiteX11" fmla="*/ 1066425 w 2419451"/>
                <a:gd name="connsiteY11" fmla="*/ 162368 h 163088"/>
                <a:gd name="connsiteX12" fmla="*/ 1065913 w 2419451"/>
                <a:gd name="connsiteY12" fmla="*/ 162880 h 163088"/>
                <a:gd name="connsiteX13" fmla="*/ 1390136 w 2419451"/>
                <a:gd name="connsiteY13" fmla="*/ 157246 h 163088"/>
                <a:gd name="connsiteX14" fmla="*/ 1739970 w 2419451"/>
                <a:gd name="connsiteY14" fmla="*/ 135734 h 163088"/>
                <a:gd name="connsiteX15" fmla="*/ 2096463 w 2419451"/>
                <a:gd name="connsiteY15" fmla="*/ 97830 h 163088"/>
                <a:gd name="connsiteX16" fmla="*/ 2276758 w 2419451"/>
                <a:gd name="connsiteY16" fmla="*/ 70171 h 163088"/>
                <a:gd name="connsiteX17" fmla="*/ 2415565 w 2419451"/>
                <a:gd name="connsiteY17" fmla="*/ 46610 h 163088"/>
                <a:gd name="connsiteX18" fmla="*/ 2417101 w 2419451"/>
                <a:gd name="connsiteY18" fmla="*/ 27147 h 16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9451" h="163088">
                  <a:moveTo>
                    <a:pt x="2417101" y="27147"/>
                  </a:moveTo>
                  <a:cubicBezTo>
                    <a:pt x="2385345" y="14854"/>
                    <a:pt x="2352564" y="7171"/>
                    <a:pt x="2319271" y="0"/>
                  </a:cubicBezTo>
                  <a:cubicBezTo>
                    <a:pt x="2289563" y="1537"/>
                    <a:pt x="233585" y="33293"/>
                    <a:pt x="181852" y="33805"/>
                  </a:cubicBezTo>
                  <a:cubicBezTo>
                    <a:pt x="123461" y="34317"/>
                    <a:pt x="68143" y="60440"/>
                    <a:pt x="14362" y="80928"/>
                  </a:cubicBezTo>
                  <a:cubicBezTo>
                    <a:pt x="8728" y="82976"/>
                    <a:pt x="-492" y="83489"/>
                    <a:pt x="20" y="91684"/>
                  </a:cubicBezTo>
                  <a:cubicBezTo>
                    <a:pt x="533" y="100904"/>
                    <a:pt x="10265" y="99879"/>
                    <a:pt x="16923" y="100904"/>
                  </a:cubicBezTo>
                  <a:cubicBezTo>
                    <a:pt x="69680" y="107050"/>
                    <a:pt x="122949" y="114733"/>
                    <a:pt x="175706" y="119343"/>
                  </a:cubicBezTo>
                  <a:cubicBezTo>
                    <a:pt x="224877" y="123953"/>
                    <a:pt x="360098" y="135734"/>
                    <a:pt x="368294" y="136246"/>
                  </a:cubicBezTo>
                  <a:cubicBezTo>
                    <a:pt x="492759" y="147514"/>
                    <a:pt x="617224" y="153148"/>
                    <a:pt x="742201" y="157758"/>
                  </a:cubicBezTo>
                  <a:cubicBezTo>
                    <a:pt x="850276" y="161856"/>
                    <a:pt x="958350" y="164417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5913" y="162880"/>
                    <a:pt x="1065913" y="162880"/>
                  </a:cubicBezTo>
                  <a:cubicBezTo>
                    <a:pt x="1080254" y="162880"/>
                    <a:pt x="1296404" y="159807"/>
                    <a:pt x="1390136" y="157246"/>
                  </a:cubicBezTo>
                  <a:cubicBezTo>
                    <a:pt x="1483357" y="154685"/>
                    <a:pt x="1716409" y="137782"/>
                    <a:pt x="1739970" y="135734"/>
                  </a:cubicBezTo>
                  <a:cubicBezTo>
                    <a:pt x="1859313" y="126002"/>
                    <a:pt x="1978144" y="113196"/>
                    <a:pt x="2096463" y="97830"/>
                  </a:cubicBezTo>
                  <a:cubicBezTo>
                    <a:pt x="2146146" y="91172"/>
                    <a:pt x="2276758" y="70171"/>
                    <a:pt x="2276758" y="70171"/>
                  </a:cubicBezTo>
                  <a:cubicBezTo>
                    <a:pt x="2323368" y="65049"/>
                    <a:pt x="2369467" y="56854"/>
                    <a:pt x="2415565" y="46610"/>
                  </a:cubicBezTo>
                  <a:cubicBezTo>
                    <a:pt x="2422223" y="40464"/>
                    <a:pt x="2418638" y="33805"/>
                    <a:pt x="2417101" y="27147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 And PND</a:t>
            </a:r>
          </a:p>
        </p:txBody>
      </p:sp>
      <p:pic>
        <p:nvPicPr>
          <p:cNvPr id="37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DA77B836-A2E3-473C-8BE4-68A2998C7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0" y="1602802"/>
            <a:ext cx="4302518" cy="528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CD3F93A-29DE-41E4-BE84-40A44DE2C2C0}"/>
              </a:ext>
            </a:extLst>
          </p:cNvPr>
          <p:cNvGrpSpPr/>
          <p:nvPr/>
        </p:nvGrpSpPr>
        <p:grpSpPr>
          <a:xfrm>
            <a:off x="8473501" y="4201810"/>
            <a:ext cx="3423225" cy="2069484"/>
            <a:chOff x="-548507" y="477868"/>
            <a:chExt cx="11570449" cy="6357177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7E5D73E-D2EA-486A-95E7-6FC12F75C99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FC4C5E8-B679-44E8-BA22-1205B6A0CAC7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17C21C-F653-4527-8B2A-5A5DA404F05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89EFB1D-F4E2-4A33-A570-E55F79EC14E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0EEE709-C01E-470E-BAAA-091CD59E894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59FD1F3-0209-4FB3-81DD-D407F1DF6BA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56B9E8DE-0E07-4929-968C-3D441F93F77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4D47F87-BEB9-45CF-BD99-970D72C54A9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733CF08-2300-4254-8F2E-4F54DA6AF90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0B647596-2714-440F-9FAC-4D099006FB7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C2D67682-0DF3-4DE1-BCB3-6A6CA85F7664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66FFBAA-D25A-4EF1-96B5-B0004723990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34E55CF-4D3C-48F0-825F-D5175502C0ED}"/>
              </a:ext>
            </a:extLst>
          </p:cNvPr>
          <p:cNvSpPr/>
          <p:nvPr/>
        </p:nvSpPr>
        <p:spPr>
          <a:xfrm>
            <a:off x="8969392" y="4294144"/>
            <a:ext cx="2439136" cy="1750254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자유형: 도형 56">
            <a:extLst>
              <a:ext uri="{FF2B5EF4-FFF2-40B4-BE49-F238E27FC236}">
                <a16:creationId xmlns:a16="http://schemas.microsoft.com/office/drawing/2014/main" id="{147DFB53-8148-4FE1-A9DB-DC0105E0CDDF}"/>
              </a:ext>
            </a:extLst>
          </p:cNvPr>
          <p:cNvSpPr/>
          <p:nvPr/>
        </p:nvSpPr>
        <p:spPr>
          <a:xfrm>
            <a:off x="8959358" y="3564863"/>
            <a:ext cx="2455486" cy="2429346"/>
          </a:xfrm>
          <a:custGeom>
            <a:avLst/>
            <a:gdLst>
              <a:gd name="connsiteX0" fmla="*/ 1105472 w 2315872"/>
              <a:gd name="connsiteY0" fmla="*/ 0 h 2531903"/>
              <a:gd name="connsiteX1" fmla="*/ 1303018 w 2315872"/>
              <a:gd name="connsiteY1" fmla="*/ 0 h 2531903"/>
              <a:gd name="connsiteX2" fmla="*/ 1461252 w 2315872"/>
              <a:gd name="connsiteY2" fmla="*/ 853676 h 2531903"/>
              <a:gd name="connsiteX3" fmla="*/ 1468099 w 2315872"/>
              <a:gd name="connsiteY3" fmla="*/ 875733 h 2531903"/>
              <a:gd name="connsiteX4" fmla="*/ 1481512 w 2315872"/>
              <a:gd name="connsiteY4" fmla="*/ 874451 h 2531903"/>
              <a:gd name="connsiteX5" fmla="*/ 1693009 w 2315872"/>
              <a:gd name="connsiteY5" fmla="*/ 951693 h 2531903"/>
              <a:gd name="connsiteX6" fmla="*/ 1778864 w 2315872"/>
              <a:gd name="connsiteY6" fmla="*/ 939250 h 2531903"/>
              <a:gd name="connsiteX7" fmla="*/ 1937868 w 2315872"/>
              <a:gd name="connsiteY7" fmla="*/ 980789 h 2531903"/>
              <a:gd name="connsiteX8" fmla="*/ 2073680 w 2315872"/>
              <a:gd name="connsiteY8" fmla="*/ 951181 h 2531903"/>
              <a:gd name="connsiteX9" fmla="*/ 2306734 w 2315872"/>
              <a:gd name="connsiteY9" fmla="*/ 1049617 h 2531903"/>
              <a:gd name="connsiteX10" fmla="*/ 2315872 w 2315872"/>
              <a:gd name="connsiteY10" fmla="*/ 2531903 h 2531903"/>
              <a:gd name="connsiteX11" fmla="*/ 0 w 2315872"/>
              <a:gd name="connsiteY11" fmla="*/ 2527276 h 2531903"/>
              <a:gd name="connsiteX12" fmla="*/ 0 w 2315872"/>
              <a:gd name="connsiteY12" fmla="*/ 1366197 h 2531903"/>
              <a:gd name="connsiteX13" fmla="*/ 9341 w 2315872"/>
              <a:gd name="connsiteY13" fmla="*/ 1367196 h 2531903"/>
              <a:gd name="connsiteX14" fmla="*/ 318333 w 2315872"/>
              <a:gd name="connsiteY14" fmla="*/ 1139063 h 2531903"/>
              <a:gd name="connsiteX15" fmla="*/ 343347 w 2315872"/>
              <a:gd name="connsiteY15" fmla="*/ 1141452 h 2531903"/>
              <a:gd name="connsiteX16" fmla="*/ 335416 w 2315872"/>
              <a:gd name="connsiteY16" fmla="*/ 1077386 h 2531903"/>
              <a:gd name="connsiteX17" fmla="*/ 655539 w 2315872"/>
              <a:gd name="connsiteY17" fmla="*/ 773978 h 2531903"/>
              <a:gd name="connsiteX18" fmla="*/ 750325 w 2315872"/>
              <a:gd name="connsiteY18" fmla="*/ 787508 h 2531903"/>
              <a:gd name="connsiteX19" fmla="*/ 829107 w 2315872"/>
              <a:gd name="connsiteY19" fmla="*/ 760300 h 2531903"/>
              <a:gd name="connsiteX20" fmla="*/ 954349 w 2315872"/>
              <a:gd name="connsiteY20" fmla="*/ 646554 h 2531903"/>
              <a:gd name="connsiteX21" fmla="*/ 988090 w 2315872"/>
              <a:gd name="connsiteY21" fmla="*/ 633279 h 253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15872" h="2531903">
                <a:moveTo>
                  <a:pt x="1105472" y="0"/>
                </a:moveTo>
                <a:lnTo>
                  <a:pt x="1303018" y="0"/>
                </a:lnTo>
                <a:lnTo>
                  <a:pt x="1461252" y="853676"/>
                </a:lnTo>
                <a:lnTo>
                  <a:pt x="1468099" y="875733"/>
                </a:lnTo>
                <a:lnTo>
                  <a:pt x="1481512" y="874451"/>
                </a:lnTo>
                <a:cubicBezTo>
                  <a:pt x="1562957" y="874451"/>
                  <a:pt x="1637299" y="903278"/>
                  <a:pt x="1693009" y="951693"/>
                </a:cubicBezTo>
                <a:cubicBezTo>
                  <a:pt x="1720087" y="943127"/>
                  <a:pt x="1748998" y="939250"/>
                  <a:pt x="1778864" y="939250"/>
                </a:cubicBezTo>
                <a:cubicBezTo>
                  <a:pt x="1837001" y="939250"/>
                  <a:pt x="1891518" y="953939"/>
                  <a:pt x="1937868" y="980789"/>
                </a:cubicBezTo>
                <a:cubicBezTo>
                  <a:pt x="1978812" y="961490"/>
                  <a:pt x="2024976" y="951181"/>
                  <a:pt x="2073680" y="951181"/>
                </a:cubicBezTo>
                <a:cubicBezTo>
                  <a:pt x="2166341" y="951181"/>
                  <a:pt x="2249809" y="988495"/>
                  <a:pt x="2306734" y="1049617"/>
                </a:cubicBezTo>
                <a:lnTo>
                  <a:pt x="2315872" y="2531903"/>
                </a:lnTo>
                <a:lnTo>
                  <a:pt x="0" y="2527276"/>
                </a:lnTo>
                <a:lnTo>
                  <a:pt x="0" y="1366197"/>
                </a:lnTo>
                <a:lnTo>
                  <a:pt x="9341" y="1367196"/>
                </a:lnTo>
                <a:cubicBezTo>
                  <a:pt x="43658" y="1235892"/>
                  <a:pt x="169064" y="1139063"/>
                  <a:pt x="318333" y="1139063"/>
                </a:cubicBezTo>
                <a:cubicBezTo>
                  <a:pt x="326787" y="1139063"/>
                  <a:pt x="335166" y="1139373"/>
                  <a:pt x="343347" y="1141452"/>
                </a:cubicBezTo>
                <a:cubicBezTo>
                  <a:pt x="337896" y="1120918"/>
                  <a:pt x="335416" y="1099426"/>
                  <a:pt x="335416" y="1077386"/>
                </a:cubicBezTo>
                <a:cubicBezTo>
                  <a:pt x="335416" y="909819"/>
                  <a:pt x="478741" y="773978"/>
                  <a:pt x="655539" y="773978"/>
                </a:cubicBezTo>
                <a:cubicBezTo>
                  <a:pt x="688541" y="773978"/>
                  <a:pt x="720376" y="778711"/>
                  <a:pt x="750325" y="787508"/>
                </a:cubicBezTo>
                <a:lnTo>
                  <a:pt x="829107" y="760300"/>
                </a:lnTo>
                <a:cubicBezTo>
                  <a:pt x="861027" y="713053"/>
                  <a:pt x="904014" y="673898"/>
                  <a:pt x="954349" y="646554"/>
                </a:cubicBezTo>
                <a:lnTo>
                  <a:pt x="988090" y="63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자유형: 도형 55">
            <a:extLst>
              <a:ext uri="{FF2B5EF4-FFF2-40B4-BE49-F238E27FC236}">
                <a16:creationId xmlns:a16="http://schemas.microsoft.com/office/drawing/2014/main" id="{2E653634-3423-4B14-81B3-DF7CA949FA39}"/>
              </a:ext>
            </a:extLst>
          </p:cNvPr>
          <p:cNvSpPr/>
          <p:nvPr/>
        </p:nvSpPr>
        <p:spPr>
          <a:xfrm>
            <a:off x="8959350" y="3547005"/>
            <a:ext cx="2439135" cy="2447204"/>
          </a:xfrm>
          <a:custGeom>
            <a:avLst/>
            <a:gdLst>
              <a:gd name="connsiteX0" fmla="*/ 1150510 w 2306734"/>
              <a:gd name="connsiteY0" fmla="*/ 0 h 2545135"/>
              <a:gd name="connsiteX1" fmla="*/ 1257994 w 2306734"/>
              <a:gd name="connsiteY1" fmla="*/ 0 h 2545135"/>
              <a:gd name="connsiteX2" fmla="*/ 1369590 w 2306734"/>
              <a:gd name="connsiteY2" fmla="*/ 1306465 h 2545135"/>
              <a:gd name="connsiteX3" fmla="*/ 1407581 w 2306734"/>
              <a:gd name="connsiteY3" fmla="*/ 1350335 h 2545135"/>
              <a:gd name="connsiteX4" fmla="*/ 1624338 w 2306734"/>
              <a:gd name="connsiteY4" fmla="*/ 1503312 h 2545135"/>
              <a:gd name="connsiteX5" fmla="*/ 1733275 w 2306734"/>
              <a:gd name="connsiteY5" fmla="*/ 1482313 h 2545135"/>
              <a:gd name="connsiteX6" fmla="*/ 1820687 w 2306734"/>
              <a:gd name="connsiteY6" fmla="*/ 1496631 h 2545135"/>
              <a:gd name="connsiteX7" fmla="*/ 2109550 w 2306734"/>
              <a:gd name="connsiteY7" fmla="*/ 1281367 h 2545135"/>
              <a:gd name="connsiteX8" fmla="*/ 2306734 w 2306734"/>
              <a:gd name="connsiteY8" fmla="*/ 1357093 h 2545135"/>
              <a:gd name="connsiteX9" fmla="*/ 2306734 w 2306734"/>
              <a:gd name="connsiteY9" fmla="*/ 2545135 h 2545135"/>
              <a:gd name="connsiteX10" fmla="*/ 0 w 2306734"/>
              <a:gd name="connsiteY10" fmla="*/ 2545135 h 2545135"/>
              <a:gd name="connsiteX11" fmla="*/ 0 w 2306734"/>
              <a:gd name="connsiteY11" fmla="*/ 1864764 h 2545135"/>
              <a:gd name="connsiteX12" fmla="*/ 210730 w 2306734"/>
              <a:gd name="connsiteY12" fmla="*/ 1778935 h 2545135"/>
              <a:gd name="connsiteX13" fmla="*/ 346789 w 2306734"/>
              <a:gd name="connsiteY13" fmla="*/ 1812526 h 2545135"/>
              <a:gd name="connsiteX14" fmla="*/ 539025 w 2306734"/>
              <a:gd name="connsiteY14" fmla="*/ 1602716 h 2545135"/>
              <a:gd name="connsiteX15" fmla="*/ 836862 w 2306734"/>
              <a:gd name="connsiteY15" fmla="*/ 1354583 h 2545135"/>
              <a:gd name="connsiteX16" fmla="*/ 861940 w 2306734"/>
              <a:gd name="connsiteY16" fmla="*/ 1358186 h 2545135"/>
              <a:gd name="connsiteX17" fmla="*/ 866201 w 2306734"/>
              <a:gd name="connsiteY17" fmla="*/ 1350335 h 2545135"/>
              <a:gd name="connsiteX18" fmla="*/ 981290 w 2306734"/>
              <a:gd name="connsiteY18" fmla="*/ 1245810 h 2545135"/>
              <a:gd name="connsiteX19" fmla="*/ 1046280 w 2306734"/>
              <a:gd name="connsiteY19" fmla="*/ 1220240 h 25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06734" h="2545135">
                <a:moveTo>
                  <a:pt x="1150510" y="0"/>
                </a:moveTo>
                <a:lnTo>
                  <a:pt x="1257994" y="0"/>
                </a:lnTo>
                <a:lnTo>
                  <a:pt x="1369590" y="1306465"/>
                </a:lnTo>
                <a:lnTo>
                  <a:pt x="1407581" y="1350335"/>
                </a:lnTo>
                <a:cubicBezTo>
                  <a:pt x="1543841" y="1383039"/>
                  <a:pt x="1561230" y="1415744"/>
                  <a:pt x="1624338" y="1503312"/>
                </a:cubicBezTo>
                <a:cubicBezTo>
                  <a:pt x="1657942" y="1489486"/>
                  <a:pt x="1694771" y="1482313"/>
                  <a:pt x="1733275" y="1482313"/>
                </a:cubicBezTo>
                <a:cubicBezTo>
                  <a:pt x="1763818" y="1482313"/>
                  <a:pt x="1793307" y="1486827"/>
                  <a:pt x="1820687" y="1496631"/>
                </a:cubicBezTo>
                <a:cubicBezTo>
                  <a:pt x="1857174" y="1371843"/>
                  <a:pt x="1972797" y="1281367"/>
                  <a:pt x="2109550" y="1281367"/>
                </a:cubicBezTo>
                <a:cubicBezTo>
                  <a:pt x="2185561" y="1281367"/>
                  <a:pt x="2255041" y="1309319"/>
                  <a:pt x="2306734" y="1357093"/>
                </a:cubicBezTo>
                <a:lnTo>
                  <a:pt x="2306734" y="2545135"/>
                </a:lnTo>
                <a:lnTo>
                  <a:pt x="0" y="2545135"/>
                </a:lnTo>
                <a:lnTo>
                  <a:pt x="0" y="1864764"/>
                </a:lnTo>
                <a:cubicBezTo>
                  <a:pt x="54196" y="1811523"/>
                  <a:pt x="128658" y="1778935"/>
                  <a:pt x="210730" y="1778935"/>
                </a:cubicBezTo>
                <a:cubicBezTo>
                  <a:pt x="259882" y="1778935"/>
                  <a:pt x="306307" y="1790624"/>
                  <a:pt x="346789" y="1812526"/>
                </a:cubicBezTo>
                <a:cubicBezTo>
                  <a:pt x="369874" y="1713549"/>
                  <a:pt x="443556" y="1634731"/>
                  <a:pt x="539025" y="1602716"/>
                </a:cubicBezTo>
                <a:cubicBezTo>
                  <a:pt x="564520" y="1461492"/>
                  <a:pt x="688206" y="1354583"/>
                  <a:pt x="836862" y="1354583"/>
                </a:cubicBezTo>
                <a:lnTo>
                  <a:pt x="861940" y="1358186"/>
                </a:lnTo>
                <a:lnTo>
                  <a:pt x="866201" y="1350335"/>
                </a:lnTo>
                <a:cubicBezTo>
                  <a:pt x="895533" y="1306918"/>
                  <a:pt x="935036" y="1270937"/>
                  <a:pt x="981290" y="1245810"/>
                </a:cubicBezTo>
                <a:lnTo>
                  <a:pt x="1046280" y="12202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4" name="Oval 17">
            <a:extLst>
              <a:ext uri="{FF2B5EF4-FFF2-40B4-BE49-F238E27FC236}">
                <a16:creationId xmlns:a16="http://schemas.microsoft.com/office/drawing/2014/main" id="{4A03F9C7-EF1C-40F5-8DD9-9CCFD559664C}"/>
              </a:ext>
            </a:extLst>
          </p:cNvPr>
          <p:cNvSpPr/>
          <p:nvPr/>
        </p:nvSpPr>
        <p:spPr>
          <a:xfrm>
            <a:off x="9666489" y="2027705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C88B03-3EFD-4D60-9972-9BDCB813F4B1}"/>
              </a:ext>
            </a:extLst>
          </p:cNvPr>
          <p:cNvSpPr txBox="1"/>
          <p:nvPr/>
        </p:nvSpPr>
        <p:spPr>
          <a:xfrm>
            <a:off x="9485074" y="5275265"/>
            <a:ext cx="1411922" cy="5078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6" name="Graphic 1">
            <a:extLst>
              <a:ext uri="{FF2B5EF4-FFF2-40B4-BE49-F238E27FC236}">
                <a16:creationId xmlns:a16="http://schemas.microsoft.com/office/drawing/2014/main" id="{15E6CD40-B939-4AD6-A7DF-48B8C1771978}"/>
              </a:ext>
            </a:extLst>
          </p:cNvPr>
          <p:cNvGrpSpPr/>
          <p:nvPr/>
        </p:nvGrpSpPr>
        <p:grpSpPr>
          <a:xfrm>
            <a:off x="4393539" y="1895260"/>
            <a:ext cx="3967789" cy="4695825"/>
            <a:chOff x="3889868" y="2615973"/>
            <a:chExt cx="3503018" cy="4145774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FD335-1867-4432-9D2F-574BA9C94FC5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CC34164-0870-4FA6-8956-EBB633EB4E18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C3DEFF3-EF90-4371-814B-FCF58782284A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B7A443F-9FBE-43D7-A8A1-9C0F85ED049A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E1BB755-C22B-4646-9945-4F799D9A08DD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6EECEA0-AF10-4975-B10B-408A9745789C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2E4927A-A800-4194-B9FF-BA9790795762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0F7D0B1-56BD-4CF3-9535-227F0583A326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6A2C5ED-BE12-4414-9C81-235863613C11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7791F66-ED04-4853-8A58-85C489084827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CE75E3-1F1C-4574-AD70-C9D12DED4F64}"/>
              </a:ext>
            </a:extLst>
          </p:cNvPr>
          <p:cNvSpPr txBox="1"/>
          <p:nvPr/>
        </p:nvSpPr>
        <p:spPr>
          <a:xfrm>
            <a:off x="6603782" y="2279371"/>
            <a:ext cx="2663673" cy="36978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JAMES JONSSON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97D21-FF8A-412F-8CBD-F5282EC26011}"/>
              </a:ext>
            </a:extLst>
          </p:cNvPr>
          <p:cNvSpPr txBox="1"/>
          <p:nvPr/>
        </p:nvSpPr>
        <p:spPr>
          <a:xfrm>
            <a:off x="6603783" y="2711419"/>
            <a:ext cx="3261549" cy="36978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CREATIVE DIRECTOR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E511432-342D-4662-9FF7-3417CD536470}"/>
              </a:ext>
            </a:extLst>
          </p:cNvPr>
          <p:cNvSpPr/>
          <p:nvPr/>
        </p:nvSpPr>
        <p:spPr>
          <a:xfrm>
            <a:off x="6588928" y="3156124"/>
            <a:ext cx="4968254" cy="1735840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628033C-1276-4E4F-A4EE-EFA1795AF7B0}"/>
              </a:ext>
            </a:extLst>
          </p:cNvPr>
          <p:cNvSpPr/>
          <p:nvPr/>
        </p:nvSpPr>
        <p:spPr>
          <a:xfrm>
            <a:off x="6781684" y="3332370"/>
            <a:ext cx="4570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13083A27-9042-43CC-96E0-E3E3FF8792B5}"/>
              </a:ext>
            </a:extLst>
          </p:cNvPr>
          <p:cNvSpPr/>
          <p:nvPr/>
        </p:nvSpPr>
        <p:spPr>
          <a:xfrm>
            <a:off x="6469336" y="390718"/>
            <a:ext cx="39441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Our </a:t>
            </a:r>
            <a:r>
              <a:rPr lang="en-US" altLang="ko-KR" sz="5400" b="1" dirty="0">
                <a:solidFill>
                  <a:schemeClr val="accent3"/>
                </a:solidFill>
                <a:latin typeface="+mj-lt"/>
              </a:rPr>
              <a:t>Team</a:t>
            </a:r>
            <a:endParaRPr lang="ko-KR" altLang="en-US" sz="5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4EC2B-5E56-4A80-A455-9703D5892FC6}"/>
              </a:ext>
            </a:extLst>
          </p:cNvPr>
          <p:cNvSpPr txBox="1"/>
          <p:nvPr/>
        </p:nvSpPr>
        <p:spPr>
          <a:xfrm>
            <a:off x="6970378" y="5094904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/FACEBOOK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3F271-BCD7-432A-A315-FEC9EFF9FA52}"/>
              </a:ext>
            </a:extLst>
          </p:cNvPr>
          <p:cNvSpPr txBox="1"/>
          <p:nvPr/>
        </p:nvSpPr>
        <p:spPr>
          <a:xfrm>
            <a:off x="9801409" y="5097620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@TWITTER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1D02A3ED-7CDD-4BAF-9704-EC7734DD3987}"/>
              </a:ext>
            </a:extLst>
          </p:cNvPr>
          <p:cNvSpPr/>
          <p:nvPr/>
        </p:nvSpPr>
        <p:spPr>
          <a:xfrm>
            <a:off x="9455941" y="5093053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8A8226D3-DDD7-47C9-B0E6-3FA2FFE01C30}"/>
              </a:ext>
            </a:extLst>
          </p:cNvPr>
          <p:cNvSpPr/>
          <p:nvPr/>
        </p:nvSpPr>
        <p:spPr>
          <a:xfrm>
            <a:off x="6658903" y="5093053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2FDCB-70CD-4F8C-ADD9-1D5451B3381E}"/>
              </a:ext>
            </a:extLst>
          </p:cNvPr>
          <p:cNvSpPr txBox="1"/>
          <p:nvPr/>
        </p:nvSpPr>
        <p:spPr>
          <a:xfrm>
            <a:off x="6573055" y="5404529"/>
            <a:ext cx="215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D55435-9DA7-4EF7-AB1E-F858DC6F74A2}"/>
              </a:ext>
            </a:extLst>
          </p:cNvPr>
          <p:cNvSpPr txBox="1"/>
          <p:nvPr/>
        </p:nvSpPr>
        <p:spPr>
          <a:xfrm>
            <a:off x="9399619" y="5404529"/>
            <a:ext cx="215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1F0F711-4DD7-4A8A-96D3-0A5D31FE16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38836D-11B4-49E5-ADEC-86B0E01B84A0}"/>
              </a:ext>
            </a:extLst>
          </p:cNvPr>
          <p:cNvGrpSpPr/>
          <p:nvPr/>
        </p:nvGrpSpPr>
        <p:grpSpPr>
          <a:xfrm>
            <a:off x="438043" y="1947429"/>
            <a:ext cx="5079769" cy="4292108"/>
            <a:chOff x="529632" y="1735015"/>
            <a:chExt cx="5452397" cy="460695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FA505C-EA5E-4FC6-A974-938ECE1C4C64}"/>
                </a:ext>
              </a:extLst>
            </p:cNvPr>
            <p:cNvSpPr/>
            <p:nvPr/>
          </p:nvSpPr>
          <p:spPr>
            <a:xfrm>
              <a:off x="529632" y="1738934"/>
              <a:ext cx="5452397" cy="4430933"/>
            </a:xfrm>
            <a:custGeom>
              <a:avLst/>
              <a:gdLst>
                <a:gd name="connsiteX0" fmla="*/ 5387950 w 5452397"/>
                <a:gd name="connsiteY0" fmla="*/ 2870554 h 4430933"/>
                <a:gd name="connsiteX1" fmla="*/ 1180097 w 5452397"/>
                <a:gd name="connsiteY1" fmla="*/ 14370 h 4430933"/>
                <a:gd name="connsiteX2" fmla="*/ 1035960 w 5452397"/>
                <a:gd name="connsiteY2" fmla="*/ 0 h 4430933"/>
                <a:gd name="connsiteX3" fmla="*/ 552164 w 5452397"/>
                <a:gd name="connsiteY3" fmla="*/ 514714 h 4430933"/>
                <a:gd name="connsiteX4" fmla="*/ 553035 w 5452397"/>
                <a:gd name="connsiteY4" fmla="*/ 538664 h 4430933"/>
                <a:gd name="connsiteX5" fmla="*/ 590049 w 5452397"/>
                <a:gd name="connsiteY5" fmla="*/ 581339 h 4430933"/>
                <a:gd name="connsiteX6" fmla="*/ 570453 w 5452397"/>
                <a:gd name="connsiteY6" fmla="*/ 647094 h 4430933"/>
                <a:gd name="connsiteX7" fmla="*/ 486409 w 5452397"/>
                <a:gd name="connsiteY7" fmla="*/ 644046 h 4430933"/>
                <a:gd name="connsiteX8" fmla="*/ 438944 w 5452397"/>
                <a:gd name="connsiteY8" fmla="*/ 654497 h 4430933"/>
                <a:gd name="connsiteX9" fmla="*/ 43111 w 5452397"/>
                <a:gd name="connsiteY9" fmla="*/ 1076022 h 4430933"/>
                <a:gd name="connsiteX10" fmla="*/ 0 w 5452397"/>
                <a:gd name="connsiteY10" fmla="*/ 1509305 h 4430933"/>
                <a:gd name="connsiteX11" fmla="*/ 32660 w 5452397"/>
                <a:gd name="connsiteY11" fmla="*/ 1555899 h 4430933"/>
                <a:gd name="connsiteX12" fmla="*/ 4228319 w 5452397"/>
                <a:gd name="connsiteY12" fmla="*/ 4405551 h 4430933"/>
                <a:gd name="connsiteX13" fmla="*/ 4395536 w 5452397"/>
                <a:gd name="connsiteY13" fmla="*/ 4430808 h 4430933"/>
                <a:gd name="connsiteX14" fmla="*/ 4456065 w 5452397"/>
                <a:gd name="connsiteY14" fmla="*/ 4411212 h 4430933"/>
                <a:gd name="connsiteX15" fmla="*/ 5368789 w 5452397"/>
                <a:gd name="connsiteY15" fmla="*/ 3381784 h 4430933"/>
                <a:gd name="connsiteX16" fmla="*/ 5417561 w 5452397"/>
                <a:gd name="connsiteY16" fmla="*/ 3293821 h 4430933"/>
                <a:gd name="connsiteX17" fmla="*/ 5452398 w 5452397"/>
                <a:gd name="connsiteY17" fmla="*/ 2940663 h 4430933"/>
                <a:gd name="connsiteX18" fmla="*/ 5387950 w 5452397"/>
                <a:gd name="connsiteY18" fmla="*/ 2870554 h 443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52397" h="4430933">
                  <a:moveTo>
                    <a:pt x="5387950" y="2870554"/>
                  </a:moveTo>
                  <a:cubicBezTo>
                    <a:pt x="5382724" y="2860974"/>
                    <a:pt x="1219289" y="40498"/>
                    <a:pt x="1180097" y="14370"/>
                  </a:cubicBezTo>
                  <a:cubicBezTo>
                    <a:pt x="1132197" y="9580"/>
                    <a:pt x="1084296" y="4790"/>
                    <a:pt x="1035960" y="0"/>
                  </a:cubicBezTo>
                  <a:cubicBezTo>
                    <a:pt x="1029428" y="6532"/>
                    <a:pt x="707187" y="350110"/>
                    <a:pt x="552164" y="514714"/>
                  </a:cubicBezTo>
                  <a:cubicBezTo>
                    <a:pt x="542148" y="525165"/>
                    <a:pt x="543890" y="530391"/>
                    <a:pt x="553035" y="538664"/>
                  </a:cubicBezTo>
                  <a:cubicBezTo>
                    <a:pt x="566534" y="551728"/>
                    <a:pt x="579162" y="565663"/>
                    <a:pt x="590049" y="581339"/>
                  </a:cubicBezTo>
                  <a:cubicBezTo>
                    <a:pt x="608338" y="607467"/>
                    <a:pt x="600500" y="638385"/>
                    <a:pt x="570453" y="647094"/>
                  </a:cubicBezTo>
                  <a:cubicBezTo>
                    <a:pt x="542583" y="655368"/>
                    <a:pt x="512972" y="660158"/>
                    <a:pt x="486409" y="644046"/>
                  </a:cubicBezTo>
                  <a:cubicBezTo>
                    <a:pt x="465942" y="631417"/>
                    <a:pt x="453750" y="638820"/>
                    <a:pt x="438944" y="654497"/>
                  </a:cubicBezTo>
                  <a:cubicBezTo>
                    <a:pt x="307435" y="795586"/>
                    <a:pt x="175055" y="935804"/>
                    <a:pt x="43111" y="1076022"/>
                  </a:cubicBezTo>
                  <a:cubicBezTo>
                    <a:pt x="28740" y="1220595"/>
                    <a:pt x="14370" y="1364732"/>
                    <a:pt x="0" y="1509305"/>
                  </a:cubicBezTo>
                  <a:cubicBezTo>
                    <a:pt x="2177" y="1531078"/>
                    <a:pt x="13064" y="1545884"/>
                    <a:pt x="32660" y="1555899"/>
                  </a:cubicBezTo>
                  <a:cubicBezTo>
                    <a:pt x="32660" y="1555899"/>
                    <a:pt x="4222658" y="4404245"/>
                    <a:pt x="4228319" y="4405551"/>
                  </a:cubicBezTo>
                  <a:cubicBezTo>
                    <a:pt x="4283187" y="4418615"/>
                    <a:pt x="4338926" y="4430372"/>
                    <a:pt x="4395536" y="4430808"/>
                  </a:cubicBezTo>
                  <a:cubicBezTo>
                    <a:pt x="4416873" y="4431243"/>
                    <a:pt x="4438211" y="4431679"/>
                    <a:pt x="4456065" y="4411212"/>
                  </a:cubicBezTo>
                  <a:cubicBezTo>
                    <a:pt x="4759580" y="4067634"/>
                    <a:pt x="5063967" y="3724491"/>
                    <a:pt x="5368789" y="3381784"/>
                  </a:cubicBezTo>
                  <a:cubicBezTo>
                    <a:pt x="5391869" y="3355656"/>
                    <a:pt x="5407981" y="3326916"/>
                    <a:pt x="5417561" y="3293821"/>
                  </a:cubicBezTo>
                  <a:cubicBezTo>
                    <a:pt x="5429319" y="3176247"/>
                    <a:pt x="5440640" y="3058673"/>
                    <a:pt x="5452398" y="2940663"/>
                  </a:cubicBezTo>
                  <a:cubicBezTo>
                    <a:pt x="5437592" y="2911052"/>
                    <a:pt x="5416690" y="2887537"/>
                    <a:pt x="5387950" y="287055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9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7200000" scaled="0"/>
            </a:gra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ECBFDB8-4E2F-4CDF-8ABA-DCCEAED7A220}"/>
                </a:ext>
              </a:extLst>
            </p:cNvPr>
            <p:cNvSpPr/>
            <p:nvPr/>
          </p:nvSpPr>
          <p:spPr>
            <a:xfrm>
              <a:off x="1565592" y="1735015"/>
              <a:ext cx="144137" cy="26495"/>
            </a:xfrm>
            <a:custGeom>
              <a:avLst/>
              <a:gdLst>
                <a:gd name="connsiteX0" fmla="*/ 0 w 144137"/>
                <a:gd name="connsiteY0" fmla="*/ 3919 h 26495"/>
                <a:gd name="connsiteX1" fmla="*/ 1306 w 144137"/>
                <a:gd name="connsiteY1" fmla="*/ 0 h 26495"/>
                <a:gd name="connsiteX2" fmla="*/ 144137 w 144137"/>
                <a:gd name="connsiteY2" fmla="*/ 13935 h 26495"/>
                <a:gd name="connsiteX3" fmla="*/ 144137 w 144137"/>
                <a:gd name="connsiteY3" fmla="*/ 18289 h 26495"/>
                <a:gd name="connsiteX4" fmla="*/ 121058 w 144137"/>
                <a:gd name="connsiteY4" fmla="*/ 26128 h 26495"/>
                <a:gd name="connsiteX5" fmla="*/ 20467 w 144137"/>
                <a:gd name="connsiteY5" fmla="*/ 16112 h 26495"/>
                <a:gd name="connsiteX6" fmla="*/ 0 w 144137"/>
                <a:gd name="connsiteY6" fmla="*/ 3919 h 2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37" h="26495">
                  <a:moveTo>
                    <a:pt x="0" y="3919"/>
                  </a:moveTo>
                  <a:cubicBezTo>
                    <a:pt x="0" y="2613"/>
                    <a:pt x="435" y="1306"/>
                    <a:pt x="1306" y="0"/>
                  </a:cubicBezTo>
                  <a:cubicBezTo>
                    <a:pt x="48772" y="4790"/>
                    <a:pt x="96672" y="9580"/>
                    <a:pt x="144137" y="13935"/>
                  </a:cubicBezTo>
                  <a:cubicBezTo>
                    <a:pt x="143702" y="15241"/>
                    <a:pt x="143266" y="16547"/>
                    <a:pt x="144137" y="18289"/>
                  </a:cubicBezTo>
                  <a:cubicBezTo>
                    <a:pt x="138476" y="26999"/>
                    <a:pt x="129767" y="26999"/>
                    <a:pt x="121058" y="26128"/>
                  </a:cubicBezTo>
                  <a:cubicBezTo>
                    <a:pt x="87528" y="23950"/>
                    <a:pt x="53997" y="20902"/>
                    <a:pt x="20467" y="16112"/>
                  </a:cubicBezTo>
                  <a:cubicBezTo>
                    <a:pt x="12193" y="15241"/>
                    <a:pt x="3484" y="13935"/>
                    <a:pt x="0" y="3919"/>
                  </a:cubicBezTo>
                  <a:close/>
                </a:path>
              </a:pathLst>
            </a:custGeom>
            <a:solidFill>
              <a:srgbClr val="373737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3EF805-50D7-4FA3-82EF-4AB649B5D532}"/>
                </a:ext>
              </a:extLst>
            </p:cNvPr>
            <p:cNvSpPr/>
            <p:nvPr/>
          </p:nvSpPr>
          <p:spPr>
            <a:xfrm>
              <a:off x="2904146" y="3354576"/>
              <a:ext cx="1120157" cy="978237"/>
            </a:xfrm>
            <a:custGeom>
              <a:avLst/>
              <a:gdLst>
                <a:gd name="connsiteX0" fmla="*/ 522168 w 1120157"/>
                <a:gd name="connsiteY0" fmla="*/ 975781 h 978237"/>
                <a:gd name="connsiteX1" fmla="*/ 125464 w 1120157"/>
                <a:gd name="connsiteY1" fmla="*/ 786791 h 978237"/>
                <a:gd name="connsiteX2" fmla="*/ 200799 w 1120157"/>
                <a:gd name="connsiteY2" fmla="*/ 106603 h 978237"/>
                <a:gd name="connsiteX3" fmla="*/ 694610 w 1120157"/>
                <a:gd name="connsiteY3" fmla="*/ 18640 h 978237"/>
                <a:gd name="connsiteX4" fmla="*/ 995078 w 1120157"/>
                <a:gd name="connsiteY4" fmla="*/ 191517 h 978237"/>
                <a:gd name="connsiteX5" fmla="*/ 928452 w 1120157"/>
                <a:gd name="connsiteY5" fmla="*/ 865610 h 978237"/>
                <a:gd name="connsiteX6" fmla="*/ 522168 w 1120157"/>
                <a:gd name="connsiteY6" fmla="*/ 975781 h 9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0157" h="978237">
                  <a:moveTo>
                    <a:pt x="522168" y="975781"/>
                  </a:moveTo>
                  <a:cubicBezTo>
                    <a:pt x="361483" y="958798"/>
                    <a:pt x="229974" y="900011"/>
                    <a:pt x="125464" y="786791"/>
                  </a:cubicBezTo>
                  <a:cubicBezTo>
                    <a:pt x="-67880" y="577335"/>
                    <a:pt x="-33915" y="268158"/>
                    <a:pt x="200799" y="106603"/>
                  </a:cubicBezTo>
                  <a:cubicBezTo>
                    <a:pt x="351468" y="2963"/>
                    <a:pt x="517378" y="-22294"/>
                    <a:pt x="694610" y="18640"/>
                  </a:cubicBezTo>
                  <a:cubicBezTo>
                    <a:pt x="812185" y="46074"/>
                    <a:pt x="912776" y="103119"/>
                    <a:pt x="995078" y="191517"/>
                  </a:cubicBezTo>
                  <a:cubicBezTo>
                    <a:pt x="1185374" y="395313"/>
                    <a:pt x="1154892" y="702312"/>
                    <a:pt x="928452" y="865610"/>
                  </a:cubicBezTo>
                  <a:cubicBezTo>
                    <a:pt x="804346" y="955314"/>
                    <a:pt x="664999" y="987974"/>
                    <a:pt x="522168" y="975781"/>
                  </a:cubicBezTo>
                  <a:close/>
                </a:path>
              </a:pathLst>
            </a:custGeom>
            <a:solidFill>
              <a:srgbClr val="FEFEFE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5F8C22-A868-4648-9DC2-58BD167906AD}"/>
                </a:ext>
              </a:extLst>
            </p:cNvPr>
            <p:cNvSpPr/>
            <p:nvPr/>
          </p:nvSpPr>
          <p:spPr>
            <a:xfrm>
              <a:off x="3100712" y="3535279"/>
              <a:ext cx="727024" cy="662838"/>
            </a:xfrm>
            <a:custGeom>
              <a:avLst/>
              <a:gdLst>
                <a:gd name="connsiteX0" fmla="*/ 701073 w 727024"/>
                <a:gd name="connsiteY0" fmla="*/ 228841 h 662838"/>
                <a:gd name="connsiteX1" fmla="*/ 369688 w 727024"/>
                <a:gd name="connsiteY1" fmla="*/ 12417 h 662838"/>
                <a:gd name="connsiteX2" fmla="*/ 292611 w 727024"/>
                <a:gd name="connsiteY2" fmla="*/ 14159 h 662838"/>
                <a:gd name="connsiteX3" fmla="*/ 9562 w 727024"/>
                <a:gd name="connsiteY3" fmla="*/ 300256 h 662838"/>
                <a:gd name="connsiteX4" fmla="*/ 20013 w 727024"/>
                <a:gd name="connsiteY4" fmla="*/ 386477 h 662838"/>
                <a:gd name="connsiteX5" fmla="*/ 341383 w 727024"/>
                <a:gd name="connsiteY5" fmla="*/ 632512 h 662838"/>
                <a:gd name="connsiteX6" fmla="*/ 442845 w 727024"/>
                <a:gd name="connsiteY6" fmla="*/ 647753 h 662838"/>
                <a:gd name="connsiteX7" fmla="*/ 707169 w 727024"/>
                <a:gd name="connsiteY7" fmla="*/ 338577 h 662838"/>
                <a:gd name="connsiteX8" fmla="*/ 701073 w 727024"/>
                <a:gd name="connsiteY8" fmla="*/ 228841 h 66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7024" h="662838">
                  <a:moveTo>
                    <a:pt x="701073" y="228841"/>
                  </a:moveTo>
                  <a:cubicBezTo>
                    <a:pt x="661881" y="195746"/>
                    <a:pt x="391896" y="26787"/>
                    <a:pt x="369688" y="12417"/>
                  </a:cubicBezTo>
                  <a:cubicBezTo>
                    <a:pt x="338770" y="-5872"/>
                    <a:pt x="317868" y="-2824"/>
                    <a:pt x="292611" y="14159"/>
                  </a:cubicBezTo>
                  <a:cubicBezTo>
                    <a:pt x="198116" y="109524"/>
                    <a:pt x="103621" y="204890"/>
                    <a:pt x="9562" y="300256"/>
                  </a:cubicBezTo>
                  <a:cubicBezTo>
                    <a:pt x="-7421" y="317675"/>
                    <a:pt x="-454" y="370801"/>
                    <a:pt x="20013" y="386477"/>
                  </a:cubicBezTo>
                  <a:cubicBezTo>
                    <a:pt x="127136" y="468344"/>
                    <a:pt x="233824" y="550646"/>
                    <a:pt x="341383" y="632512"/>
                  </a:cubicBezTo>
                  <a:cubicBezTo>
                    <a:pt x="402347" y="679107"/>
                    <a:pt x="430652" y="661688"/>
                    <a:pt x="442845" y="647753"/>
                  </a:cubicBezTo>
                  <a:cubicBezTo>
                    <a:pt x="531243" y="544985"/>
                    <a:pt x="617464" y="440039"/>
                    <a:pt x="707169" y="338577"/>
                  </a:cubicBezTo>
                  <a:cubicBezTo>
                    <a:pt x="728942" y="314191"/>
                    <a:pt x="740264" y="261936"/>
                    <a:pt x="701073" y="228841"/>
                  </a:cubicBezTo>
                  <a:close/>
                </a:path>
              </a:pathLst>
            </a:custGeom>
            <a:solidFill>
              <a:schemeClr val="accent2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E1D7424-78E5-4E6D-9FE1-2C128EFEE7E1}"/>
                </a:ext>
              </a:extLst>
            </p:cNvPr>
            <p:cNvGrpSpPr/>
            <p:nvPr/>
          </p:nvGrpSpPr>
          <p:grpSpPr>
            <a:xfrm>
              <a:off x="575753" y="1783904"/>
              <a:ext cx="5287780" cy="4558068"/>
              <a:chOff x="575753" y="1783904"/>
              <a:chExt cx="5287780" cy="4558068"/>
            </a:xfrm>
            <a:solidFill>
              <a:schemeClr val="accent3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4461773-8C7C-4188-8B1A-B545EA81D8C8}"/>
                  </a:ext>
                </a:extLst>
              </p:cNvPr>
              <p:cNvSpPr/>
              <p:nvPr/>
            </p:nvSpPr>
            <p:spPr>
              <a:xfrm>
                <a:off x="575753" y="3125469"/>
                <a:ext cx="252937" cy="600259"/>
              </a:xfrm>
              <a:custGeom>
                <a:avLst/>
                <a:gdLst>
                  <a:gd name="connsiteX0" fmla="*/ 232574 w 252937"/>
                  <a:gd name="connsiteY0" fmla="*/ 70515 h 600259"/>
                  <a:gd name="connsiteX1" fmla="*/ 134160 w 252937"/>
                  <a:gd name="connsiteY1" fmla="*/ 7373 h 600259"/>
                  <a:gd name="connsiteX2" fmla="*/ 91049 w 252937"/>
                  <a:gd name="connsiteY2" fmla="*/ 6067 h 600259"/>
                  <a:gd name="connsiteX3" fmla="*/ 23553 w 252937"/>
                  <a:gd name="connsiteY3" fmla="*/ 110577 h 600259"/>
                  <a:gd name="connsiteX4" fmla="*/ 8312 w 252937"/>
                  <a:gd name="connsiteY4" fmla="*/ 312195 h 600259"/>
                  <a:gd name="connsiteX5" fmla="*/ 18328 w 252937"/>
                  <a:gd name="connsiteY5" fmla="*/ 341807 h 600259"/>
                  <a:gd name="connsiteX6" fmla="*/ 1780 w 252937"/>
                  <a:gd name="connsiteY6" fmla="*/ 517297 h 600259"/>
                  <a:gd name="connsiteX7" fmla="*/ 3522 w 252937"/>
                  <a:gd name="connsiteY7" fmla="*/ 542554 h 600259"/>
                  <a:gd name="connsiteX8" fmla="*/ 3522 w 252937"/>
                  <a:gd name="connsiteY8" fmla="*/ 542554 h 600259"/>
                  <a:gd name="connsiteX9" fmla="*/ 49681 w 252937"/>
                  <a:gd name="connsiteY9" fmla="*/ 584794 h 600259"/>
                  <a:gd name="connsiteX10" fmla="*/ 108468 w 252937"/>
                  <a:gd name="connsiteY10" fmla="*/ 584358 h 600259"/>
                  <a:gd name="connsiteX11" fmla="*/ 128934 w 252937"/>
                  <a:gd name="connsiteY11" fmla="*/ 401029 h 600259"/>
                  <a:gd name="connsiteX12" fmla="*/ 180754 w 252937"/>
                  <a:gd name="connsiteY12" fmla="*/ 298696 h 600259"/>
                  <a:gd name="connsiteX13" fmla="*/ 222994 w 252937"/>
                  <a:gd name="connsiteY13" fmla="*/ 171977 h 600259"/>
                  <a:gd name="connsiteX14" fmla="*/ 241719 w 252937"/>
                  <a:gd name="connsiteY14" fmla="*/ 154123 h 600259"/>
                  <a:gd name="connsiteX15" fmla="*/ 232574 w 25293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37" h="600259">
                    <a:moveTo>
                      <a:pt x="232574" y="70515"/>
                    </a:moveTo>
                    <a:cubicBezTo>
                      <a:pt x="199915" y="49177"/>
                      <a:pt x="166820" y="28275"/>
                      <a:pt x="134160" y="7373"/>
                    </a:cubicBezTo>
                    <a:cubicBezTo>
                      <a:pt x="120225" y="-1771"/>
                      <a:pt x="103678" y="-2642"/>
                      <a:pt x="91049" y="6067"/>
                    </a:cubicBezTo>
                    <a:cubicBezTo>
                      <a:pt x="54471" y="31324"/>
                      <a:pt x="25295" y="62241"/>
                      <a:pt x="23553" y="110577"/>
                    </a:cubicBezTo>
                    <a:cubicBezTo>
                      <a:pt x="23118" y="127996"/>
                      <a:pt x="7441" y="275617"/>
                      <a:pt x="8312" y="312195"/>
                    </a:cubicBezTo>
                    <a:cubicBezTo>
                      <a:pt x="8312" y="323082"/>
                      <a:pt x="12231" y="332662"/>
                      <a:pt x="18328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2574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6F07BD1-1988-449F-92A7-052C8EBFF416}"/>
                  </a:ext>
                </a:extLst>
              </p:cNvPr>
              <p:cNvSpPr/>
              <p:nvPr/>
            </p:nvSpPr>
            <p:spPr>
              <a:xfrm>
                <a:off x="678995" y="352606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B38E478-AA35-404D-AF4B-2CDC9D2239DE}"/>
                  </a:ext>
                </a:extLst>
              </p:cNvPr>
              <p:cNvSpPr/>
              <p:nvPr/>
            </p:nvSpPr>
            <p:spPr>
              <a:xfrm>
                <a:off x="833110" y="3300088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90E638D-04C4-4C05-8A73-7E1E63A19C05}"/>
                  </a:ext>
                </a:extLst>
              </p:cNvPr>
              <p:cNvSpPr/>
              <p:nvPr/>
            </p:nvSpPr>
            <p:spPr>
              <a:xfrm>
                <a:off x="936352" y="370068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72CF32A-553A-4976-AB40-BFFCD28BA34B}"/>
                  </a:ext>
                </a:extLst>
              </p:cNvPr>
              <p:cNvSpPr/>
              <p:nvPr/>
            </p:nvSpPr>
            <p:spPr>
              <a:xfrm>
                <a:off x="1090467" y="3474272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770B9AE-0DCA-4C7B-9E77-9118DC5D62A8}"/>
                  </a:ext>
                </a:extLst>
              </p:cNvPr>
              <p:cNvSpPr/>
              <p:nvPr/>
            </p:nvSpPr>
            <p:spPr>
              <a:xfrm>
                <a:off x="1193709" y="387486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6096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39F628C-FC7A-42EE-A2D9-725A8356CFFD}"/>
                  </a:ext>
                </a:extLst>
              </p:cNvPr>
              <p:cNvSpPr/>
              <p:nvPr/>
            </p:nvSpPr>
            <p:spPr>
              <a:xfrm>
                <a:off x="1347824" y="3648892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6EC4E9F-9C04-40DD-A299-DEE8B49ECB24}"/>
                  </a:ext>
                </a:extLst>
              </p:cNvPr>
              <p:cNvSpPr/>
              <p:nvPr/>
            </p:nvSpPr>
            <p:spPr>
              <a:xfrm>
                <a:off x="1451502" y="404948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6ECB05-EA96-4BEC-85A0-FC1E9CEE63D0}"/>
                  </a:ext>
                </a:extLst>
              </p:cNvPr>
              <p:cNvSpPr/>
              <p:nvPr/>
            </p:nvSpPr>
            <p:spPr>
              <a:xfrm>
                <a:off x="1605181" y="382307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3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161B991-DC54-42EB-B3E5-3200DCC22E5F}"/>
                  </a:ext>
                </a:extLst>
              </p:cNvPr>
              <p:cNvSpPr/>
              <p:nvPr/>
            </p:nvSpPr>
            <p:spPr>
              <a:xfrm>
                <a:off x="1708859" y="422367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6A666AF-72A5-4C87-8925-696198428E8A}"/>
                  </a:ext>
                </a:extLst>
              </p:cNvPr>
              <p:cNvSpPr/>
              <p:nvPr/>
            </p:nvSpPr>
            <p:spPr>
              <a:xfrm>
                <a:off x="1862538" y="3997695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D718822-C8A4-4CB5-B2FE-AEDAB48D8D2E}"/>
                  </a:ext>
                </a:extLst>
              </p:cNvPr>
              <p:cNvSpPr/>
              <p:nvPr/>
            </p:nvSpPr>
            <p:spPr>
              <a:xfrm>
                <a:off x="1966216" y="4398289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266E9A2-07AB-46BA-BC39-A4517A967070}"/>
                  </a:ext>
                </a:extLst>
              </p:cNvPr>
              <p:cNvSpPr/>
              <p:nvPr/>
            </p:nvSpPr>
            <p:spPr>
              <a:xfrm>
                <a:off x="2119895" y="4171879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4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EA26AE5-E644-48D2-813E-86C8C346D9C3}"/>
                  </a:ext>
                </a:extLst>
              </p:cNvPr>
              <p:cNvSpPr/>
              <p:nvPr/>
            </p:nvSpPr>
            <p:spPr>
              <a:xfrm>
                <a:off x="2223573" y="4572473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8D18039-09A3-45F4-9F68-E19BC6951166}"/>
                  </a:ext>
                </a:extLst>
              </p:cNvPr>
              <p:cNvSpPr/>
              <p:nvPr/>
            </p:nvSpPr>
            <p:spPr>
              <a:xfrm>
                <a:off x="2377687" y="4346499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6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6ACBBB6-1234-4C64-99C9-29A4CECBAC7C}"/>
                  </a:ext>
                </a:extLst>
              </p:cNvPr>
              <p:cNvSpPr/>
              <p:nvPr/>
            </p:nvSpPr>
            <p:spPr>
              <a:xfrm>
                <a:off x="2480930" y="4747093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9CF889-C142-49BD-8D8D-49E037BEF529}"/>
                  </a:ext>
                </a:extLst>
              </p:cNvPr>
              <p:cNvSpPr/>
              <p:nvPr/>
            </p:nvSpPr>
            <p:spPr>
              <a:xfrm>
                <a:off x="2635044" y="4520683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6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6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4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3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994132-0B1C-4370-AB54-B9709A4981E6}"/>
                  </a:ext>
                </a:extLst>
              </p:cNvPr>
              <p:cNvSpPr/>
              <p:nvPr/>
            </p:nvSpPr>
            <p:spPr>
              <a:xfrm>
                <a:off x="2738287" y="4921277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63CCF40-1304-4BF5-9F06-DDEC72B6F195}"/>
                  </a:ext>
                </a:extLst>
              </p:cNvPr>
              <p:cNvSpPr/>
              <p:nvPr/>
            </p:nvSpPr>
            <p:spPr>
              <a:xfrm>
                <a:off x="2892401" y="4695303"/>
                <a:ext cx="253287" cy="600258"/>
              </a:xfrm>
              <a:custGeom>
                <a:avLst/>
                <a:gdLst>
                  <a:gd name="connsiteX0" fmla="*/ 233009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8 w 253287"/>
                  <a:gd name="connsiteY3" fmla="*/ 110577 h 600258"/>
                  <a:gd name="connsiteX4" fmla="*/ 8747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5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09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4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754C596-D880-428A-82BE-3337041001C6}"/>
                  </a:ext>
                </a:extLst>
              </p:cNvPr>
              <p:cNvSpPr/>
              <p:nvPr/>
            </p:nvSpPr>
            <p:spPr>
              <a:xfrm>
                <a:off x="2996079" y="509589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32E8CA9-AF05-4E90-AD28-C005334B250B}"/>
                  </a:ext>
                </a:extLst>
              </p:cNvPr>
              <p:cNvSpPr/>
              <p:nvPr/>
            </p:nvSpPr>
            <p:spPr>
              <a:xfrm>
                <a:off x="3149758" y="4869487"/>
                <a:ext cx="253287" cy="600258"/>
              </a:xfrm>
              <a:custGeom>
                <a:avLst/>
                <a:gdLst>
                  <a:gd name="connsiteX0" fmla="*/ 233010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9 w 253287"/>
                  <a:gd name="connsiteY3" fmla="*/ 110577 h 600258"/>
                  <a:gd name="connsiteX4" fmla="*/ 8748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4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10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F0FAAA2-3B4E-493A-A085-E93120783972}"/>
                  </a:ext>
                </a:extLst>
              </p:cNvPr>
              <p:cNvSpPr/>
              <p:nvPr/>
            </p:nvSpPr>
            <p:spPr>
              <a:xfrm>
                <a:off x="3253436" y="527008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1B04899-24AE-4A8B-9EF0-AC7D066A70E4}"/>
                  </a:ext>
                </a:extLst>
              </p:cNvPr>
              <p:cNvSpPr/>
              <p:nvPr/>
            </p:nvSpPr>
            <p:spPr>
              <a:xfrm>
                <a:off x="3407115" y="504410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1E9FFA2-7678-40A5-B9F4-8B8E067D55AF}"/>
                  </a:ext>
                </a:extLst>
              </p:cNvPr>
              <p:cNvSpPr/>
              <p:nvPr/>
            </p:nvSpPr>
            <p:spPr>
              <a:xfrm>
                <a:off x="3510793" y="5444700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652AFAE-86C0-4C3A-84E3-BEBDDCF5E1D6}"/>
                  </a:ext>
                </a:extLst>
              </p:cNvPr>
              <p:cNvSpPr/>
              <p:nvPr/>
            </p:nvSpPr>
            <p:spPr>
              <a:xfrm>
                <a:off x="3664908" y="521829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6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1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033FB44-E4C0-4051-BEC5-ECDBDCDB615A}"/>
                  </a:ext>
                </a:extLst>
              </p:cNvPr>
              <p:cNvSpPr/>
              <p:nvPr/>
            </p:nvSpPr>
            <p:spPr>
              <a:xfrm>
                <a:off x="3768150" y="5618884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FCA8B41-9697-47A5-9517-41DF9C16572F}"/>
                  </a:ext>
                </a:extLst>
              </p:cNvPr>
              <p:cNvSpPr/>
              <p:nvPr/>
            </p:nvSpPr>
            <p:spPr>
              <a:xfrm>
                <a:off x="3922265" y="539291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8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3 h 600259"/>
                  <a:gd name="connsiteX10" fmla="*/ 108468 w 252969"/>
                  <a:gd name="connsiteY10" fmla="*/ 584358 h 600259"/>
                  <a:gd name="connsiteX11" fmla="*/ 128935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0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399302-1126-4D4F-B6C6-10DBF0FD3E42}"/>
                  </a:ext>
                </a:extLst>
              </p:cNvPr>
              <p:cNvSpPr/>
              <p:nvPr/>
            </p:nvSpPr>
            <p:spPr>
              <a:xfrm>
                <a:off x="4025507" y="5793504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6097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26F9A88-8CC4-4F4D-91B7-F0A73CC69606}"/>
                  </a:ext>
                </a:extLst>
              </p:cNvPr>
              <p:cNvSpPr/>
              <p:nvPr/>
            </p:nvSpPr>
            <p:spPr>
              <a:xfrm>
                <a:off x="4179622" y="5567094"/>
                <a:ext cx="253102" cy="600259"/>
              </a:xfrm>
              <a:custGeom>
                <a:avLst/>
                <a:gdLst>
                  <a:gd name="connsiteX0" fmla="*/ 233010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8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10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589BEB-3C33-431F-A06D-9DEF3F26E277}"/>
                  </a:ext>
                </a:extLst>
              </p:cNvPr>
              <p:cNvSpPr/>
              <p:nvPr/>
            </p:nvSpPr>
            <p:spPr>
              <a:xfrm>
                <a:off x="4283300" y="5967688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7838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2EF831F-455B-4784-874F-3EA78FA3404A}"/>
                  </a:ext>
                </a:extLst>
              </p:cNvPr>
              <p:cNvSpPr/>
              <p:nvPr/>
            </p:nvSpPr>
            <p:spPr>
              <a:xfrm>
                <a:off x="1798128" y="178390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EA98DE3-EC67-4B0E-ADE2-E3C213ED660D}"/>
                  </a:ext>
                </a:extLst>
              </p:cNvPr>
              <p:cNvSpPr/>
              <p:nvPr/>
            </p:nvSpPr>
            <p:spPr>
              <a:xfrm>
                <a:off x="2058098" y="1959830"/>
                <a:ext cx="168689" cy="131390"/>
              </a:xfrm>
              <a:custGeom>
                <a:avLst/>
                <a:gdLst>
                  <a:gd name="connsiteX0" fmla="*/ 154153 w 168689"/>
                  <a:gd name="connsiteY0" fmla="*/ 131391 h 131390"/>
                  <a:gd name="connsiteX1" fmla="*/ 0 w 168689"/>
                  <a:gd name="connsiteY1" fmla="*/ 29493 h 131390"/>
                  <a:gd name="connsiteX2" fmla="*/ 61400 w 168689"/>
                  <a:gd name="connsiteY2" fmla="*/ 8155 h 131390"/>
                  <a:gd name="connsiteX3" fmla="*/ 146315 w 168689"/>
                  <a:gd name="connsiteY3" fmla="*/ 63894 h 131390"/>
                  <a:gd name="connsiteX4" fmla="*/ 154153 w 168689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89" h="131390">
                    <a:moveTo>
                      <a:pt x="154153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5247"/>
                      <a:pt x="154153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66FD491-6064-4C27-BF36-FBEDEBAB1A04}"/>
                  </a:ext>
                </a:extLst>
              </p:cNvPr>
              <p:cNvSpPr/>
              <p:nvPr/>
            </p:nvSpPr>
            <p:spPr>
              <a:xfrm>
                <a:off x="2317632" y="213575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42295E1-1D23-4681-AB02-43134B565EC9}"/>
                  </a:ext>
                </a:extLst>
              </p:cNvPr>
              <p:cNvSpPr/>
              <p:nvPr/>
            </p:nvSpPr>
            <p:spPr>
              <a:xfrm>
                <a:off x="2577167" y="231168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0A1CABF-325E-424A-ADE4-B9499C8B7D3E}"/>
                  </a:ext>
                </a:extLst>
              </p:cNvPr>
              <p:cNvSpPr/>
              <p:nvPr/>
            </p:nvSpPr>
            <p:spPr>
              <a:xfrm>
                <a:off x="2837136" y="248760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0191D17-2A0E-486E-838A-A9B1B36396B5}"/>
                  </a:ext>
                </a:extLst>
              </p:cNvPr>
              <p:cNvSpPr/>
              <p:nvPr/>
            </p:nvSpPr>
            <p:spPr>
              <a:xfrm>
                <a:off x="3096671" y="2663534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A94E642-DB42-486A-9D4E-B3727176DFFF}"/>
                  </a:ext>
                </a:extLst>
              </p:cNvPr>
              <p:cNvSpPr/>
              <p:nvPr/>
            </p:nvSpPr>
            <p:spPr>
              <a:xfrm>
                <a:off x="3616610" y="3015386"/>
                <a:ext cx="168746" cy="131390"/>
              </a:xfrm>
              <a:custGeom>
                <a:avLst/>
                <a:gdLst>
                  <a:gd name="connsiteX0" fmla="*/ 154588 w 168746"/>
                  <a:gd name="connsiteY0" fmla="*/ 131391 h 131390"/>
                  <a:gd name="connsiteX1" fmla="*/ 0 w 168746"/>
                  <a:gd name="connsiteY1" fmla="*/ 29493 h 131390"/>
                  <a:gd name="connsiteX2" fmla="*/ 61400 w 168746"/>
                  <a:gd name="connsiteY2" fmla="*/ 8155 h 131390"/>
                  <a:gd name="connsiteX3" fmla="*/ 146315 w 168746"/>
                  <a:gd name="connsiteY3" fmla="*/ 63894 h 131390"/>
                  <a:gd name="connsiteX4" fmla="*/ 154588 w 168746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746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28EB2B-B737-458C-8139-91AAF0CD36F7}"/>
                  </a:ext>
                </a:extLst>
              </p:cNvPr>
              <p:cNvSpPr/>
              <p:nvPr/>
            </p:nvSpPr>
            <p:spPr>
              <a:xfrm>
                <a:off x="3356640" y="2839460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C27230E-17E4-4AA9-882C-20588462332D}"/>
                  </a:ext>
                </a:extLst>
              </p:cNvPr>
              <p:cNvSpPr/>
              <p:nvPr/>
            </p:nvSpPr>
            <p:spPr>
              <a:xfrm>
                <a:off x="3876144" y="319087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0A7247E-2547-4C45-AE0F-D381DD06DE32}"/>
                  </a:ext>
                </a:extLst>
              </p:cNvPr>
              <p:cNvSpPr/>
              <p:nvPr/>
            </p:nvSpPr>
            <p:spPr>
              <a:xfrm>
                <a:off x="4136114" y="3366802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CC7BD7E-7C97-4BE5-9CD5-8FB395D65A55}"/>
                  </a:ext>
                </a:extLst>
              </p:cNvPr>
              <p:cNvSpPr/>
              <p:nvPr/>
            </p:nvSpPr>
            <p:spPr>
              <a:xfrm>
                <a:off x="4395648" y="3542728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6CFC80D-3C4C-4AC4-A8C7-EF98A72DBDAB}"/>
                  </a:ext>
                </a:extLst>
              </p:cNvPr>
              <p:cNvSpPr/>
              <p:nvPr/>
            </p:nvSpPr>
            <p:spPr>
              <a:xfrm>
                <a:off x="4655618" y="371865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66CC9A-BA2E-4F86-B666-C8C79E66C803}"/>
                  </a:ext>
                </a:extLst>
              </p:cNvPr>
              <p:cNvSpPr/>
              <p:nvPr/>
            </p:nvSpPr>
            <p:spPr>
              <a:xfrm>
                <a:off x="4915152" y="3894580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D195C9A-5312-46FD-971E-73D405F52E63}"/>
                  </a:ext>
                </a:extLst>
              </p:cNvPr>
              <p:cNvSpPr/>
              <p:nvPr/>
            </p:nvSpPr>
            <p:spPr>
              <a:xfrm>
                <a:off x="5175122" y="407050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229CA8B-2435-45C6-98AA-4AE468EA9F87}"/>
                  </a:ext>
                </a:extLst>
              </p:cNvPr>
              <p:cNvSpPr/>
              <p:nvPr/>
            </p:nvSpPr>
            <p:spPr>
              <a:xfrm>
                <a:off x="5434657" y="424643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F0CD37A-EC45-4439-A7F2-6805A8191B20}"/>
                  </a:ext>
                </a:extLst>
              </p:cNvPr>
              <p:cNvSpPr/>
              <p:nvPr/>
            </p:nvSpPr>
            <p:spPr>
              <a:xfrm>
                <a:off x="5694626" y="442235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73E395D-9BDA-4888-8DD1-5018B0FEB151}"/>
                  </a:ext>
                </a:extLst>
              </p:cNvPr>
              <p:cNvSpPr/>
              <p:nvPr/>
            </p:nvSpPr>
            <p:spPr>
              <a:xfrm>
                <a:off x="4436979" y="5741713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5BE3A12-093E-4428-900C-772BABFBBF26}"/>
                  </a:ext>
                </a:extLst>
              </p:cNvPr>
              <p:cNvSpPr/>
              <p:nvPr/>
            </p:nvSpPr>
            <p:spPr>
              <a:xfrm>
                <a:off x="4540657" y="6142307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7838" y="183765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1C3F78E-E79B-409A-AFF2-5973D7AA2BD8}"/>
              </a:ext>
            </a:extLst>
          </p:cNvPr>
          <p:cNvSpPr txBox="1"/>
          <p:nvPr/>
        </p:nvSpPr>
        <p:spPr>
          <a:xfrm>
            <a:off x="5832876" y="2941330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59" name="AutoShape 92">
            <a:extLst>
              <a:ext uri="{FF2B5EF4-FFF2-40B4-BE49-F238E27FC236}">
                <a16:creationId xmlns:a16="http://schemas.microsoft.com/office/drawing/2014/main" id="{77243693-0A5C-40B1-9F47-BE20F4C0994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94791" y="3802719"/>
            <a:ext cx="560666" cy="560666"/>
          </a:xfrm>
          <a:prstGeom prst="rect">
            <a:avLst/>
          </a:prstGeom>
          <a:solidFill>
            <a:schemeClr val="accent4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0" name="AutoShape 92">
            <a:extLst>
              <a:ext uri="{FF2B5EF4-FFF2-40B4-BE49-F238E27FC236}">
                <a16:creationId xmlns:a16="http://schemas.microsoft.com/office/drawing/2014/main" id="{665FC50B-085C-4E0E-BF97-E8728A1A4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206673" y="3802719"/>
            <a:ext cx="560666" cy="560666"/>
          </a:xfrm>
          <a:prstGeom prst="rect">
            <a:avLst/>
          </a:prstGeom>
          <a:solidFill>
            <a:schemeClr val="accent2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1" name="AutoShape 92">
            <a:extLst>
              <a:ext uri="{FF2B5EF4-FFF2-40B4-BE49-F238E27FC236}">
                <a16:creationId xmlns:a16="http://schemas.microsoft.com/office/drawing/2014/main" id="{40264DBA-E924-414A-94A1-515BDA5F93F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712614" y="3802657"/>
            <a:ext cx="560666" cy="560728"/>
          </a:xfrm>
          <a:prstGeom prst="rect">
            <a:avLst/>
          </a:prstGeom>
          <a:solidFill>
            <a:schemeClr val="accent1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2" name="AutoShape 92">
            <a:extLst>
              <a:ext uri="{FF2B5EF4-FFF2-40B4-BE49-F238E27FC236}">
                <a16:creationId xmlns:a16="http://schemas.microsoft.com/office/drawing/2014/main" id="{177F13E1-3C21-4DBE-8DFC-B00D0F129D7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00732" y="3802657"/>
            <a:ext cx="560666" cy="560728"/>
          </a:xfrm>
          <a:prstGeom prst="rect">
            <a:avLst/>
          </a:prstGeom>
          <a:solidFill>
            <a:schemeClr val="accent3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9082D5-F48D-4A64-B32F-8A77513AB951}"/>
              </a:ext>
            </a:extLst>
          </p:cNvPr>
          <p:cNvSpPr txBox="1"/>
          <p:nvPr/>
        </p:nvSpPr>
        <p:spPr>
          <a:xfrm>
            <a:off x="5832875" y="5223874"/>
            <a:ext cx="589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64" name="Trapezoid 10">
            <a:extLst>
              <a:ext uri="{FF2B5EF4-FFF2-40B4-BE49-F238E27FC236}">
                <a16:creationId xmlns:a16="http://schemas.microsoft.com/office/drawing/2014/main" id="{600A41D9-F6E8-411E-A57B-735577FEB0DB}"/>
              </a:ext>
            </a:extLst>
          </p:cNvPr>
          <p:cNvSpPr/>
          <p:nvPr/>
        </p:nvSpPr>
        <p:spPr>
          <a:xfrm>
            <a:off x="7801161" y="3897139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Oval 7">
            <a:extLst>
              <a:ext uri="{FF2B5EF4-FFF2-40B4-BE49-F238E27FC236}">
                <a16:creationId xmlns:a16="http://schemas.microsoft.com/office/drawing/2014/main" id="{3A941426-822E-411E-8CE4-78F2E46CD16C}"/>
              </a:ext>
            </a:extLst>
          </p:cNvPr>
          <p:cNvSpPr/>
          <p:nvPr/>
        </p:nvSpPr>
        <p:spPr>
          <a:xfrm>
            <a:off x="10847397" y="3859701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6" name="Rounded Rectangle 12">
            <a:extLst>
              <a:ext uri="{FF2B5EF4-FFF2-40B4-BE49-F238E27FC236}">
                <a16:creationId xmlns:a16="http://schemas.microsoft.com/office/drawing/2014/main" id="{C96CAF40-B525-4057-8095-37E0B9C1272D}"/>
              </a:ext>
            </a:extLst>
          </p:cNvPr>
          <p:cNvSpPr>
            <a:spLocks noChangeAspect="1"/>
          </p:cNvSpPr>
          <p:nvPr/>
        </p:nvSpPr>
        <p:spPr>
          <a:xfrm>
            <a:off x="6319840" y="3877474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7" name="Rounded Rectangle 1">
            <a:extLst>
              <a:ext uri="{FF2B5EF4-FFF2-40B4-BE49-F238E27FC236}">
                <a16:creationId xmlns:a16="http://schemas.microsoft.com/office/drawing/2014/main" id="{4D25FCA5-270F-469D-9D40-C1E9F056E472}"/>
              </a:ext>
            </a:extLst>
          </p:cNvPr>
          <p:cNvSpPr>
            <a:spLocks/>
          </p:cNvSpPr>
          <p:nvPr/>
        </p:nvSpPr>
        <p:spPr>
          <a:xfrm>
            <a:off x="9322741" y="3919130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9F69D5-E56B-4C6A-AAE0-2DA650AA4CE1}"/>
              </a:ext>
            </a:extLst>
          </p:cNvPr>
          <p:cNvSpPr txBox="1"/>
          <p:nvPr/>
        </p:nvSpPr>
        <p:spPr>
          <a:xfrm>
            <a:off x="5832877" y="44807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1C7F26-407E-43CB-9269-B9CEC943B197}"/>
              </a:ext>
            </a:extLst>
          </p:cNvPr>
          <p:cNvSpPr txBox="1"/>
          <p:nvPr/>
        </p:nvSpPr>
        <p:spPr>
          <a:xfrm>
            <a:off x="7344443" y="44807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DE3918-8831-4190-AB1D-03DD093E1BC8}"/>
              </a:ext>
            </a:extLst>
          </p:cNvPr>
          <p:cNvSpPr txBox="1"/>
          <p:nvPr/>
        </p:nvSpPr>
        <p:spPr>
          <a:xfrm>
            <a:off x="8856011" y="44807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48B4A9-9111-4B65-BBBB-373162A380D1}"/>
              </a:ext>
            </a:extLst>
          </p:cNvPr>
          <p:cNvSpPr txBox="1"/>
          <p:nvPr/>
        </p:nvSpPr>
        <p:spPr>
          <a:xfrm>
            <a:off x="10367577" y="44807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81516" y="1832537"/>
            <a:ext cx="58905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8">
            <a:extLst>
              <a:ext uri="{FF2B5EF4-FFF2-40B4-BE49-F238E27FC236}">
                <a16:creationId xmlns:a16="http://schemas.microsoft.com/office/drawing/2014/main" id="{05AF9029-02D8-49F5-9D0B-A2A3774272A7}"/>
              </a:ext>
            </a:extLst>
          </p:cNvPr>
          <p:cNvGrpSpPr/>
          <p:nvPr/>
        </p:nvGrpSpPr>
        <p:grpSpPr>
          <a:xfrm>
            <a:off x="4408743" y="2056640"/>
            <a:ext cx="3374514" cy="3074347"/>
            <a:chOff x="4406922" y="1835575"/>
            <a:chExt cx="3374514" cy="3074347"/>
          </a:xfrm>
        </p:grpSpPr>
        <p:sp>
          <p:nvSpPr>
            <p:cNvPr id="4" name="Freeform 20">
              <a:extLst>
                <a:ext uri="{FF2B5EF4-FFF2-40B4-BE49-F238E27FC236}">
                  <a16:creationId xmlns:a16="http://schemas.microsoft.com/office/drawing/2014/main" id="{5483873C-93F3-40C4-AC05-0779AE3C4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191" y="1879651"/>
              <a:ext cx="2340560" cy="1687967"/>
            </a:xfrm>
            <a:custGeom>
              <a:avLst/>
              <a:gdLst>
                <a:gd name="connsiteX0" fmla="*/ 1634846 w 2138022"/>
                <a:gd name="connsiteY0" fmla="*/ 2638954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634846 w 2138022"/>
                <a:gd name="connsiteY3" fmla="*/ 2638954 h 2647376"/>
                <a:gd name="connsiteX4" fmla="*/ 191284 w 2138022"/>
                <a:gd name="connsiteY4" fmla="*/ 0 h 2647376"/>
                <a:gd name="connsiteX5" fmla="*/ 1429002 w 2138022"/>
                <a:gd name="connsiteY5" fmla="*/ 0 h 2647376"/>
                <a:gd name="connsiteX6" fmla="*/ 1680296 w 2138022"/>
                <a:gd name="connsiteY6" fmla="*/ 146243 h 2647376"/>
                <a:gd name="connsiteX7" fmla="*/ 2138022 w 2138022"/>
                <a:gd name="connsiteY7" fmla="*/ 939458 h 2647376"/>
                <a:gd name="connsiteX8" fmla="*/ 1207798 w 2138022"/>
                <a:gd name="connsiteY8" fmla="*/ 1541901 h 2647376"/>
                <a:gd name="connsiteX9" fmla="*/ 491337 w 2138022"/>
                <a:gd name="connsiteY9" fmla="*/ 299986 h 2647376"/>
                <a:gd name="connsiteX10" fmla="*/ 0 w 2138022"/>
                <a:gd name="connsiteY10" fmla="*/ 74996 h 2647376"/>
                <a:gd name="connsiteX11" fmla="*/ 191284 w 2138022"/>
                <a:gd name="connsiteY11" fmla="*/ 0 h 2647376"/>
                <a:gd name="connsiteX0" fmla="*/ 1631537 w 2138022"/>
                <a:gd name="connsiteY0" fmla="*/ 2647376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91284 w 2138022"/>
                <a:gd name="connsiteY3" fmla="*/ 0 h 2647376"/>
                <a:gd name="connsiteX4" fmla="*/ 1429002 w 2138022"/>
                <a:gd name="connsiteY4" fmla="*/ 0 h 2647376"/>
                <a:gd name="connsiteX5" fmla="*/ 1680296 w 2138022"/>
                <a:gd name="connsiteY5" fmla="*/ 146243 h 2647376"/>
                <a:gd name="connsiteX6" fmla="*/ 2138022 w 2138022"/>
                <a:gd name="connsiteY6" fmla="*/ 939458 h 2647376"/>
                <a:gd name="connsiteX7" fmla="*/ 1207798 w 2138022"/>
                <a:gd name="connsiteY7" fmla="*/ 1541901 h 2647376"/>
                <a:gd name="connsiteX8" fmla="*/ 491337 w 2138022"/>
                <a:gd name="connsiteY8" fmla="*/ 299986 h 2647376"/>
                <a:gd name="connsiteX9" fmla="*/ 0 w 2138022"/>
                <a:gd name="connsiteY9" fmla="*/ 74996 h 2647376"/>
                <a:gd name="connsiteX10" fmla="*/ 191284 w 2138022"/>
                <a:gd name="connsiteY10" fmla="*/ 0 h 2647376"/>
                <a:gd name="connsiteX0" fmla="*/ 191284 w 2138022"/>
                <a:gd name="connsiteY0" fmla="*/ 0 h 1541901"/>
                <a:gd name="connsiteX1" fmla="*/ 1429002 w 2138022"/>
                <a:gd name="connsiteY1" fmla="*/ 0 h 1541901"/>
                <a:gd name="connsiteX2" fmla="*/ 1680296 w 2138022"/>
                <a:gd name="connsiteY2" fmla="*/ 146243 h 1541901"/>
                <a:gd name="connsiteX3" fmla="*/ 2138022 w 2138022"/>
                <a:gd name="connsiteY3" fmla="*/ 939458 h 1541901"/>
                <a:gd name="connsiteX4" fmla="*/ 1207798 w 2138022"/>
                <a:gd name="connsiteY4" fmla="*/ 1541901 h 1541901"/>
                <a:gd name="connsiteX5" fmla="*/ 491337 w 2138022"/>
                <a:gd name="connsiteY5" fmla="*/ 299986 h 1541901"/>
                <a:gd name="connsiteX6" fmla="*/ 0 w 2138022"/>
                <a:gd name="connsiteY6" fmla="*/ 74996 h 1541901"/>
                <a:gd name="connsiteX7" fmla="*/ 191284 w 2138022"/>
                <a:gd name="connsiteY7" fmla="*/ 0 h 1541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8022" h="1541901">
                  <a:moveTo>
                    <a:pt x="191284" y="0"/>
                  </a:moveTo>
                  <a:lnTo>
                    <a:pt x="1429002" y="0"/>
                  </a:lnTo>
                  <a:cubicBezTo>
                    <a:pt x="1522768" y="0"/>
                    <a:pt x="1635288" y="67497"/>
                    <a:pt x="1680296" y="146243"/>
                  </a:cubicBezTo>
                  <a:lnTo>
                    <a:pt x="2138022" y="939458"/>
                  </a:lnTo>
                  <a:lnTo>
                    <a:pt x="1207798" y="1541901"/>
                  </a:lnTo>
                  <a:lnTo>
                    <a:pt x="491337" y="299986"/>
                  </a:lnTo>
                  <a:cubicBezTo>
                    <a:pt x="360063" y="71247"/>
                    <a:pt x="168780" y="-3750"/>
                    <a:pt x="0" y="74996"/>
                  </a:cubicBezTo>
                  <a:cubicBezTo>
                    <a:pt x="56260" y="29999"/>
                    <a:pt x="127523" y="0"/>
                    <a:pt x="1912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59000">
                  <a:schemeClr val="accent4">
                    <a:lumMod val="98000"/>
                  </a:schemeClr>
                </a:gs>
                <a:gs pos="88000">
                  <a:schemeClr val="accent4">
                    <a:lumMod val="3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Freeform 74">
              <a:extLst>
                <a:ext uri="{FF2B5EF4-FFF2-40B4-BE49-F238E27FC236}">
                  <a16:creationId xmlns:a16="http://schemas.microsoft.com/office/drawing/2014/main" id="{B9D50853-0798-45F9-A027-B9CD3D660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400" y="3682379"/>
              <a:ext cx="1310149" cy="1227543"/>
            </a:xfrm>
            <a:custGeom>
              <a:avLst/>
              <a:gdLst>
                <a:gd name="connsiteX0" fmla="*/ 0 w 1196777"/>
                <a:gd name="connsiteY0" fmla="*/ 5276 h 1121319"/>
                <a:gd name="connsiteX1" fmla="*/ 3080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  <a:gd name="connsiteX0" fmla="*/ 0 w 1196777"/>
                <a:gd name="connsiteY0" fmla="*/ 5276 h 1121319"/>
                <a:gd name="connsiteX1" fmla="*/ 4985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6777" h="1121319">
                  <a:moveTo>
                    <a:pt x="0" y="5276"/>
                  </a:moveTo>
                  <a:cubicBezTo>
                    <a:pt x="119762" y="6915"/>
                    <a:pt x="405241" y="-13067"/>
                    <a:pt x="498595" y="15507"/>
                  </a:cubicBezTo>
                  <a:cubicBezTo>
                    <a:pt x="591949" y="44081"/>
                    <a:pt x="465622" y="149854"/>
                    <a:pt x="560126" y="176723"/>
                  </a:cubicBezTo>
                  <a:cubicBezTo>
                    <a:pt x="654630" y="203592"/>
                    <a:pt x="897121" y="176723"/>
                    <a:pt x="1065618" y="176723"/>
                  </a:cubicBezTo>
                  <a:cubicBezTo>
                    <a:pt x="1171631" y="174907"/>
                    <a:pt x="1155629" y="172962"/>
                    <a:pt x="1196777" y="165439"/>
                  </a:cubicBezTo>
                  <a:lnTo>
                    <a:pt x="731862" y="975149"/>
                  </a:lnTo>
                  <a:cubicBezTo>
                    <a:pt x="682999" y="1057637"/>
                    <a:pt x="570413" y="1121319"/>
                    <a:pt x="476687" y="1121319"/>
                  </a:cubicBezTo>
                  <a:lnTo>
                    <a:pt x="28575" y="1121319"/>
                  </a:lnTo>
                  <a:cubicBezTo>
                    <a:pt x="28575" y="749305"/>
                    <a:pt x="0" y="377290"/>
                    <a:pt x="0" y="527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30000">
                  <a:schemeClr val="accent3"/>
                </a:gs>
                <a:gs pos="62000">
                  <a:schemeClr val="accent3">
                    <a:lumMod val="57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F3659C04-5248-4CC8-ADDD-EDC0EA54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22" y="1835575"/>
              <a:ext cx="2598140" cy="2900532"/>
            </a:xfrm>
            <a:custGeom>
              <a:avLst/>
              <a:gdLst>
                <a:gd name="T0" fmla="*/ 13 w 630"/>
                <a:gd name="T1" fmla="*/ 406 h 704"/>
                <a:gd name="T2" fmla="*/ 177 w 630"/>
                <a:gd name="T3" fmla="*/ 692 h 704"/>
                <a:gd name="T4" fmla="*/ 186 w 630"/>
                <a:gd name="T5" fmla="*/ 704 h 704"/>
                <a:gd name="T6" fmla="*/ 199 w 630"/>
                <a:gd name="T7" fmla="*/ 591 h 704"/>
                <a:gd name="T8" fmla="*/ 492 w 630"/>
                <a:gd name="T9" fmla="*/ 83 h 704"/>
                <a:gd name="T10" fmla="*/ 630 w 630"/>
                <a:gd name="T11" fmla="*/ 27 h 704"/>
                <a:gd name="T12" fmla="*/ 575 w 630"/>
                <a:gd name="T13" fmla="*/ 3 h 704"/>
                <a:gd name="T14" fmla="*/ 245 w 630"/>
                <a:gd name="T15" fmla="*/ 3 h 704"/>
                <a:gd name="T16" fmla="*/ 177 w 630"/>
                <a:gd name="T17" fmla="*/ 43 h 704"/>
                <a:gd name="T18" fmla="*/ 13 w 630"/>
                <a:gd name="T19" fmla="*/ 328 h 704"/>
                <a:gd name="T20" fmla="*/ 13 w 630"/>
                <a:gd name="T21" fmla="*/ 40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704">
                  <a:moveTo>
                    <a:pt x="13" y="406"/>
                  </a:moveTo>
                  <a:cubicBezTo>
                    <a:pt x="177" y="692"/>
                    <a:pt x="177" y="692"/>
                    <a:pt x="177" y="692"/>
                  </a:cubicBezTo>
                  <a:cubicBezTo>
                    <a:pt x="180" y="696"/>
                    <a:pt x="183" y="700"/>
                    <a:pt x="186" y="704"/>
                  </a:cubicBezTo>
                  <a:cubicBezTo>
                    <a:pt x="171" y="674"/>
                    <a:pt x="174" y="634"/>
                    <a:pt x="199" y="591"/>
                  </a:cubicBezTo>
                  <a:cubicBezTo>
                    <a:pt x="492" y="83"/>
                    <a:pt x="492" y="83"/>
                    <a:pt x="492" y="83"/>
                  </a:cubicBezTo>
                  <a:cubicBezTo>
                    <a:pt x="529" y="19"/>
                    <a:pt x="583" y="0"/>
                    <a:pt x="630" y="27"/>
                  </a:cubicBezTo>
                  <a:cubicBezTo>
                    <a:pt x="615" y="13"/>
                    <a:pt x="593" y="3"/>
                    <a:pt x="575" y="3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20" y="3"/>
                    <a:pt x="190" y="21"/>
                    <a:pt x="177" y="43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0" y="350"/>
                    <a:pt x="0" y="385"/>
                    <a:pt x="13" y="4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8000"/>
                  </a:schemeClr>
                </a:gs>
                <a:gs pos="100000">
                  <a:schemeClr val="accent1">
                    <a:lumMod val="76000"/>
                    <a:lumOff val="24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CBDE334A-F6A3-4DBE-9E16-72FC361EA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809" y="3490069"/>
              <a:ext cx="1940702" cy="1419853"/>
            </a:xfrm>
            <a:custGeom>
              <a:avLst/>
              <a:gdLst/>
              <a:ahLst/>
              <a:cxnLst/>
              <a:rect l="l" t="t" r="r" b="b"/>
              <a:pathLst>
                <a:path w="1772766" h="1296988">
                  <a:moveTo>
                    <a:pt x="0" y="0"/>
                  </a:moveTo>
                  <a:cubicBezTo>
                    <a:pt x="63722" y="116210"/>
                    <a:pt x="202597" y="191176"/>
                    <a:pt x="401193" y="191176"/>
                  </a:cubicBezTo>
                  <a:cubicBezTo>
                    <a:pt x="401193" y="191176"/>
                    <a:pt x="1311793" y="171842"/>
                    <a:pt x="1772766" y="182552"/>
                  </a:cubicBezTo>
                  <a:lnTo>
                    <a:pt x="1772766" y="1296988"/>
                  </a:lnTo>
                  <a:lnTo>
                    <a:pt x="900113" y="1296988"/>
                  </a:lnTo>
                  <a:cubicBezTo>
                    <a:pt x="817531" y="1296988"/>
                    <a:pt x="720090" y="1248222"/>
                    <a:pt x="667512" y="1180778"/>
                  </a:cubicBezTo>
                  <a:cubicBezTo>
                    <a:pt x="656368" y="1169494"/>
                    <a:pt x="652367" y="1158340"/>
                    <a:pt x="644938" y="1150818"/>
                  </a:cubicBezTo>
                  <a:lnTo>
                    <a:pt x="510064" y="914636"/>
                  </a:lnTo>
                  <a:lnTo>
                    <a:pt x="168878" y="326063"/>
                  </a:lnTo>
                  <a:lnTo>
                    <a:pt x="26289" y="78727"/>
                  </a:lnTo>
                  <a:cubicBezTo>
                    <a:pt x="14859" y="56289"/>
                    <a:pt x="3715" y="2996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50000">
                  <a:schemeClr val="accent3"/>
                </a:gs>
                <a:gs pos="100000">
                  <a:schemeClr val="accent3">
                    <a:lumMod val="79000"/>
                    <a:lumOff val="21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1B505C23-FCC6-4E07-9225-8B2EB9935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10" y="2338392"/>
              <a:ext cx="1544226" cy="2461419"/>
            </a:xfrm>
            <a:custGeom>
              <a:avLst/>
              <a:gdLst/>
              <a:ahLst/>
              <a:cxnLst/>
              <a:rect l="l" t="t" r="r" b="b"/>
              <a:pathLst>
                <a:path w="1410598" h="2248423">
                  <a:moveTo>
                    <a:pt x="937565" y="0"/>
                  </a:moveTo>
                  <a:cubicBezTo>
                    <a:pt x="1027835" y="156432"/>
                    <a:pt x="1173982" y="409698"/>
                    <a:pt x="1410598" y="819740"/>
                  </a:cubicBezTo>
                  <a:cubicBezTo>
                    <a:pt x="1459356" y="902236"/>
                    <a:pt x="1459356" y="1033480"/>
                    <a:pt x="1410598" y="1112226"/>
                  </a:cubicBezTo>
                  <a:cubicBezTo>
                    <a:pt x="1410598" y="1112226"/>
                    <a:pt x="1410598" y="1112226"/>
                    <a:pt x="791739" y="2184676"/>
                  </a:cubicBezTo>
                  <a:cubicBezTo>
                    <a:pt x="780487" y="2207175"/>
                    <a:pt x="761733" y="2229674"/>
                    <a:pt x="742980" y="2248423"/>
                  </a:cubicBezTo>
                  <a:cubicBezTo>
                    <a:pt x="810492" y="2135928"/>
                    <a:pt x="802991" y="1978436"/>
                    <a:pt x="701723" y="1805944"/>
                  </a:cubicBezTo>
                  <a:cubicBezTo>
                    <a:pt x="701723" y="1805944"/>
                    <a:pt x="701723" y="1805944"/>
                    <a:pt x="0" y="58957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7000"/>
                    <a:lumOff val="23000"/>
                  </a:schemeClr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649CC1-694E-445F-8081-039BEBAF6CFF}"/>
              </a:ext>
            </a:extLst>
          </p:cNvPr>
          <p:cNvSpPr txBox="1"/>
          <p:nvPr/>
        </p:nvSpPr>
        <p:spPr>
          <a:xfrm rot="1898085">
            <a:off x="4598773" y="3094049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BFD24-45B0-4CEB-BE48-833052D10F94}"/>
              </a:ext>
            </a:extLst>
          </p:cNvPr>
          <p:cNvSpPr txBox="1"/>
          <p:nvPr/>
        </p:nvSpPr>
        <p:spPr>
          <a:xfrm rot="19719727">
            <a:off x="6551989" y="3342472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2DD8E-9734-426C-9C62-C29DFBB0AD2B}"/>
              </a:ext>
            </a:extLst>
          </p:cNvPr>
          <p:cNvSpPr txBox="1"/>
          <p:nvPr/>
        </p:nvSpPr>
        <p:spPr>
          <a:xfrm>
            <a:off x="5496051" y="4567376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id="{D8E58234-9C4B-42FA-B3DA-A3AE1589E65E}"/>
              </a:ext>
            </a:extLst>
          </p:cNvPr>
          <p:cNvGrpSpPr/>
          <p:nvPr/>
        </p:nvGrpSpPr>
        <p:grpSpPr>
          <a:xfrm>
            <a:off x="7549725" y="2380240"/>
            <a:ext cx="3744000" cy="1107995"/>
            <a:chOff x="7637355" y="2159174"/>
            <a:chExt cx="3744000" cy="11079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4EE866-BEB3-49B7-90D2-E6C75AAB00EB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CB1B24-ADC0-4B17-9C3B-78AD65C3C265}"/>
                </a:ext>
              </a:extLst>
            </p:cNvPr>
            <p:cNvSpPr txBox="1"/>
            <p:nvPr/>
          </p:nvSpPr>
          <p:spPr>
            <a:xfrm>
              <a:off x="7653348" y="2159174"/>
              <a:ext cx="371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701312-47A4-4293-8E77-03E13DA09B8B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7">
            <a:extLst>
              <a:ext uri="{FF2B5EF4-FFF2-40B4-BE49-F238E27FC236}">
                <a16:creationId xmlns:a16="http://schemas.microsoft.com/office/drawing/2014/main" id="{0D016346-A64A-4CAA-83DD-07D31639E93E}"/>
              </a:ext>
            </a:extLst>
          </p:cNvPr>
          <p:cNvGrpSpPr/>
          <p:nvPr/>
        </p:nvGrpSpPr>
        <p:grpSpPr>
          <a:xfrm>
            <a:off x="892783" y="2365844"/>
            <a:ext cx="3744000" cy="1107995"/>
            <a:chOff x="890962" y="2144778"/>
            <a:chExt cx="3744000" cy="11079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D50B4E-8E9C-4E60-932F-A2A6DBE80655}"/>
                </a:ext>
              </a:extLst>
            </p:cNvPr>
            <p:cNvSpPr txBox="1"/>
            <p:nvPr/>
          </p:nvSpPr>
          <p:spPr>
            <a:xfrm>
              <a:off x="912456" y="2421776"/>
              <a:ext cx="3701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86A28D-40C7-4711-8819-E05F21B168B9}"/>
                </a:ext>
              </a:extLst>
            </p:cNvPr>
            <p:cNvSpPr txBox="1"/>
            <p:nvPr/>
          </p:nvSpPr>
          <p:spPr>
            <a:xfrm>
              <a:off x="906954" y="2144778"/>
              <a:ext cx="3712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6CBED2-9738-4FCF-BCFC-72CDEB2781CC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3">
            <a:extLst>
              <a:ext uri="{FF2B5EF4-FFF2-40B4-BE49-F238E27FC236}">
                <a16:creationId xmlns:a16="http://schemas.microsoft.com/office/drawing/2014/main" id="{FCB25BAE-C58F-4BAA-B331-A36877561F60}"/>
              </a:ext>
            </a:extLst>
          </p:cNvPr>
          <p:cNvGrpSpPr/>
          <p:nvPr/>
        </p:nvGrpSpPr>
        <p:grpSpPr>
          <a:xfrm>
            <a:off x="3758813" y="5365335"/>
            <a:ext cx="4677286" cy="923329"/>
            <a:chOff x="4636424" y="5144267"/>
            <a:chExt cx="2918420" cy="9233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50BC0-6C6A-49B8-939A-B197D4DC3F6B}"/>
                </a:ext>
              </a:extLst>
            </p:cNvPr>
            <p:cNvSpPr txBox="1"/>
            <p:nvPr/>
          </p:nvSpPr>
          <p:spPr>
            <a:xfrm>
              <a:off x="4646212" y="5421265"/>
              <a:ext cx="289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635D2D-D146-4588-86B9-9A33CABE09C4}"/>
                </a:ext>
              </a:extLst>
            </p:cNvPr>
            <p:cNvSpPr txBox="1"/>
            <p:nvPr/>
          </p:nvSpPr>
          <p:spPr>
            <a:xfrm>
              <a:off x="4636424" y="5144267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0FB6D2-D381-4618-8080-45BE1929F34C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9">
            <a:extLst>
              <a:ext uri="{FF2B5EF4-FFF2-40B4-BE49-F238E27FC236}">
                <a16:creationId xmlns:a16="http://schemas.microsoft.com/office/drawing/2014/main" id="{C79D29FA-6879-46AC-8A96-940DA2FFE536}"/>
              </a:ext>
            </a:extLst>
          </p:cNvPr>
          <p:cNvSpPr/>
          <p:nvPr/>
        </p:nvSpPr>
        <p:spPr>
          <a:xfrm rot="19800000">
            <a:off x="6674883" y="291254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Block Arc 10">
            <a:extLst>
              <a:ext uri="{FF2B5EF4-FFF2-40B4-BE49-F238E27FC236}">
                <a16:creationId xmlns:a16="http://schemas.microsoft.com/office/drawing/2014/main" id="{8063C388-777E-4A95-AB94-8DB1DC54A2AB}"/>
              </a:ext>
            </a:extLst>
          </p:cNvPr>
          <p:cNvSpPr/>
          <p:nvPr/>
        </p:nvSpPr>
        <p:spPr>
          <a:xfrm rot="1800000">
            <a:off x="5268606" y="269832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77ECF53D-F896-422F-AF23-94844A7BAFB4}"/>
              </a:ext>
            </a:extLst>
          </p:cNvPr>
          <p:cNvSpPr>
            <a:spLocks noChangeAspect="1"/>
          </p:cNvSpPr>
          <p:nvPr/>
        </p:nvSpPr>
        <p:spPr>
          <a:xfrm>
            <a:off x="5895233" y="412672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7C28C1-C9F0-4A64-8C3C-1C619AF41925}"/>
              </a:ext>
            </a:extLst>
          </p:cNvPr>
          <p:cNvSpPr txBox="1"/>
          <p:nvPr/>
        </p:nvSpPr>
        <p:spPr>
          <a:xfrm>
            <a:off x="7864113" y="296119"/>
            <a:ext cx="3746766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accent3"/>
                </a:solidFill>
                <a:latin typeface="+mj-lt"/>
              </a:rPr>
              <a:t>We </a:t>
            </a:r>
            <a:r>
              <a:rPr lang="en-US" altLang="ko-KR" sz="3200" dirty="0">
                <a:solidFill>
                  <a:schemeClr val="accent2"/>
                </a:solidFill>
                <a:latin typeface="+mj-lt"/>
              </a:rPr>
              <a:t>Create</a:t>
            </a:r>
          </a:p>
          <a:p>
            <a:pPr algn="r"/>
            <a:r>
              <a:rPr lang="en-US" altLang="ko-KR" sz="3200" dirty="0">
                <a:solidFill>
                  <a:schemeClr val="accent4"/>
                </a:solidFill>
                <a:latin typeface="+mj-lt"/>
              </a:rPr>
              <a:t>Quality </a:t>
            </a:r>
            <a:r>
              <a:rPr lang="en-US" altLang="ko-KR" sz="3200" dirty="0">
                <a:solidFill>
                  <a:schemeClr val="accent3"/>
                </a:solidFill>
                <a:latin typeface="+mj-lt"/>
              </a:rPr>
              <a:t>Professional </a:t>
            </a:r>
          </a:p>
          <a:p>
            <a:pPr algn="r"/>
            <a:r>
              <a:rPr lang="en-US" altLang="ko-KR" sz="3200" dirty="0">
                <a:solidFill>
                  <a:schemeClr val="accent3"/>
                </a:solidFill>
                <a:latin typeface="+mj-lt"/>
              </a:rPr>
              <a:t>PPT </a:t>
            </a:r>
            <a:r>
              <a:rPr lang="en-US" altLang="ko-KR" sz="3200" dirty="0">
                <a:solidFill>
                  <a:schemeClr val="accent6"/>
                </a:solidFill>
                <a:latin typeface="+mj-lt"/>
              </a:rPr>
              <a:t>Presentation</a:t>
            </a:r>
            <a:endParaRPr lang="ko-KR" altLang="en-US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8BCC1-AAC2-4965-B26A-079D28DC3F72}"/>
              </a:ext>
            </a:extLst>
          </p:cNvPr>
          <p:cNvSpPr txBox="1"/>
          <p:nvPr/>
        </p:nvSpPr>
        <p:spPr>
          <a:xfrm>
            <a:off x="9380048" y="2037566"/>
            <a:ext cx="22308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/>
              <a:t> You can simply impress your audience and add a unique zing and appeal to your Reports and Presentations with our Templates.</a:t>
            </a:r>
            <a:r>
              <a:rPr lang="en-US" altLang="ko-KR" sz="1200" dirty="0"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/>
              <a:t> You can simply impress your audience and add a unique zing and appeal to your Reports and Presentations with our Templates.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E1BA5-03D4-4460-AFBE-C51ABB1EA8AD}"/>
              </a:ext>
            </a:extLst>
          </p:cNvPr>
          <p:cNvSpPr txBox="1"/>
          <p:nvPr/>
        </p:nvSpPr>
        <p:spPr>
          <a:xfrm>
            <a:off x="705358" y="3227547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03024-51CF-48EB-A851-FE34D901FE69}"/>
              </a:ext>
            </a:extLst>
          </p:cNvPr>
          <p:cNvSpPr txBox="1"/>
          <p:nvPr/>
        </p:nvSpPr>
        <p:spPr>
          <a:xfrm>
            <a:off x="4780001" y="5294381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E4637-92A3-4A5D-893F-78E7EC06761A}"/>
              </a:ext>
            </a:extLst>
          </p:cNvPr>
          <p:cNvSpPr txBox="1"/>
          <p:nvPr/>
        </p:nvSpPr>
        <p:spPr>
          <a:xfrm>
            <a:off x="6332360" y="3941982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9BAF0-9793-4C73-AAB7-A5D915D25EC4}"/>
              </a:ext>
            </a:extLst>
          </p:cNvPr>
          <p:cNvSpPr txBox="1"/>
          <p:nvPr/>
        </p:nvSpPr>
        <p:spPr>
          <a:xfrm>
            <a:off x="455077" y="5557056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44479-4587-41A3-97B4-66EC309CAFFB}"/>
              </a:ext>
            </a:extLst>
          </p:cNvPr>
          <p:cNvSpPr txBox="1"/>
          <p:nvPr/>
        </p:nvSpPr>
        <p:spPr>
          <a:xfrm>
            <a:off x="1755048" y="463000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902BD-5636-4C23-8CEB-90E9F8262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E4DC96-D327-4B6F-94FA-67F20314F4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A02B92B-35D5-4F5D-8789-53594E0F02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8242A8F-2C16-43E9-AB88-7B623CC78B3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1F3C83A-EB78-4CB1-A82C-73D0DC03BE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8017EF-1C33-45E0-845C-3637289462A0}"/>
              </a:ext>
            </a:extLst>
          </p:cNvPr>
          <p:cNvSpPr/>
          <p:nvPr/>
        </p:nvSpPr>
        <p:spPr>
          <a:xfrm>
            <a:off x="3487932" y="1467852"/>
            <a:ext cx="4104" cy="3922295"/>
          </a:xfrm>
          <a:custGeom>
            <a:avLst/>
            <a:gdLst>
              <a:gd name="connsiteX0" fmla="*/ 4105 w 4104"/>
              <a:gd name="connsiteY0" fmla="*/ 0 h 3922295"/>
              <a:gd name="connsiteX1" fmla="*/ 4105 w 4104"/>
              <a:gd name="connsiteY1" fmla="*/ 3922295 h 3922295"/>
              <a:gd name="connsiteX2" fmla="*/ 175 w 4104"/>
              <a:gd name="connsiteY2" fmla="*/ 3920330 h 3922295"/>
              <a:gd name="connsiteX3" fmla="*/ 175 w 4104"/>
              <a:gd name="connsiteY3" fmla="*/ 3904609 h 3922295"/>
              <a:gd name="connsiteX4" fmla="*/ 175 w 4104"/>
              <a:gd name="connsiteY4" fmla="*/ 17686 h 3922295"/>
              <a:gd name="connsiteX5" fmla="*/ 4105 w 4104"/>
              <a:gd name="connsiteY5" fmla="*/ 0 h 39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" h="3922295">
                <a:moveTo>
                  <a:pt x="4105" y="0"/>
                </a:moveTo>
                <a:cubicBezTo>
                  <a:pt x="4105" y="1307563"/>
                  <a:pt x="4105" y="2614732"/>
                  <a:pt x="4105" y="3922295"/>
                </a:cubicBezTo>
                <a:cubicBezTo>
                  <a:pt x="2926" y="3921509"/>
                  <a:pt x="568" y="3921116"/>
                  <a:pt x="175" y="3920330"/>
                </a:cubicBezTo>
                <a:cubicBezTo>
                  <a:pt x="-218" y="3915221"/>
                  <a:pt x="175" y="3909719"/>
                  <a:pt x="175" y="3904609"/>
                </a:cubicBezTo>
                <a:cubicBezTo>
                  <a:pt x="175" y="2608837"/>
                  <a:pt x="175" y="1313458"/>
                  <a:pt x="175" y="17686"/>
                </a:cubicBezTo>
                <a:cubicBezTo>
                  <a:pt x="568" y="11790"/>
                  <a:pt x="2926" y="5895"/>
                  <a:pt x="4105" y="0"/>
                </a:cubicBezTo>
                <a:close/>
              </a:path>
            </a:pathLst>
          </a:custGeom>
          <a:solidFill>
            <a:srgbClr val="FFFFFF"/>
          </a:solidFill>
          <a:ln w="39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B5EDAC-E7FC-46F5-9CD1-526A482731FB}"/>
              </a:ext>
            </a:extLst>
          </p:cNvPr>
          <p:cNvGrpSpPr/>
          <p:nvPr/>
        </p:nvGrpSpPr>
        <p:grpSpPr>
          <a:xfrm>
            <a:off x="4213484" y="1676414"/>
            <a:ext cx="3833058" cy="3372304"/>
            <a:chOff x="4075204" y="1700703"/>
            <a:chExt cx="3961307" cy="348513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5C76365-A18B-4C97-9217-03A0C058E650}"/>
                </a:ext>
              </a:extLst>
            </p:cNvPr>
            <p:cNvSpPr/>
            <p:nvPr/>
          </p:nvSpPr>
          <p:spPr>
            <a:xfrm>
              <a:off x="6491531" y="1764198"/>
              <a:ext cx="581269" cy="1745650"/>
            </a:xfrm>
            <a:custGeom>
              <a:avLst/>
              <a:gdLst>
                <a:gd name="connsiteX0" fmla="*/ 146202 w 581269"/>
                <a:gd name="connsiteY0" fmla="*/ 62084 h 1745650"/>
                <a:gd name="connsiteX1" fmla="*/ 219303 w 581269"/>
                <a:gd name="connsiteY1" fmla="*/ 380 h 1745650"/>
                <a:gd name="connsiteX2" fmla="*/ 294762 w 581269"/>
                <a:gd name="connsiteY2" fmla="*/ 36931 h 1745650"/>
                <a:gd name="connsiteX3" fmla="*/ 267251 w 581269"/>
                <a:gd name="connsiteY3" fmla="*/ 152870 h 1745650"/>
                <a:gd name="connsiteX4" fmla="*/ 152490 w 581269"/>
                <a:gd name="connsiteY4" fmla="*/ 117106 h 1745650"/>
                <a:gd name="connsiteX5" fmla="*/ 128123 w 581269"/>
                <a:gd name="connsiteY5" fmla="*/ 101385 h 1745650"/>
                <a:gd name="connsiteX6" fmla="*/ 40481 w 581269"/>
                <a:gd name="connsiteY6" fmla="*/ 101778 h 1745650"/>
                <a:gd name="connsiteX7" fmla="*/ 40481 w 581269"/>
                <a:gd name="connsiteY7" fmla="*/ 852831 h 1745650"/>
                <a:gd name="connsiteX8" fmla="*/ 63669 w 581269"/>
                <a:gd name="connsiteY8" fmla="*/ 852831 h 1745650"/>
                <a:gd name="connsiteX9" fmla="*/ 545113 w 581269"/>
                <a:gd name="connsiteY9" fmla="*/ 852831 h 1745650"/>
                <a:gd name="connsiteX10" fmla="*/ 581270 w 581269"/>
                <a:gd name="connsiteY10" fmla="*/ 888595 h 1745650"/>
                <a:gd name="connsiteX11" fmla="*/ 581270 w 581269"/>
                <a:gd name="connsiteY11" fmla="*/ 1649080 h 1745650"/>
                <a:gd name="connsiteX12" fmla="*/ 546685 w 581269"/>
                <a:gd name="connsiteY12" fmla="*/ 1684059 h 1745650"/>
                <a:gd name="connsiteX13" fmla="*/ 450396 w 581269"/>
                <a:gd name="connsiteY13" fmla="*/ 1684059 h 1745650"/>
                <a:gd name="connsiteX14" fmla="*/ 429959 w 581269"/>
                <a:gd name="connsiteY14" fmla="*/ 1696635 h 1745650"/>
                <a:gd name="connsiteX15" fmla="*/ 334456 w 581269"/>
                <a:gd name="connsiteY15" fmla="*/ 1743011 h 1745650"/>
                <a:gd name="connsiteX16" fmla="*/ 273932 w 581269"/>
                <a:gd name="connsiteY16" fmla="*/ 1661264 h 1745650"/>
                <a:gd name="connsiteX17" fmla="*/ 336421 w 581269"/>
                <a:gd name="connsiteY17" fmla="*/ 1583447 h 1745650"/>
                <a:gd name="connsiteX18" fmla="*/ 431531 w 581269"/>
                <a:gd name="connsiteY18" fmla="*/ 1632181 h 1745650"/>
                <a:gd name="connsiteX19" fmla="*/ 443714 w 581269"/>
                <a:gd name="connsiteY19" fmla="*/ 1644364 h 1745650"/>
                <a:gd name="connsiteX20" fmla="*/ 455505 w 581269"/>
                <a:gd name="connsiteY20" fmla="*/ 1644757 h 1745650"/>
                <a:gd name="connsiteX21" fmla="*/ 540789 w 581269"/>
                <a:gd name="connsiteY21" fmla="*/ 1644757 h 1745650"/>
                <a:gd name="connsiteX22" fmla="*/ 540789 w 581269"/>
                <a:gd name="connsiteY22" fmla="*/ 892918 h 1745650"/>
                <a:gd name="connsiteX23" fmla="*/ 517994 w 581269"/>
                <a:gd name="connsiteY23" fmla="*/ 892918 h 1745650"/>
                <a:gd name="connsiteX24" fmla="*/ 36550 w 581269"/>
                <a:gd name="connsiteY24" fmla="*/ 892918 h 1745650"/>
                <a:gd name="connsiteX25" fmla="*/ 0 w 581269"/>
                <a:gd name="connsiteY25" fmla="*/ 855582 h 1745650"/>
                <a:gd name="connsiteX26" fmla="*/ 0 w 581269"/>
                <a:gd name="connsiteY26" fmla="*/ 99027 h 1745650"/>
                <a:gd name="connsiteX27" fmla="*/ 37729 w 581269"/>
                <a:gd name="connsiteY27" fmla="*/ 62477 h 1745650"/>
                <a:gd name="connsiteX28" fmla="*/ 146202 w 581269"/>
                <a:gd name="connsiteY28" fmla="*/ 62084 h 1745650"/>
                <a:gd name="connsiteX29" fmla="*/ 227163 w 581269"/>
                <a:gd name="connsiteY29" fmla="*/ 124180 h 1745650"/>
                <a:gd name="connsiteX30" fmla="*/ 268822 w 581269"/>
                <a:gd name="connsiteY30" fmla="*/ 80948 h 1745650"/>
                <a:gd name="connsiteX31" fmla="*/ 225591 w 581269"/>
                <a:gd name="connsiteY31" fmla="*/ 39289 h 1745650"/>
                <a:gd name="connsiteX32" fmla="*/ 183931 w 581269"/>
                <a:gd name="connsiteY32" fmla="*/ 82520 h 1745650"/>
                <a:gd name="connsiteX33" fmla="*/ 227163 w 581269"/>
                <a:gd name="connsiteY33" fmla="*/ 124180 h 1745650"/>
                <a:gd name="connsiteX34" fmla="*/ 396946 w 581269"/>
                <a:gd name="connsiteY34" fmla="*/ 1662836 h 1745650"/>
                <a:gd name="connsiteX35" fmla="*/ 354500 w 581269"/>
                <a:gd name="connsiteY35" fmla="*/ 1621176 h 1745650"/>
                <a:gd name="connsiteX36" fmla="*/ 312840 w 581269"/>
                <a:gd name="connsiteY36" fmla="*/ 1663229 h 1745650"/>
                <a:gd name="connsiteX37" fmla="*/ 354893 w 581269"/>
                <a:gd name="connsiteY37" fmla="*/ 1704496 h 1745650"/>
                <a:gd name="connsiteX38" fmla="*/ 396946 w 581269"/>
                <a:gd name="connsiteY38" fmla="*/ 1662836 h 174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1269" h="1745650">
                  <a:moveTo>
                    <a:pt x="146202" y="62084"/>
                  </a:moveTo>
                  <a:cubicBezTo>
                    <a:pt x="158385" y="24747"/>
                    <a:pt x="182359" y="3917"/>
                    <a:pt x="219303" y="380"/>
                  </a:cubicBezTo>
                  <a:cubicBezTo>
                    <a:pt x="250744" y="-2371"/>
                    <a:pt x="277076" y="9812"/>
                    <a:pt x="294762" y="36931"/>
                  </a:cubicBezTo>
                  <a:cubicBezTo>
                    <a:pt x="320701" y="76232"/>
                    <a:pt x="307731" y="130075"/>
                    <a:pt x="267251" y="152870"/>
                  </a:cubicBezTo>
                  <a:cubicBezTo>
                    <a:pt x="225198" y="176844"/>
                    <a:pt x="172534" y="161123"/>
                    <a:pt x="152490" y="117106"/>
                  </a:cubicBezTo>
                  <a:cubicBezTo>
                    <a:pt x="146988" y="104922"/>
                    <a:pt x="141092" y="100992"/>
                    <a:pt x="128123" y="101385"/>
                  </a:cubicBezTo>
                  <a:cubicBezTo>
                    <a:pt x="99433" y="102564"/>
                    <a:pt x="70743" y="101778"/>
                    <a:pt x="40481" y="101778"/>
                  </a:cubicBezTo>
                  <a:cubicBezTo>
                    <a:pt x="40481" y="352129"/>
                    <a:pt x="40481" y="601301"/>
                    <a:pt x="40481" y="852831"/>
                  </a:cubicBezTo>
                  <a:cubicBezTo>
                    <a:pt x="48341" y="852831"/>
                    <a:pt x="56201" y="852831"/>
                    <a:pt x="63669" y="852831"/>
                  </a:cubicBezTo>
                  <a:cubicBezTo>
                    <a:pt x="224019" y="852831"/>
                    <a:pt x="384762" y="852831"/>
                    <a:pt x="545113" y="852831"/>
                  </a:cubicBezTo>
                  <a:cubicBezTo>
                    <a:pt x="577733" y="852831"/>
                    <a:pt x="581270" y="855975"/>
                    <a:pt x="581270" y="888595"/>
                  </a:cubicBezTo>
                  <a:cubicBezTo>
                    <a:pt x="581270" y="1142090"/>
                    <a:pt x="581270" y="1395585"/>
                    <a:pt x="581270" y="1649080"/>
                  </a:cubicBezTo>
                  <a:cubicBezTo>
                    <a:pt x="581270" y="1680522"/>
                    <a:pt x="577733" y="1684059"/>
                    <a:pt x="546685" y="1684059"/>
                  </a:cubicBezTo>
                  <a:cubicBezTo>
                    <a:pt x="514457" y="1684059"/>
                    <a:pt x="482623" y="1684452"/>
                    <a:pt x="450396" y="1684059"/>
                  </a:cubicBezTo>
                  <a:cubicBezTo>
                    <a:pt x="440177" y="1684059"/>
                    <a:pt x="434675" y="1686024"/>
                    <a:pt x="429959" y="1696635"/>
                  </a:cubicBezTo>
                  <a:cubicBezTo>
                    <a:pt x="413059" y="1734758"/>
                    <a:pt x="374544" y="1752836"/>
                    <a:pt x="334456" y="1743011"/>
                  </a:cubicBezTo>
                  <a:cubicBezTo>
                    <a:pt x="298299" y="1734365"/>
                    <a:pt x="273539" y="1700958"/>
                    <a:pt x="273932" y="1661264"/>
                  </a:cubicBezTo>
                  <a:cubicBezTo>
                    <a:pt x="274325" y="1623141"/>
                    <a:pt x="299871" y="1591700"/>
                    <a:pt x="336421" y="1583447"/>
                  </a:cubicBezTo>
                  <a:cubicBezTo>
                    <a:pt x="376116" y="1574407"/>
                    <a:pt x="413452" y="1594058"/>
                    <a:pt x="431531" y="1632181"/>
                  </a:cubicBezTo>
                  <a:cubicBezTo>
                    <a:pt x="433889" y="1637290"/>
                    <a:pt x="438998" y="1641220"/>
                    <a:pt x="443714" y="1644364"/>
                  </a:cubicBezTo>
                  <a:cubicBezTo>
                    <a:pt x="446466" y="1645936"/>
                    <a:pt x="451575" y="1644757"/>
                    <a:pt x="455505" y="1644757"/>
                  </a:cubicBezTo>
                  <a:cubicBezTo>
                    <a:pt x="483409" y="1644757"/>
                    <a:pt x="511706" y="1644757"/>
                    <a:pt x="540789" y="1644757"/>
                  </a:cubicBezTo>
                  <a:cubicBezTo>
                    <a:pt x="540789" y="1393620"/>
                    <a:pt x="540789" y="1144841"/>
                    <a:pt x="540789" y="892918"/>
                  </a:cubicBezTo>
                  <a:cubicBezTo>
                    <a:pt x="532929" y="892918"/>
                    <a:pt x="525462" y="892918"/>
                    <a:pt x="517994" y="892918"/>
                  </a:cubicBezTo>
                  <a:cubicBezTo>
                    <a:pt x="357644" y="892918"/>
                    <a:pt x="196901" y="892918"/>
                    <a:pt x="36550" y="892918"/>
                  </a:cubicBezTo>
                  <a:cubicBezTo>
                    <a:pt x="3144" y="892918"/>
                    <a:pt x="0" y="889381"/>
                    <a:pt x="0" y="855582"/>
                  </a:cubicBezTo>
                  <a:cubicBezTo>
                    <a:pt x="0" y="603266"/>
                    <a:pt x="0" y="351343"/>
                    <a:pt x="0" y="99027"/>
                  </a:cubicBezTo>
                  <a:cubicBezTo>
                    <a:pt x="0" y="66407"/>
                    <a:pt x="3930" y="62477"/>
                    <a:pt x="37729" y="62477"/>
                  </a:cubicBezTo>
                  <a:cubicBezTo>
                    <a:pt x="73101" y="62084"/>
                    <a:pt x="109258" y="62084"/>
                    <a:pt x="146202" y="62084"/>
                  </a:cubicBezTo>
                  <a:close/>
                  <a:moveTo>
                    <a:pt x="227163" y="124180"/>
                  </a:moveTo>
                  <a:cubicBezTo>
                    <a:pt x="251137" y="123787"/>
                    <a:pt x="269216" y="104922"/>
                    <a:pt x="268822" y="80948"/>
                  </a:cubicBezTo>
                  <a:cubicBezTo>
                    <a:pt x="268430" y="57367"/>
                    <a:pt x="249172" y="38896"/>
                    <a:pt x="225591" y="39289"/>
                  </a:cubicBezTo>
                  <a:cubicBezTo>
                    <a:pt x="201617" y="39682"/>
                    <a:pt x="183538" y="58546"/>
                    <a:pt x="183931" y="82520"/>
                  </a:cubicBezTo>
                  <a:cubicBezTo>
                    <a:pt x="184717" y="106494"/>
                    <a:pt x="203189" y="124573"/>
                    <a:pt x="227163" y="124180"/>
                  </a:cubicBezTo>
                  <a:close/>
                  <a:moveTo>
                    <a:pt x="396946" y="1662836"/>
                  </a:moveTo>
                  <a:cubicBezTo>
                    <a:pt x="396946" y="1638469"/>
                    <a:pt x="379260" y="1621176"/>
                    <a:pt x="354500" y="1621176"/>
                  </a:cubicBezTo>
                  <a:cubicBezTo>
                    <a:pt x="330133" y="1621176"/>
                    <a:pt x="312840" y="1638862"/>
                    <a:pt x="312840" y="1663229"/>
                  </a:cubicBezTo>
                  <a:cubicBezTo>
                    <a:pt x="312840" y="1687989"/>
                    <a:pt x="330133" y="1704889"/>
                    <a:pt x="354893" y="1704496"/>
                  </a:cubicBezTo>
                  <a:cubicBezTo>
                    <a:pt x="380046" y="1704889"/>
                    <a:pt x="397339" y="1687596"/>
                    <a:pt x="396946" y="1662836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7A29C5-E252-489A-B3EE-4843045A5D8A}"/>
                </a:ext>
              </a:extLst>
            </p:cNvPr>
            <p:cNvSpPr/>
            <p:nvPr/>
          </p:nvSpPr>
          <p:spPr>
            <a:xfrm>
              <a:off x="4357439" y="2811716"/>
              <a:ext cx="1622011" cy="443980"/>
            </a:xfrm>
            <a:custGeom>
              <a:avLst/>
              <a:gdLst>
                <a:gd name="connsiteX0" fmla="*/ 1459285 w 1622011"/>
                <a:gd name="connsiteY0" fmla="*/ 63131 h 443980"/>
                <a:gd name="connsiteX1" fmla="*/ 1553216 w 1622011"/>
                <a:gd name="connsiteY1" fmla="*/ 1428 h 443980"/>
                <a:gd name="connsiteX2" fmla="*/ 1621993 w 1622011"/>
                <a:gd name="connsiteY2" fmla="*/ 80424 h 443980"/>
                <a:gd name="connsiteX3" fmla="*/ 1560683 w 1622011"/>
                <a:gd name="connsiteY3" fmla="*/ 161385 h 443980"/>
                <a:gd name="connsiteX4" fmla="*/ 1458892 w 1622011"/>
                <a:gd name="connsiteY4" fmla="*/ 102826 h 443980"/>
                <a:gd name="connsiteX5" fmla="*/ 926356 w 1622011"/>
                <a:gd name="connsiteY5" fmla="*/ 102826 h 443980"/>
                <a:gd name="connsiteX6" fmla="*/ 926356 w 1622011"/>
                <a:gd name="connsiteY6" fmla="*/ 124049 h 443980"/>
                <a:gd name="connsiteX7" fmla="*/ 926356 w 1622011"/>
                <a:gd name="connsiteY7" fmla="*/ 350033 h 443980"/>
                <a:gd name="connsiteX8" fmla="*/ 894522 w 1622011"/>
                <a:gd name="connsiteY8" fmla="*/ 381867 h 443980"/>
                <a:gd name="connsiteX9" fmla="*/ 185128 w 1622011"/>
                <a:gd name="connsiteY9" fmla="*/ 381474 h 443980"/>
                <a:gd name="connsiteX10" fmla="*/ 154080 w 1622011"/>
                <a:gd name="connsiteY10" fmla="*/ 399553 h 443980"/>
                <a:gd name="connsiteX11" fmla="*/ 61722 w 1622011"/>
                <a:gd name="connsiteY11" fmla="*/ 441212 h 443980"/>
                <a:gd name="connsiteX12" fmla="*/ 18 w 1622011"/>
                <a:gd name="connsiteY12" fmla="*/ 360251 h 443980"/>
                <a:gd name="connsiteX13" fmla="*/ 62508 w 1622011"/>
                <a:gd name="connsiteY13" fmla="*/ 282041 h 443980"/>
                <a:gd name="connsiteX14" fmla="*/ 156045 w 1622011"/>
                <a:gd name="connsiteY14" fmla="*/ 326059 h 443980"/>
                <a:gd name="connsiteX15" fmla="*/ 162334 w 1622011"/>
                <a:gd name="connsiteY15" fmla="*/ 340993 h 443980"/>
                <a:gd name="connsiteX16" fmla="*/ 886661 w 1622011"/>
                <a:gd name="connsiteY16" fmla="*/ 340993 h 443980"/>
                <a:gd name="connsiteX17" fmla="*/ 886661 w 1622011"/>
                <a:gd name="connsiteY17" fmla="*/ 318984 h 443980"/>
                <a:gd name="connsiteX18" fmla="*/ 886661 w 1622011"/>
                <a:gd name="connsiteY18" fmla="*/ 93000 h 443980"/>
                <a:gd name="connsiteX19" fmla="*/ 917317 w 1622011"/>
                <a:gd name="connsiteY19" fmla="*/ 61952 h 443980"/>
                <a:gd name="connsiteX20" fmla="*/ 1436097 w 1622011"/>
                <a:gd name="connsiteY20" fmla="*/ 61952 h 443980"/>
                <a:gd name="connsiteX21" fmla="*/ 1459285 w 1622011"/>
                <a:gd name="connsiteY21" fmla="*/ 63131 h 443980"/>
                <a:gd name="connsiteX22" fmla="*/ 1540639 w 1622011"/>
                <a:gd name="connsiteY22" fmla="*/ 39943 h 443980"/>
                <a:gd name="connsiteX23" fmla="*/ 1497800 w 1622011"/>
                <a:gd name="connsiteY23" fmla="*/ 81603 h 443980"/>
                <a:gd name="connsiteX24" fmla="*/ 1539067 w 1622011"/>
                <a:gd name="connsiteY24" fmla="*/ 124835 h 443980"/>
                <a:gd name="connsiteX25" fmla="*/ 1583085 w 1622011"/>
                <a:gd name="connsiteY25" fmla="*/ 81996 h 443980"/>
                <a:gd name="connsiteX26" fmla="*/ 1540639 w 1622011"/>
                <a:gd name="connsiteY26" fmla="*/ 39943 h 443980"/>
                <a:gd name="connsiteX27" fmla="*/ 82158 w 1622011"/>
                <a:gd name="connsiteY27" fmla="*/ 405055 h 443980"/>
                <a:gd name="connsiteX28" fmla="*/ 124997 w 1622011"/>
                <a:gd name="connsiteY28" fmla="*/ 363002 h 443980"/>
                <a:gd name="connsiteX29" fmla="*/ 82944 w 1622011"/>
                <a:gd name="connsiteY29" fmla="*/ 320163 h 443980"/>
                <a:gd name="connsiteX30" fmla="*/ 40499 w 1622011"/>
                <a:gd name="connsiteY30" fmla="*/ 362216 h 443980"/>
                <a:gd name="connsiteX31" fmla="*/ 82158 w 1622011"/>
                <a:gd name="connsiteY31" fmla="*/ 405055 h 44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22011" h="443980">
                  <a:moveTo>
                    <a:pt x="1459285" y="63131"/>
                  </a:moveTo>
                  <a:cubicBezTo>
                    <a:pt x="1478936" y="15969"/>
                    <a:pt x="1513128" y="-6040"/>
                    <a:pt x="1553216" y="1428"/>
                  </a:cubicBezTo>
                  <a:cubicBezTo>
                    <a:pt x="1593696" y="8895"/>
                    <a:pt x="1621207" y="40729"/>
                    <a:pt x="1621993" y="80424"/>
                  </a:cubicBezTo>
                  <a:cubicBezTo>
                    <a:pt x="1622779" y="118939"/>
                    <a:pt x="1597233" y="152739"/>
                    <a:pt x="1560683" y="161385"/>
                  </a:cubicBezTo>
                  <a:cubicBezTo>
                    <a:pt x="1515879" y="171997"/>
                    <a:pt x="1483259" y="153525"/>
                    <a:pt x="1458892" y="102826"/>
                  </a:cubicBezTo>
                  <a:cubicBezTo>
                    <a:pt x="1282428" y="102826"/>
                    <a:pt x="1105571" y="102826"/>
                    <a:pt x="926356" y="102826"/>
                  </a:cubicBezTo>
                  <a:cubicBezTo>
                    <a:pt x="926356" y="110293"/>
                    <a:pt x="926356" y="117367"/>
                    <a:pt x="926356" y="124049"/>
                  </a:cubicBezTo>
                  <a:cubicBezTo>
                    <a:pt x="926356" y="199508"/>
                    <a:pt x="926356" y="274573"/>
                    <a:pt x="926356" y="350033"/>
                  </a:cubicBezTo>
                  <a:cubicBezTo>
                    <a:pt x="926356" y="377937"/>
                    <a:pt x="922426" y="381867"/>
                    <a:pt x="894522" y="381867"/>
                  </a:cubicBezTo>
                  <a:cubicBezTo>
                    <a:pt x="657926" y="381867"/>
                    <a:pt x="421724" y="381867"/>
                    <a:pt x="185128" y="381474"/>
                  </a:cubicBezTo>
                  <a:cubicBezTo>
                    <a:pt x="170194" y="381474"/>
                    <a:pt x="161155" y="383046"/>
                    <a:pt x="154080" y="399553"/>
                  </a:cubicBezTo>
                  <a:cubicBezTo>
                    <a:pt x="139146" y="434138"/>
                    <a:pt x="98272" y="451038"/>
                    <a:pt x="61722" y="441212"/>
                  </a:cubicBezTo>
                  <a:cubicBezTo>
                    <a:pt x="23992" y="431387"/>
                    <a:pt x="-768" y="398766"/>
                    <a:pt x="18" y="360251"/>
                  </a:cubicBezTo>
                  <a:cubicBezTo>
                    <a:pt x="804" y="322128"/>
                    <a:pt x="26350" y="289901"/>
                    <a:pt x="62508" y="282041"/>
                  </a:cubicBezTo>
                  <a:cubicBezTo>
                    <a:pt x="101809" y="273394"/>
                    <a:pt x="139146" y="290687"/>
                    <a:pt x="156045" y="326059"/>
                  </a:cubicBezTo>
                  <a:cubicBezTo>
                    <a:pt x="158403" y="330775"/>
                    <a:pt x="159976" y="335491"/>
                    <a:pt x="162334" y="340993"/>
                  </a:cubicBezTo>
                  <a:cubicBezTo>
                    <a:pt x="403252" y="340993"/>
                    <a:pt x="644171" y="340993"/>
                    <a:pt x="886661" y="340993"/>
                  </a:cubicBezTo>
                  <a:cubicBezTo>
                    <a:pt x="886661" y="333133"/>
                    <a:pt x="886661" y="326059"/>
                    <a:pt x="886661" y="318984"/>
                  </a:cubicBezTo>
                  <a:cubicBezTo>
                    <a:pt x="886661" y="243525"/>
                    <a:pt x="886661" y="168459"/>
                    <a:pt x="886661" y="93000"/>
                  </a:cubicBezTo>
                  <a:cubicBezTo>
                    <a:pt x="886661" y="66668"/>
                    <a:pt x="891377" y="61952"/>
                    <a:pt x="917317" y="61952"/>
                  </a:cubicBezTo>
                  <a:cubicBezTo>
                    <a:pt x="1090243" y="61952"/>
                    <a:pt x="1263170" y="61952"/>
                    <a:pt x="1436097" y="61952"/>
                  </a:cubicBezTo>
                  <a:cubicBezTo>
                    <a:pt x="1443564" y="63131"/>
                    <a:pt x="1451032" y="63131"/>
                    <a:pt x="1459285" y="63131"/>
                  </a:cubicBezTo>
                  <a:close/>
                  <a:moveTo>
                    <a:pt x="1540639" y="39943"/>
                  </a:moveTo>
                  <a:cubicBezTo>
                    <a:pt x="1517451" y="39550"/>
                    <a:pt x="1498194" y="58415"/>
                    <a:pt x="1497800" y="81603"/>
                  </a:cubicBezTo>
                  <a:cubicBezTo>
                    <a:pt x="1497407" y="104398"/>
                    <a:pt x="1516272" y="124049"/>
                    <a:pt x="1539067" y="124835"/>
                  </a:cubicBezTo>
                  <a:cubicBezTo>
                    <a:pt x="1563041" y="125621"/>
                    <a:pt x="1583085" y="105970"/>
                    <a:pt x="1583085" y="81996"/>
                  </a:cubicBezTo>
                  <a:cubicBezTo>
                    <a:pt x="1582692" y="59201"/>
                    <a:pt x="1563827" y="40336"/>
                    <a:pt x="1540639" y="39943"/>
                  </a:cubicBezTo>
                  <a:close/>
                  <a:moveTo>
                    <a:pt x="82158" y="405055"/>
                  </a:moveTo>
                  <a:cubicBezTo>
                    <a:pt x="106132" y="405055"/>
                    <a:pt x="124604" y="386976"/>
                    <a:pt x="124997" y="363002"/>
                  </a:cubicBezTo>
                  <a:cubicBezTo>
                    <a:pt x="125390" y="339421"/>
                    <a:pt x="106918" y="320556"/>
                    <a:pt x="82944" y="320163"/>
                  </a:cubicBezTo>
                  <a:cubicBezTo>
                    <a:pt x="58971" y="319770"/>
                    <a:pt x="40499" y="338242"/>
                    <a:pt x="40499" y="362216"/>
                  </a:cubicBezTo>
                  <a:cubicBezTo>
                    <a:pt x="40499" y="386583"/>
                    <a:pt x="58184" y="405055"/>
                    <a:pt x="82158" y="4050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61C9AA2-B614-4CE8-9101-DBDECC913CA5}"/>
                </a:ext>
              </a:extLst>
            </p:cNvPr>
            <p:cNvSpPr/>
            <p:nvPr/>
          </p:nvSpPr>
          <p:spPr>
            <a:xfrm>
              <a:off x="5201257" y="3031454"/>
              <a:ext cx="778568" cy="607069"/>
            </a:xfrm>
            <a:custGeom>
              <a:avLst/>
              <a:gdLst>
                <a:gd name="connsiteX0" fmla="*/ 738481 w 778568"/>
                <a:gd name="connsiteY0" fmla="*/ 504052 h 607069"/>
                <a:gd name="connsiteX1" fmla="*/ 738481 w 778568"/>
                <a:gd name="connsiteY1" fmla="*/ 103569 h 607069"/>
                <a:gd name="connsiteX2" fmla="*/ 719223 w 778568"/>
                <a:gd name="connsiteY2" fmla="*/ 102783 h 607069"/>
                <a:gd name="connsiteX3" fmla="*/ 351754 w 778568"/>
                <a:gd name="connsiteY3" fmla="*/ 102390 h 607069"/>
                <a:gd name="connsiteX4" fmla="*/ 325814 w 778568"/>
                <a:gd name="connsiteY4" fmla="*/ 118897 h 607069"/>
                <a:gd name="connsiteX5" fmla="*/ 231884 w 778568"/>
                <a:gd name="connsiteY5" fmla="*/ 161342 h 607069"/>
                <a:gd name="connsiteX6" fmla="*/ 171752 w 778568"/>
                <a:gd name="connsiteY6" fmla="*/ 81560 h 607069"/>
                <a:gd name="connsiteX7" fmla="*/ 234635 w 778568"/>
                <a:gd name="connsiteY7" fmla="*/ 2171 h 607069"/>
                <a:gd name="connsiteX8" fmla="*/ 326208 w 778568"/>
                <a:gd name="connsiteY8" fmla="*/ 46189 h 607069"/>
                <a:gd name="connsiteX9" fmla="*/ 353719 w 778568"/>
                <a:gd name="connsiteY9" fmla="*/ 63482 h 607069"/>
                <a:gd name="connsiteX10" fmla="*/ 746734 w 778568"/>
                <a:gd name="connsiteY10" fmla="*/ 63088 h 607069"/>
                <a:gd name="connsiteX11" fmla="*/ 778568 w 778568"/>
                <a:gd name="connsiteY11" fmla="*/ 94923 h 607069"/>
                <a:gd name="connsiteX12" fmla="*/ 778568 w 778568"/>
                <a:gd name="connsiteY12" fmla="*/ 511519 h 607069"/>
                <a:gd name="connsiteX13" fmla="*/ 744376 w 778568"/>
                <a:gd name="connsiteY13" fmla="*/ 545712 h 607069"/>
                <a:gd name="connsiteX14" fmla="*/ 182364 w 778568"/>
                <a:gd name="connsiteY14" fmla="*/ 545319 h 607069"/>
                <a:gd name="connsiteX15" fmla="*/ 154067 w 778568"/>
                <a:gd name="connsiteY15" fmla="*/ 561825 h 607069"/>
                <a:gd name="connsiteX16" fmla="*/ 62101 w 778568"/>
                <a:gd name="connsiteY16" fmla="*/ 604664 h 607069"/>
                <a:gd name="connsiteX17" fmla="*/ 5 w 778568"/>
                <a:gd name="connsiteY17" fmla="*/ 524489 h 607069"/>
                <a:gd name="connsiteX18" fmla="*/ 61315 w 778568"/>
                <a:gd name="connsiteY18" fmla="*/ 445493 h 607069"/>
                <a:gd name="connsiteX19" fmla="*/ 155246 w 778568"/>
                <a:gd name="connsiteY19" fmla="*/ 489117 h 607069"/>
                <a:gd name="connsiteX20" fmla="*/ 177255 w 778568"/>
                <a:gd name="connsiteY20" fmla="*/ 506017 h 607069"/>
                <a:gd name="connsiteX21" fmla="*/ 723546 w 778568"/>
                <a:gd name="connsiteY21" fmla="*/ 505624 h 607069"/>
                <a:gd name="connsiteX22" fmla="*/ 738481 w 778568"/>
                <a:gd name="connsiteY22" fmla="*/ 504052 h 607069"/>
                <a:gd name="connsiteX23" fmla="*/ 81752 w 778568"/>
                <a:gd name="connsiteY23" fmla="*/ 483222 h 607069"/>
                <a:gd name="connsiteX24" fmla="*/ 39699 w 778568"/>
                <a:gd name="connsiteY24" fmla="*/ 524882 h 607069"/>
                <a:gd name="connsiteX25" fmla="*/ 81752 w 778568"/>
                <a:gd name="connsiteY25" fmla="*/ 566541 h 607069"/>
                <a:gd name="connsiteX26" fmla="*/ 123805 w 778568"/>
                <a:gd name="connsiteY26" fmla="*/ 524489 h 607069"/>
                <a:gd name="connsiteX27" fmla="*/ 81752 w 778568"/>
                <a:gd name="connsiteY27" fmla="*/ 483222 h 607069"/>
                <a:gd name="connsiteX28" fmla="*/ 295552 w 778568"/>
                <a:gd name="connsiteY28" fmla="*/ 82739 h 607069"/>
                <a:gd name="connsiteX29" fmla="*/ 254286 w 778568"/>
                <a:gd name="connsiteY29" fmla="*/ 39901 h 607069"/>
                <a:gd name="connsiteX30" fmla="*/ 211840 w 778568"/>
                <a:gd name="connsiteY30" fmla="*/ 81167 h 607069"/>
                <a:gd name="connsiteX31" fmla="*/ 252714 w 778568"/>
                <a:gd name="connsiteY31" fmla="*/ 124006 h 607069"/>
                <a:gd name="connsiteX32" fmla="*/ 295552 w 778568"/>
                <a:gd name="connsiteY32" fmla="*/ 82739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8568" h="607069">
                  <a:moveTo>
                    <a:pt x="738481" y="504052"/>
                  </a:moveTo>
                  <a:cubicBezTo>
                    <a:pt x="738481" y="369641"/>
                    <a:pt x="738481" y="237587"/>
                    <a:pt x="738481" y="103569"/>
                  </a:cubicBezTo>
                  <a:cubicBezTo>
                    <a:pt x="731799" y="103176"/>
                    <a:pt x="725511" y="102783"/>
                    <a:pt x="719223" y="102783"/>
                  </a:cubicBezTo>
                  <a:cubicBezTo>
                    <a:pt x="596602" y="102783"/>
                    <a:pt x="474374" y="102783"/>
                    <a:pt x="351754" y="102390"/>
                  </a:cubicBezTo>
                  <a:cubicBezTo>
                    <a:pt x="338391" y="102390"/>
                    <a:pt x="331710" y="105534"/>
                    <a:pt x="325814" y="118897"/>
                  </a:cubicBezTo>
                  <a:cubicBezTo>
                    <a:pt x="310094" y="154268"/>
                    <a:pt x="270792" y="170775"/>
                    <a:pt x="231884" y="161342"/>
                  </a:cubicBezTo>
                  <a:cubicBezTo>
                    <a:pt x="196512" y="153089"/>
                    <a:pt x="171359" y="119683"/>
                    <a:pt x="171752" y="81560"/>
                  </a:cubicBezTo>
                  <a:cubicBezTo>
                    <a:pt x="171752" y="42259"/>
                    <a:pt x="196905" y="10817"/>
                    <a:pt x="234635" y="2171"/>
                  </a:cubicBezTo>
                  <a:cubicBezTo>
                    <a:pt x="271578" y="-6475"/>
                    <a:pt x="310880" y="11211"/>
                    <a:pt x="326208" y="46189"/>
                  </a:cubicBezTo>
                  <a:cubicBezTo>
                    <a:pt x="332103" y="59944"/>
                    <a:pt x="339177" y="63875"/>
                    <a:pt x="353719" y="63482"/>
                  </a:cubicBezTo>
                  <a:cubicBezTo>
                    <a:pt x="484593" y="62695"/>
                    <a:pt x="615860" y="63088"/>
                    <a:pt x="746734" y="63088"/>
                  </a:cubicBezTo>
                  <a:cubicBezTo>
                    <a:pt x="774638" y="63088"/>
                    <a:pt x="778568" y="67019"/>
                    <a:pt x="778568" y="94923"/>
                  </a:cubicBezTo>
                  <a:cubicBezTo>
                    <a:pt x="778568" y="233657"/>
                    <a:pt x="778568" y="372785"/>
                    <a:pt x="778568" y="511519"/>
                  </a:cubicBezTo>
                  <a:cubicBezTo>
                    <a:pt x="778568" y="540995"/>
                    <a:pt x="773852" y="545712"/>
                    <a:pt x="744376" y="545712"/>
                  </a:cubicBezTo>
                  <a:cubicBezTo>
                    <a:pt x="556908" y="545712"/>
                    <a:pt x="369832" y="545712"/>
                    <a:pt x="182364" y="545319"/>
                  </a:cubicBezTo>
                  <a:cubicBezTo>
                    <a:pt x="168608" y="545319"/>
                    <a:pt x="160355" y="547677"/>
                    <a:pt x="154067" y="561825"/>
                  </a:cubicBezTo>
                  <a:cubicBezTo>
                    <a:pt x="138346" y="596804"/>
                    <a:pt x="99045" y="613703"/>
                    <a:pt x="62101" y="604664"/>
                  </a:cubicBezTo>
                  <a:cubicBezTo>
                    <a:pt x="24372" y="595625"/>
                    <a:pt x="-388" y="563397"/>
                    <a:pt x="5" y="524489"/>
                  </a:cubicBezTo>
                  <a:cubicBezTo>
                    <a:pt x="5" y="486366"/>
                    <a:pt x="25944" y="453353"/>
                    <a:pt x="61315" y="445493"/>
                  </a:cubicBezTo>
                  <a:cubicBezTo>
                    <a:pt x="100617" y="436846"/>
                    <a:pt x="138739" y="454139"/>
                    <a:pt x="155246" y="489117"/>
                  </a:cubicBezTo>
                  <a:cubicBezTo>
                    <a:pt x="159962" y="499336"/>
                    <a:pt x="163499" y="506017"/>
                    <a:pt x="177255" y="506017"/>
                  </a:cubicBezTo>
                  <a:cubicBezTo>
                    <a:pt x="359221" y="505624"/>
                    <a:pt x="541187" y="505624"/>
                    <a:pt x="723546" y="505624"/>
                  </a:cubicBezTo>
                  <a:cubicBezTo>
                    <a:pt x="727869" y="505231"/>
                    <a:pt x="732193" y="504445"/>
                    <a:pt x="738481" y="504052"/>
                  </a:cubicBezTo>
                  <a:close/>
                  <a:moveTo>
                    <a:pt x="81752" y="483222"/>
                  </a:moveTo>
                  <a:cubicBezTo>
                    <a:pt x="56992" y="483222"/>
                    <a:pt x="39699" y="500515"/>
                    <a:pt x="39699" y="524882"/>
                  </a:cubicBezTo>
                  <a:cubicBezTo>
                    <a:pt x="39699" y="548856"/>
                    <a:pt x="57778" y="566934"/>
                    <a:pt x="81752" y="566541"/>
                  </a:cubicBezTo>
                  <a:cubicBezTo>
                    <a:pt x="106119" y="566541"/>
                    <a:pt x="123805" y="548856"/>
                    <a:pt x="123805" y="524489"/>
                  </a:cubicBezTo>
                  <a:cubicBezTo>
                    <a:pt x="123805" y="500515"/>
                    <a:pt x="106119" y="483222"/>
                    <a:pt x="81752" y="483222"/>
                  </a:cubicBezTo>
                  <a:close/>
                  <a:moveTo>
                    <a:pt x="295552" y="82739"/>
                  </a:moveTo>
                  <a:cubicBezTo>
                    <a:pt x="295945" y="58372"/>
                    <a:pt x="278653" y="40294"/>
                    <a:pt x="254286" y="39901"/>
                  </a:cubicBezTo>
                  <a:cubicBezTo>
                    <a:pt x="229526" y="39508"/>
                    <a:pt x="212233" y="56407"/>
                    <a:pt x="211840" y="81167"/>
                  </a:cubicBezTo>
                  <a:cubicBezTo>
                    <a:pt x="211447" y="106320"/>
                    <a:pt x="228347" y="123613"/>
                    <a:pt x="252714" y="124006"/>
                  </a:cubicBezTo>
                  <a:cubicBezTo>
                    <a:pt x="277474" y="124006"/>
                    <a:pt x="295159" y="107106"/>
                    <a:pt x="295552" y="827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591B64-8B87-4209-AFE1-AD0D6BB2A50B}"/>
                </a:ext>
              </a:extLst>
            </p:cNvPr>
            <p:cNvSpPr/>
            <p:nvPr/>
          </p:nvSpPr>
          <p:spPr>
            <a:xfrm>
              <a:off x="4082346" y="3277979"/>
              <a:ext cx="1739884" cy="170017"/>
            </a:xfrm>
            <a:custGeom>
              <a:avLst/>
              <a:gdLst>
                <a:gd name="connsiteX0" fmla="*/ 162315 w 1739884"/>
                <a:gd name="connsiteY0" fmla="*/ 68094 h 170017"/>
                <a:gd name="connsiteX1" fmla="*/ 419741 w 1739884"/>
                <a:gd name="connsiteY1" fmla="*/ 68094 h 170017"/>
                <a:gd name="connsiteX2" fmla="*/ 1555556 w 1739884"/>
                <a:gd name="connsiteY2" fmla="*/ 62985 h 170017"/>
                <a:gd name="connsiteX3" fmla="*/ 1584639 w 1739884"/>
                <a:gd name="connsiteY3" fmla="*/ 44906 h 170017"/>
                <a:gd name="connsiteX4" fmla="*/ 1676997 w 1739884"/>
                <a:gd name="connsiteY4" fmla="*/ 2067 h 170017"/>
                <a:gd name="connsiteX5" fmla="*/ 1739880 w 1739884"/>
                <a:gd name="connsiteY5" fmla="*/ 82635 h 170017"/>
                <a:gd name="connsiteX6" fmla="*/ 1677783 w 1739884"/>
                <a:gd name="connsiteY6" fmla="*/ 161632 h 170017"/>
                <a:gd name="connsiteX7" fmla="*/ 1585425 w 1739884"/>
                <a:gd name="connsiteY7" fmla="*/ 119579 h 170017"/>
                <a:gd name="connsiteX8" fmla="*/ 1555948 w 1739884"/>
                <a:gd name="connsiteY8" fmla="*/ 102286 h 170017"/>
                <a:gd name="connsiteX9" fmla="*/ 184717 w 1739884"/>
                <a:gd name="connsiteY9" fmla="*/ 107788 h 170017"/>
                <a:gd name="connsiteX10" fmla="*/ 154062 w 1739884"/>
                <a:gd name="connsiteY10" fmla="*/ 126653 h 170017"/>
                <a:gd name="connsiteX11" fmla="*/ 61310 w 1739884"/>
                <a:gd name="connsiteY11" fmla="*/ 167134 h 170017"/>
                <a:gd name="connsiteX12" fmla="*/ 0 w 1739884"/>
                <a:gd name="connsiteY12" fmla="*/ 88138 h 170017"/>
                <a:gd name="connsiteX13" fmla="*/ 61310 w 1739884"/>
                <a:gd name="connsiteY13" fmla="*/ 9141 h 170017"/>
                <a:gd name="connsiteX14" fmla="*/ 155634 w 1739884"/>
                <a:gd name="connsiteY14" fmla="*/ 51587 h 170017"/>
                <a:gd name="connsiteX15" fmla="*/ 162315 w 1739884"/>
                <a:gd name="connsiteY15" fmla="*/ 68094 h 170017"/>
                <a:gd name="connsiteX16" fmla="*/ 124193 w 1739884"/>
                <a:gd name="connsiteY16" fmla="*/ 87745 h 170017"/>
                <a:gd name="connsiteX17" fmla="*/ 81354 w 1739884"/>
                <a:gd name="connsiteY17" fmla="*/ 45692 h 170017"/>
                <a:gd name="connsiteX18" fmla="*/ 38909 w 1739884"/>
                <a:gd name="connsiteY18" fmla="*/ 87745 h 170017"/>
                <a:gd name="connsiteX19" fmla="*/ 82533 w 1739884"/>
                <a:gd name="connsiteY19" fmla="*/ 130583 h 170017"/>
                <a:gd name="connsiteX20" fmla="*/ 124193 w 1739884"/>
                <a:gd name="connsiteY20" fmla="*/ 87745 h 170017"/>
                <a:gd name="connsiteX21" fmla="*/ 1657740 w 1739884"/>
                <a:gd name="connsiteY21" fmla="*/ 123902 h 170017"/>
                <a:gd name="connsiteX22" fmla="*/ 1699792 w 1739884"/>
                <a:gd name="connsiteY22" fmla="*/ 81456 h 170017"/>
                <a:gd name="connsiteX23" fmla="*/ 1656561 w 1739884"/>
                <a:gd name="connsiteY23" fmla="*/ 40190 h 170017"/>
                <a:gd name="connsiteX24" fmla="*/ 1614901 w 1739884"/>
                <a:gd name="connsiteY24" fmla="*/ 82242 h 170017"/>
                <a:gd name="connsiteX25" fmla="*/ 1657740 w 1739884"/>
                <a:gd name="connsiteY25" fmla="*/ 123902 h 17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39884" h="170017">
                  <a:moveTo>
                    <a:pt x="162315" y="68094"/>
                  </a:moveTo>
                  <a:cubicBezTo>
                    <a:pt x="248386" y="68094"/>
                    <a:pt x="334063" y="68487"/>
                    <a:pt x="419741" y="68094"/>
                  </a:cubicBezTo>
                  <a:cubicBezTo>
                    <a:pt x="798215" y="66522"/>
                    <a:pt x="1176689" y="64557"/>
                    <a:pt x="1555556" y="62985"/>
                  </a:cubicBezTo>
                  <a:cubicBezTo>
                    <a:pt x="1570097" y="62985"/>
                    <a:pt x="1577957" y="60233"/>
                    <a:pt x="1584639" y="44906"/>
                  </a:cubicBezTo>
                  <a:cubicBezTo>
                    <a:pt x="1599180" y="10713"/>
                    <a:pt x="1638482" y="-6186"/>
                    <a:pt x="1676997" y="2067"/>
                  </a:cubicBezTo>
                  <a:cubicBezTo>
                    <a:pt x="1712762" y="9928"/>
                    <a:pt x="1740273" y="45299"/>
                    <a:pt x="1739880" y="82635"/>
                  </a:cubicBezTo>
                  <a:cubicBezTo>
                    <a:pt x="1739487" y="119972"/>
                    <a:pt x="1713548" y="152592"/>
                    <a:pt x="1677783" y="161632"/>
                  </a:cubicBezTo>
                  <a:cubicBezTo>
                    <a:pt x="1640840" y="171064"/>
                    <a:pt x="1600359" y="154164"/>
                    <a:pt x="1585425" y="119579"/>
                  </a:cubicBezTo>
                  <a:cubicBezTo>
                    <a:pt x="1578744" y="103858"/>
                    <a:pt x="1570490" y="102286"/>
                    <a:pt x="1555948" y="102286"/>
                  </a:cubicBezTo>
                  <a:cubicBezTo>
                    <a:pt x="1098871" y="104251"/>
                    <a:pt x="641794" y="106216"/>
                    <a:pt x="184717" y="107788"/>
                  </a:cubicBezTo>
                  <a:cubicBezTo>
                    <a:pt x="168997" y="107788"/>
                    <a:pt x="161136" y="112112"/>
                    <a:pt x="154062" y="126653"/>
                  </a:cubicBezTo>
                  <a:cubicBezTo>
                    <a:pt x="137948" y="161239"/>
                    <a:pt x="98647" y="176959"/>
                    <a:pt x="61310" y="167134"/>
                  </a:cubicBezTo>
                  <a:cubicBezTo>
                    <a:pt x="24760" y="157701"/>
                    <a:pt x="0" y="125867"/>
                    <a:pt x="0" y="88138"/>
                  </a:cubicBezTo>
                  <a:cubicBezTo>
                    <a:pt x="0" y="50408"/>
                    <a:pt x="25939" y="17395"/>
                    <a:pt x="61310" y="9141"/>
                  </a:cubicBezTo>
                  <a:cubicBezTo>
                    <a:pt x="100612" y="102"/>
                    <a:pt x="138341" y="17002"/>
                    <a:pt x="155634" y="51587"/>
                  </a:cubicBezTo>
                  <a:cubicBezTo>
                    <a:pt x="157599" y="57089"/>
                    <a:pt x="159957" y="62199"/>
                    <a:pt x="162315" y="68094"/>
                  </a:cubicBezTo>
                  <a:close/>
                  <a:moveTo>
                    <a:pt x="124193" y="87745"/>
                  </a:moveTo>
                  <a:cubicBezTo>
                    <a:pt x="123800" y="64557"/>
                    <a:pt x="104935" y="45692"/>
                    <a:pt x="81354" y="45692"/>
                  </a:cubicBezTo>
                  <a:cubicBezTo>
                    <a:pt x="57773" y="45692"/>
                    <a:pt x="38909" y="64557"/>
                    <a:pt x="38909" y="87745"/>
                  </a:cubicBezTo>
                  <a:cubicBezTo>
                    <a:pt x="38516" y="111719"/>
                    <a:pt x="58559" y="131369"/>
                    <a:pt x="82533" y="130583"/>
                  </a:cubicBezTo>
                  <a:cubicBezTo>
                    <a:pt x="105721" y="130190"/>
                    <a:pt x="124586" y="110932"/>
                    <a:pt x="124193" y="87745"/>
                  </a:cubicBezTo>
                  <a:close/>
                  <a:moveTo>
                    <a:pt x="1657740" y="123902"/>
                  </a:moveTo>
                  <a:cubicBezTo>
                    <a:pt x="1681713" y="123509"/>
                    <a:pt x="1700185" y="105037"/>
                    <a:pt x="1699792" y="81456"/>
                  </a:cubicBezTo>
                  <a:cubicBezTo>
                    <a:pt x="1699399" y="57875"/>
                    <a:pt x="1680928" y="40190"/>
                    <a:pt x="1656561" y="40190"/>
                  </a:cubicBezTo>
                  <a:cubicBezTo>
                    <a:pt x="1632194" y="40583"/>
                    <a:pt x="1614508" y="58268"/>
                    <a:pt x="1614901" y="82242"/>
                  </a:cubicBezTo>
                  <a:cubicBezTo>
                    <a:pt x="1615294" y="106609"/>
                    <a:pt x="1633373" y="124295"/>
                    <a:pt x="1657740" y="12390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03A248F-181E-4ADF-9692-8F57E8E4AB07}"/>
                </a:ext>
              </a:extLst>
            </p:cNvPr>
            <p:cNvSpPr/>
            <p:nvPr/>
          </p:nvSpPr>
          <p:spPr>
            <a:xfrm>
              <a:off x="6035236" y="3659260"/>
              <a:ext cx="1497186" cy="326820"/>
            </a:xfrm>
            <a:custGeom>
              <a:avLst/>
              <a:gdLst>
                <a:gd name="connsiteX0" fmla="*/ 162713 w 1497186"/>
                <a:gd name="connsiteY0" fmla="*/ 264546 h 326820"/>
                <a:gd name="connsiteX1" fmla="*/ 62101 w 1497186"/>
                <a:gd name="connsiteY1" fmla="*/ 323891 h 326820"/>
                <a:gd name="connsiteX2" fmla="*/ 5 w 1497186"/>
                <a:gd name="connsiteY2" fmla="*/ 243323 h 326820"/>
                <a:gd name="connsiteX3" fmla="*/ 64459 w 1497186"/>
                <a:gd name="connsiteY3" fmla="*/ 164720 h 326820"/>
                <a:gd name="connsiteX4" fmla="*/ 154853 w 1497186"/>
                <a:gd name="connsiteY4" fmla="*/ 207166 h 326820"/>
                <a:gd name="connsiteX5" fmla="*/ 183543 w 1497186"/>
                <a:gd name="connsiteY5" fmla="*/ 225245 h 326820"/>
                <a:gd name="connsiteX6" fmla="*/ 1226606 w 1497186"/>
                <a:gd name="connsiteY6" fmla="*/ 225245 h 326820"/>
                <a:gd name="connsiteX7" fmla="*/ 1259226 w 1497186"/>
                <a:gd name="connsiteY7" fmla="*/ 211882 h 326820"/>
                <a:gd name="connsiteX8" fmla="*/ 1334686 w 1497186"/>
                <a:gd name="connsiteY8" fmla="*/ 137209 h 326820"/>
                <a:gd name="connsiteX9" fmla="*/ 1339795 w 1497186"/>
                <a:gd name="connsiteY9" fmla="*/ 114021 h 326820"/>
                <a:gd name="connsiteX10" fmla="*/ 1369271 w 1497186"/>
                <a:gd name="connsiteY10" fmla="*/ 13802 h 326820"/>
                <a:gd name="connsiteX11" fmla="*/ 1470276 w 1497186"/>
                <a:gd name="connsiteY11" fmla="*/ 22448 h 326820"/>
                <a:gd name="connsiteX12" fmla="*/ 1484817 w 1497186"/>
                <a:gd name="connsiteY12" fmla="*/ 124239 h 326820"/>
                <a:gd name="connsiteX13" fmla="*/ 1385778 w 1497186"/>
                <a:gd name="connsiteY13" fmla="*/ 158432 h 326820"/>
                <a:gd name="connsiteX14" fmla="*/ 1363769 w 1497186"/>
                <a:gd name="connsiteY14" fmla="*/ 163148 h 326820"/>
                <a:gd name="connsiteX15" fmla="*/ 1277698 w 1497186"/>
                <a:gd name="connsiteY15" fmla="*/ 249218 h 326820"/>
                <a:gd name="connsiteX16" fmla="*/ 1239576 w 1497186"/>
                <a:gd name="connsiteY16" fmla="*/ 264939 h 326820"/>
                <a:gd name="connsiteX17" fmla="*/ 186687 w 1497186"/>
                <a:gd name="connsiteY17" fmla="*/ 264546 h 326820"/>
                <a:gd name="connsiteX18" fmla="*/ 162713 w 1497186"/>
                <a:gd name="connsiteY18" fmla="*/ 264546 h 326820"/>
                <a:gd name="connsiteX19" fmla="*/ 124591 w 1497186"/>
                <a:gd name="connsiteY19" fmla="*/ 245288 h 326820"/>
                <a:gd name="connsiteX20" fmla="*/ 82931 w 1497186"/>
                <a:gd name="connsiteY20" fmla="*/ 202449 h 326820"/>
                <a:gd name="connsiteX21" fmla="*/ 39699 w 1497186"/>
                <a:gd name="connsiteY21" fmla="*/ 243716 h 326820"/>
                <a:gd name="connsiteX22" fmla="*/ 82538 w 1497186"/>
                <a:gd name="connsiteY22" fmla="*/ 287734 h 326820"/>
                <a:gd name="connsiteX23" fmla="*/ 124591 w 1497186"/>
                <a:gd name="connsiteY23" fmla="*/ 245288 h 326820"/>
                <a:gd name="connsiteX24" fmla="*/ 1416040 w 1497186"/>
                <a:gd name="connsiteY24" fmla="*/ 39741 h 326820"/>
                <a:gd name="connsiteX25" fmla="*/ 1371236 w 1497186"/>
                <a:gd name="connsiteY25" fmla="*/ 80222 h 326820"/>
                <a:gd name="connsiteX26" fmla="*/ 1412110 w 1497186"/>
                <a:gd name="connsiteY26" fmla="*/ 124239 h 326820"/>
                <a:gd name="connsiteX27" fmla="*/ 1456913 w 1497186"/>
                <a:gd name="connsiteY27" fmla="*/ 84152 h 326820"/>
                <a:gd name="connsiteX28" fmla="*/ 1416040 w 1497186"/>
                <a:gd name="connsiteY28" fmla="*/ 39741 h 3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97186" h="326820">
                  <a:moveTo>
                    <a:pt x="162713" y="264546"/>
                  </a:moveTo>
                  <a:cubicBezTo>
                    <a:pt x="141097" y="314852"/>
                    <a:pt x="106119" y="334896"/>
                    <a:pt x="62101" y="323891"/>
                  </a:cubicBezTo>
                  <a:cubicBezTo>
                    <a:pt x="24765" y="314852"/>
                    <a:pt x="-388" y="281839"/>
                    <a:pt x="5" y="243323"/>
                  </a:cubicBezTo>
                  <a:cubicBezTo>
                    <a:pt x="791" y="204808"/>
                    <a:pt x="26337" y="173759"/>
                    <a:pt x="64459" y="164720"/>
                  </a:cubicBezTo>
                  <a:cubicBezTo>
                    <a:pt x="100224" y="156074"/>
                    <a:pt x="139918" y="173366"/>
                    <a:pt x="154853" y="207166"/>
                  </a:cubicBezTo>
                  <a:cubicBezTo>
                    <a:pt x="161141" y="221707"/>
                    <a:pt x="169001" y="225245"/>
                    <a:pt x="183543" y="225245"/>
                  </a:cubicBezTo>
                  <a:cubicBezTo>
                    <a:pt x="531362" y="224851"/>
                    <a:pt x="878787" y="224851"/>
                    <a:pt x="1226606" y="225245"/>
                  </a:cubicBezTo>
                  <a:cubicBezTo>
                    <a:pt x="1240362" y="225245"/>
                    <a:pt x="1249794" y="221314"/>
                    <a:pt x="1259226" y="211882"/>
                  </a:cubicBezTo>
                  <a:cubicBezTo>
                    <a:pt x="1283593" y="186336"/>
                    <a:pt x="1309139" y="161576"/>
                    <a:pt x="1334686" y="137209"/>
                  </a:cubicBezTo>
                  <a:cubicBezTo>
                    <a:pt x="1342546" y="129742"/>
                    <a:pt x="1344118" y="124239"/>
                    <a:pt x="1339795" y="114021"/>
                  </a:cubicBezTo>
                  <a:cubicBezTo>
                    <a:pt x="1323681" y="76292"/>
                    <a:pt x="1335864" y="36597"/>
                    <a:pt x="1369271" y="13802"/>
                  </a:cubicBezTo>
                  <a:cubicBezTo>
                    <a:pt x="1400319" y="-7421"/>
                    <a:pt x="1442765" y="-3884"/>
                    <a:pt x="1470276" y="22448"/>
                  </a:cubicBezTo>
                  <a:cubicBezTo>
                    <a:pt x="1499752" y="50353"/>
                    <a:pt x="1505647" y="90833"/>
                    <a:pt x="1484817" y="124239"/>
                  </a:cubicBezTo>
                  <a:cubicBezTo>
                    <a:pt x="1463987" y="158039"/>
                    <a:pt x="1423900" y="172580"/>
                    <a:pt x="1385778" y="158432"/>
                  </a:cubicBezTo>
                  <a:cubicBezTo>
                    <a:pt x="1376345" y="154895"/>
                    <a:pt x="1370843" y="156074"/>
                    <a:pt x="1363769" y="163148"/>
                  </a:cubicBezTo>
                  <a:cubicBezTo>
                    <a:pt x="1335472" y="192231"/>
                    <a:pt x="1305995" y="220135"/>
                    <a:pt x="1277698" y="249218"/>
                  </a:cubicBezTo>
                  <a:cubicBezTo>
                    <a:pt x="1266694" y="260616"/>
                    <a:pt x="1255296" y="264939"/>
                    <a:pt x="1239576" y="264939"/>
                  </a:cubicBezTo>
                  <a:cubicBezTo>
                    <a:pt x="888613" y="264546"/>
                    <a:pt x="537650" y="264546"/>
                    <a:pt x="186687" y="264546"/>
                  </a:cubicBezTo>
                  <a:cubicBezTo>
                    <a:pt x="179220" y="264546"/>
                    <a:pt x="171359" y="264546"/>
                    <a:pt x="162713" y="264546"/>
                  </a:cubicBezTo>
                  <a:close/>
                  <a:moveTo>
                    <a:pt x="124591" y="245288"/>
                  </a:moveTo>
                  <a:cubicBezTo>
                    <a:pt x="124984" y="222100"/>
                    <a:pt x="106119" y="203236"/>
                    <a:pt x="82931" y="202449"/>
                  </a:cubicBezTo>
                  <a:cubicBezTo>
                    <a:pt x="59350" y="202057"/>
                    <a:pt x="40485" y="220135"/>
                    <a:pt x="39699" y="243716"/>
                  </a:cubicBezTo>
                  <a:cubicBezTo>
                    <a:pt x="38913" y="267297"/>
                    <a:pt x="58957" y="287734"/>
                    <a:pt x="82538" y="287734"/>
                  </a:cubicBezTo>
                  <a:cubicBezTo>
                    <a:pt x="104940" y="287734"/>
                    <a:pt x="124591" y="268476"/>
                    <a:pt x="124591" y="245288"/>
                  </a:cubicBezTo>
                  <a:close/>
                  <a:moveTo>
                    <a:pt x="1416040" y="39741"/>
                  </a:moveTo>
                  <a:cubicBezTo>
                    <a:pt x="1393245" y="38562"/>
                    <a:pt x="1372415" y="57427"/>
                    <a:pt x="1371236" y="80222"/>
                  </a:cubicBezTo>
                  <a:cubicBezTo>
                    <a:pt x="1370057" y="102624"/>
                    <a:pt x="1389315" y="123453"/>
                    <a:pt x="1412110" y="124239"/>
                  </a:cubicBezTo>
                  <a:cubicBezTo>
                    <a:pt x="1435297" y="125026"/>
                    <a:pt x="1455734" y="106947"/>
                    <a:pt x="1456913" y="84152"/>
                  </a:cubicBezTo>
                  <a:cubicBezTo>
                    <a:pt x="1458485" y="62143"/>
                    <a:pt x="1438835" y="40920"/>
                    <a:pt x="1416040" y="3974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C9C93-3365-445D-88BE-EAE181189D04}"/>
                </a:ext>
              </a:extLst>
            </p:cNvPr>
            <p:cNvSpPr/>
            <p:nvPr/>
          </p:nvSpPr>
          <p:spPr>
            <a:xfrm>
              <a:off x="4336229" y="3509502"/>
              <a:ext cx="1387389" cy="316398"/>
            </a:xfrm>
            <a:custGeom>
              <a:avLst/>
              <a:gdLst>
                <a:gd name="connsiteX0" fmla="*/ 671668 w 1387389"/>
                <a:gd name="connsiteY0" fmla="*/ 101857 h 316398"/>
                <a:gd name="connsiteX1" fmla="*/ 652017 w 1387389"/>
                <a:gd name="connsiteY1" fmla="*/ 101857 h 316398"/>
                <a:gd name="connsiteX2" fmla="*/ 180792 w 1387389"/>
                <a:gd name="connsiteY2" fmla="*/ 101464 h 316398"/>
                <a:gd name="connsiteX3" fmla="*/ 154460 w 1387389"/>
                <a:gd name="connsiteY3" fmla="*/ 117970 h 316398"/>
                <a:gd name="connsiteX4" fmla="*/ 62887 w 1387389"/>
                <a:gd name="connsiteY4" fmla="*/ 161988 h 316398"/>
                <a:gd name="connsiteX5" fmla="*/ 5 w 1387389"/>
                <a:gd name="connsiteY5" fmla="*/ 80241 h 316398"/>
                <a:gd name="connsiteX6" fmla="*/ 62101 w 1387389"/>
                <a:gd name="connsiteY6" fmla="*/ 2031 h 316398"/>
                <a:gd name="connsiteX7" fmla="*/ 154853 w 1387389"/>
                <a:gd name="connsiteY7" fmla="*/ 46835 h 316398"/>
                <a:gd name="connsiteX8" fmla="*/ 179613 w 1387389"/>
                <a:gd name="connsiteY8" fmla="*/ 62162 h 316398"/>
                <a:gd name="connsiteX9" fmla="*/ 676384 w 1387389"/>
                <a:gd name="connsiteY9" fmla="*/ 61769 h 316398"/>
                <a:gd name="connsiteX10" fmla="*/ 712935 w 1387389"/>
                <a:gd name="connsiteY10" fmla="*/ 99106 h 316398"/>
                <a:gd name="connsiteX11" fmla="*/ 712935 w 1387389"/>
                <a:gd name="connsiteY11" fmla="*/ 213473 h 316398"/>
                <a:gd name="connsiteX12" fmla="*/ 1223462 w 1387389"/>
                <a:gd name="connsiteY12" fmla="*/ 213473 h 316398"/>
                <a:gd name="connsiteX13" fmla="*/ 1328397 w 1387389"/>
                <a:gd name="connsiteY13" fmla="*/ 155307 h 316398"/>
                <a:gd name="connsiteX14" fmla="*/ 1387349 w 1387389"/>
                <a:gd name="connsiteY14" fmla="*/ 236268 h 316398"/>
                <a:gd name="connsiteX15" fmla="*/ 1321716 w 1387389"/>
                <a:gd name="connsiteY15" fmla="*/ 314085 h 316398"/>
                <a:gd name="connsiteX16" fmla="*/ 1223462 w 1387389"/>
                <a:gd name="connsiteY16" fmla="*/ 253561 h 316398"/>
                <a:gd name="connsiteX17" fmla="*/ 1200667 w 1387389"/>
                <a:gd name="connsiteY17" fmla="*/ 253561 h 316398"/>
                <a:gd name="connsiteX18" fmla="*/ 705860 w 1387389"/>
                <a:gd name="connsiteY18" fmla="*/ 253561 h 316398"/>
                <a:gd name="connsiteX19" fmla="*/ 673240 w 1387389"/>
                <a:gd name="connsiteY19" fmla="*/ 220547 h 316398"/>
                <a:gd name="connsiteX20" fmla="*/ 672847 w 1387389"/>
                <a:gd name="connsiteY20" fmla="*/ 108538 h 316398"/>
                <a:gd name="connsiteX21" fmla="*/ 671668 w 1387389"/>
                <a:gd name="connsiteY21" fmla="*/ 101857 h 316398"/>
                <a:gd name="connsiteX22" fmla="*/ 1348441 w 1387389"/>
                <a:gd name="connsiteY22" fmla="*/ 234303 h 316398"/>
                <a:gd name="connsiteX23" fmla="*/ 1305995 w 1387389"/>
                <a:gd name="connsiteY23" fmla="*/ 191464 h 316398"/>
                <a:gd name="connsiteX24" fmla="*/ 1263157 w 1387389"/>
                <a:gd name="connsiteY24" fmla="*/ 233517 h 316398"/>
                <a:gd name="connsiteX25" fmla="*/ 1305602 w 1387389"/>
                <a:gd name="connsiteY25" fmla="*/ 276355 h 316398"/>
                <a:gd name="connsiteX26" fmla="*/ 1348441 w 1387389"/>
                <a:gd name="connsiteY26" fmla="*/ 234303 h 316398"/>
                <a:gd name="connsiteX27" fmla="*/ 80966 w 1387389"/>
                <a:gd name="connsiteY27" fmla="*/ 39760 h 316398"/>
                <a:gd name="connsiteX28" fmla="*/ 39699 w 1387389"/>
                <a:gd name="connsiteY28" fmla="*/ 82206 h 316398"/>
                <a:gd name="connsiteX29" fmla="*/ 81752 w 1387389"/>
                <a:gd name="connsiteY29" fmla="*/ 124258 h 316398"/>
                <a:gd name="connsiteX30" fmla="*/ 123411 w 1387389"/>
                <a:gd name="connsiteY30" fmla="*/ 81813 h 316398"/>
                <a:gd name="connsiteX31" fmla="*/ 80966 w 1387389"/>
                <a:gd name="connsiteY31" fmla="*/ 39760 h 31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7389" h="316398">
                  <a:moveTo>
                    <a:pt x="671668" y="101857"/>
                  </a:moveTo>
                  <a:cubicBezTo>
                    <a:pt x="664987" y="101857"/>
                    <a:pt x="658699" y="101857"/>
                    <a:pt x="652017" y="101857"/>
                  </a:cubicBezTo>
                  <a:cubicBezTo>
                    <a:pt x="494811" y="101857"/>
                    <a:pt x="337605" y="101857"/>
                    <a:pt x="180792" y="101464"/>
                  </a:cubicBezTo>
                  <a:cubicBezTo>
                    <a:pt x="167429" y="101464"/>
                    <a:pt x="160355" y="104608"/>
                    <a:pt x="154460" y="117970"/>
                  </a:cubicBezTo>
                  <a:cubicBezTo>
                    <a:pt x="138739" y="152949"/>
                    <a:pt x="99830" y="170634"/>
                    <a:pt x="62887" y="161988"/>
                  </a:cubicBezTo>
                  <a:cubicBezTo>
                    <a:pt x="24765" y="152949"/>
                    <a:pt x="-388" y="120721"/>
                    <a:pt x="5" y="80241"/>
                  </a:cubicBezTo>
                  <a:cubicBezTo>
                    <a:pt x="398" y="42118"/>
                    <a:pt x="26337" y="9498"/>
                    <a:pt x="62101" y="2031"/>
                  </a:cubicBezTo>
                  <a:cubicBezTo>
                    <a:pt x="101796" y="-6223"/>
                    <a:pt x="139525" y="11070"/>
                    <a:pt x="154853" y="46835"/>
                  </a:cubicBezTo>
                  <a:cubicBezTo>
                    <a:pt x="160355" y="59411"/>
                    <a:pt x="167036" y="62162"/>
                    <a:pt x="179613" y="62162"/>
                  </a:cubicBezTo>
                  <a:cubicBezTo>
                    <a:pt x="345072" y="61769"/>
                    <a:pt x="510925" y="61769"/>
                    <a:pt x="676384" y="61769"/>
                  </a:cubicBezTo>
                  <a:cubicBezTo>
                    <a:pt x="709791" y="61769"/>
                    <a:pt x="712935" y="65306"/>
                    <a:pt x="712935" y="99106"/>
                  </a:cubicBezTo>
                  <a:cubicBezTo>
                    <a:pt x="712935" y="136835"/>
                    <a:pt x="712935" y="174565"/>
                    <a:pt x="712935" y="213473"/>
                  </a:cubicBezTo>
                  <a:cubicBezTo>
                    <a:pt x="884683" y="213473"/>
                    <a:pt x="1054072" y="213473"/>
                    <a:pt x="1223462" y="213473"/>
                  </a:cubicBezTo>
                  <a:cubicBezTo>
                    <a:pt x="1252938" y="160809"/>
                    <a:pt x="1284379" y="143516"/>
                    <a:pt x="1328397" y="155307"/>
                  </a:cubicBezTo>
                  <a:cubicBezTo>
                    <a:pt x="1363376" y="164739"/>
                    <a:pt x="1388528" y="198931"/>
                    <a:pt x="1387349" y="236268"/>
                  </a:cubicBezTo>
                  <a:cubicBezTo>
                    <a:pt x="1386170" y="274784"/>
                    <a:pt x="1360231" y="305439"/>
                    <a:pt x="1321716" y="314085"/>
                  </a:cubicBezTo>
                  <a:cubicBezTo>
                    <a:pt x="1280842" y="323517"/>
                    <a:pt x="1249401" y="304260"/>
                    <a:pt x="1223462" y="253561"/>
                  </a:cubicBezTo>
                  <a:cubicBezTo>
                    <a:pt x="1215995" y="253561"/>
                    <a:pt x="1208527" y="253561"/>
                    <a:pt x="1200667" y="253561"/>
                  </a:cubicBezTo>
                  <a:cubicBezTo>
                    <a:pt x="1035600" y="253561"/>
                    <a:pt x="870534" y="253561"/>
                    <a:pt x="705860" y="253561"/>
                  </a:cubicBezTo>
                  <a:cubicBezTo>
                    <a:pt x="677563" y="253561"/>
                    <a:pt x="673240" y="249238"/>
                    <a:pt x="673240" y="220547"/>
                  </a:cubicBezTo>
                  <a:cubicBezTo>
                    <a:pt x="673240" y="183211"/>
                    <a:pt x="673240" y="145874"/>
                    <a:pt x="672847" y="108538"/>
                  </a:cubicBezTo>
                  <a:cubicBezTo>
                    <a:pt x="673240" y="107752"/>
                    <a:pt x="672847" y="106573"/>
                    <a:pt x="671668" y="101857"/>
                  </a:cubicBezTo>
                  <a:close/>
                  <a:moveTo>
                    <a:pt x="1348441" y="234303"/>
                  </a:moveTo>
                  <a:cubicBezTo>
                    <a:pt x="1348834" y="211115"/>
                    <a:pt x="1329576" y="191857"/>
                    <a:pt x="1305995" y="191464"/>
                  </a:cubicBezTo>
                  <a:cubicBezTo>
                    <a:pt x="1282414" y="191071"/>
                    <a:pt x="1263549" y="209936"/>
                    <a:pt x="1263157" y="233517"/>
                  </a:cubicBezTo>
                  <a:cubicBezTo>
                    <a:pt x="1263157" y="257098"/>
                    <a:pt x="1282021" y="276355"/>
                    <a:pt x="1305602" y="276355"/>
                  </a:cubicBezTo>
                  <a:cubicBezTo>
                    <a:pt x="1329183" y="276749"/>
                    <a:pt x="1348441" y="257884"/>
                    <a:pt x="1348441" y="234303"/>
                  </a:cubicBezTo>
                  <a:close/>
                  <a:moveTo>
                    <a:pt x="80966" y="39760"/>
                  </a:moveTo>
                  <a:cubicBezTo>
                    <a:pt x="56206" y="39760"/>
                    <a:pt x="39306" y="57053"/>
                    <a:pt x="39699" y="82206"/>
                  </a:cubicBezTo>
                  <a:cubicBezTo>
                    <a:pt x="39699" y="106573"/>
                    <a:pt x="57385" y="124258"/>
                    <a:pt x="81752" y="124258"/>
                  </a:cubicBezTo>
                  <a:cubicBezTo>
                    <a:pt x="106119" y="124258"/>
                    <a:pt x="123411" y="106180"/>
                    <a:pt x="123411" y="81813"/>
                  </a:cubicBezTo>
                  <a:cubicBezTo>
                    <a:pt x="123411" y="57053"/>
                    <a:pt x="105726" y="39760"/>
                    <a:pt x="80966" y="3976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A75A69-1EB8-4804-9B83-03EB1ED53008}"/>
                </a:ext>
              </a:extLst>
            </p:cNvPr>
            <p:cNvSpPr/>
            <p:nvPr/>
          </p:nvSpPr>
          <p:spPr>
            <a:xfrm>
              <a:off x="6636928" y="4011691"/>
              <a:ext cx="385191" cy="826314"/>
            </a:xfrm>
            <a:custGeom>
              <a:avLst/>
              <a:gdLst>
                <a:gd name="connsiteX0" fmla="*/ 221286 w 385191"/>
                <a:gd name="connsiteY0" fmla="*/ 103120 h 826314"/>
                <a:gd name="connsiteX1" fmla="*/ 117137 w 385191"/>
                <a:gd name="connsiteY1" fmla="*/ 103120 h 826314"/>
                <a:gd name="connsiteX2" fmla="*/ 117137 w 385191"/>
                <a:gd name="connsiteY2" fmla="*/ 393165 h 826314"/>
                <a:gd name="connsiteX3" fmla="*/ 137967 w 385191"/>
                <a:gd name="connsiteY3" fmla="*/ 393165 h 826314"/>
                <a:gd name="connsiteX4" fmla="*/ 279453 w 385191"/>
                <a:gd name="connsiteY4" fmla="*/ 393165 h 826314"/>
                <a:gd name="connsiteX5" fmla="*/ 308143 w 385191"/>
                <a:gd name="connsiteY5" fmla="*/ 421070 h 826314"/>
                <a:gd name="connsiteX6" fmla="*/ 308143 w 385191"/>
                <a:gd name="connsiteY6" fmla="*/ 737447 h 826314"/>
                <a:gd name="connsiteX7" fmla="*/ 279060 w 385191"/>
                <a:gd name="connsiteY7" fmla="*/ 764958 h 826314"/>
                <a:gd name="connsiteX8" fmla="*/ 180806 w 385191"/>
                <a:gd name="connsiteY8" fmla="*/ 764958 h 826314"/>
                <a:gd name="connsiteX9" fmla="*/ 154474 w 385191"/>
                <a:gd name="connsiteY9" fmla="*/ 780679 h 826314"/>
                <a:gd name="connsiteX10" fmla="*/ 60936 w 385191"/>
                <a:gd name="connsiteY10" fmla="*/ 823911 h 826314"/>
                <a:gd name="connsiteX11" fmla="*/ 19 w 385191"/>
                <a:gd name="connsiteY11" fmla="*/ 746486 h 826314"/>
                <a:gd name="connsiteX12" fmla="*/ 60936 w 385191"/>
                <a:gd name="connsiteY12" fmla="*/ 665132 h 826314"/>
                <a:gd name="connsiteX13" fmla="*/ 155653 w 385191"/>
                <a:gd name="connsiteY13" fmla="*/ 709150 h 826314"/>
                <a:gd name="connsiteX14" fmla="*/ 181592 w 385191"/>
                <a:gd name="connsiteY14" fmla="*/ 725264 h 826314"/>
                <a:gd name="connsiteX15" fmla="*/ 267269 w 385191"/>
                <a:gd name="connsiteY15" fmla="*/ 724871 h 826314"/>
                <a:gd name="connsiteX16" fmla="*/ 267269 w 385191"/>
                <a:gd name="connsiteY16" fmla="*/ 433253 h 826314"/>
                <a:gd name="connsiteX17" fmla="*/ 246832 w 385191"/>
                <a:gd name="connsiteY17" fmla="*/ 432467 h 826314"/>
                <a:gd name="connsiteX18" fmla="*/ 105347 w 385191"/>
                <a:gd name="connsiteY18" fmla="*/ 432467 h 826314"/>
                <a:gd name="connsiteX19" fmla="*/ 77050 w 385191"/>
                <a:gd name="connsiteY19" fmla="*/ 404956 h 826314"/>
                <a:gd name="connsiteX20" fmla="*/ 77050 w 385191"/>
                <a:gd name="connsiteY20" fmla="*/ 90543 h 826314"/>
                <a:gd name="connsiteX21" fmla="*/ 106919 w 385191"/>
                <a:gd name="connsiteY21" fmla="*/ 62246 h 826314"/>
                <a:gd name="connsiteX22" fmla="*/ 222073 w 385191"/>
                <a:gd name="connsiteY22" fmla="*/ 62246 h 826314"/>
                <a:gd name="connsiteX23" fmla="*/ 322292 w 385191"/>
                <a:gd name="connsiteY23" fmla="*/ 2508 h 826314"/>
                <a:gd name="connsiteX24" fmla="*/ 385174 w 385191"/>
                <a:gd name="connsiteY24" fmla="*/ 80325 h 826314"/>
                <a:gd name="connsiteX25" fmla="*/ 322292 w 385191"/>
                <a:gd name="connsiteY25" fmla="*/ 162072 h 826314"/>
                <a:gd name="connsiteX26" fmla="*/ 221286 w 385191"/>
                <a:gd name="connsiteY26" fmla="*/ 103120 h 826314"/>
                <a:gd name="connsiteX27" fmla="*/ 301462 w 385191"/>
                <a:gd name="connsiteY27" fmla="*/ 124343 h 826314"/>
                <a:gd name="connsiteX28" fmla="*/ 345086 w 385191"/>
                <a:gd name="connsiteY28" fmla="*/ 83076 h 826314"/>
                <a:gd name="connsiteX29" fmla="*/ 303820 w 385191"/>
                <a:gd name="connsiteY29" fmla="*/ 39451 h 826314"/>
                <a:gd name="connsiteX30" fmla="*/ 260195 w 385191"/>
                <a:gd name="connsiteY30" fmla="*/ 80718 h 826314"/>
                <a:gd name="connsiteX31" fmla="*/ 301462 w 385191"/>
                <a:gd name="connsiteY31" fmla="*/ 124343 h 826314"/>
                <a:gd name="connsiteX32" fmla="*/ 80587 w 385191"/>
                <a:gd name="connsiteY32" fmla="*/ 785788 h 826314"/>
                <a:gd name="connsiteX33" fmla="*/ 123425 w 385191"/>
                <a:gd name="connsiteY33" fmla="*/ 744521 h 826314"/>
                <a:gd name="connsiteX34" fmla="*/ 81373 w 385191"/>
                <a:gd name="connsiteY34" fmla="*/ 702469 h 826314"/>
                <a:gd name="connsiteX35" fmla="*/ 38534 w 385191"/>
                <a:gd name="connsiteY35" fmla="*/ 743735 h 826314"/>
                <a:gd name="connsiteX36" fmla="*/ 80587 w 385191"/>
                <a:gd name="connsiteY36" fmla="*/ 785788 h 82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5191" h="826314">
                  <a:moveTo>
                    <a:pt x="221286" y="103120"/>
                  </a:moveTo>
                  <a:cubicBezTo>
                    <a:pt x="187094" y="103120"/>
                    <a:pt x="152509" y="103120"/>
                    <a:pt x="117137" y="103120"/>
                  </a:cubicBezTo>
                  <a:cubicBezTo>
                    <a:pt x="117137" y="199409"/>
                    <a:pt x="117137" y="294912"/>
                    <a:pt x="117137" y="393165"/>
                  </a:cubicBezTo>
                  <a:cubicBezTo>
                    <a:pt x="124212" y="393165"/>
                    <a:pt x="130893" y="393165"/>
                    <a:pt x="137967" y="393165"/>
                  </a:cubicBezTo>
                  <a:cubicBezTo>
                    <a:pt x="185129" y="393165"/>
                    <a:pt x="232291" y="393165"/>
                    <a:pt x="279453" y="393165"/>
                  </a:cubicBezTo>
                  <a:cubicBezTo>
                    <a:pt x="301462" y="393165"/>
                    <a:pt x="307750" y="399454"/>
                    <a:pt x="308143" y="421070"/>
                  </a:cubicBezTo>
                  <a:cubicBezTo>
                    <a:pt x="308536" y="526398"/>
                    <a:pt x="308536" y="631726"/>
                    <a:pt x="308143" y="737447"/>
                  </a:cubicBezTo>
                  <a:cubicBezTo>
                    <a:pt x="308143" y="758670"/>
                    <a:pt x="301462" y="764565"/>
                    <a:pt x="279060" y="764958"/>
                  </a:cubicBezTo>
                  <a:cubicBezTo>
                    <a:pt x="246440" y="765351"/>
                    <a:pt x="213426" y="765351"/>
                    <a:pt x="180806" y="764958"/>
                  </a:cubicBezTo>
                  <a:cubicBezTo>
                    <a:pt x="167836" y="764565"/>
                    <a:pt x="160369" y="767316"/>
                    <a:pt x="154474" y="780679"/>
                  </a:cubicBezTo>
                  <a:cubicBezTo>
                    <a:pt x="138753" y="816050"/>
                    <a:pt x="99845" y="832950"/>
                    <a:pt x="60936" y="823911"/>
                  </a:cubicBezTo>
                  <a:cubicBezTo>
                    <a:pt x="26351" y="816050"/>
                    <a:pt x="805" y="783037"/>
                    <a:pt x="19" y="746486"/>
                  </a:cubicBezTo>
                  <a:cubicBezTo>
                    <a:pt x="-767" y="707185"/>
                    <a:pt x="23207" y="675351"/>
                    <a:pt x="60936" y="665132"/>
                  </a:cubicBezTo>
                  <a:cubicBezTo>
                    <a:pt x="99452" y="654914"/>
                    <a:pt x="139932" y="672993"/>
                    <a:pt x="155653" y="709150"/>
                  </a:cubicBezTo>
                  <a:cubicBezTo>
                    <a:pt x="161548" y="722512"/>
                    <a:pt x="168622" y="725657"/>
                    <a:pt x="181592" y="725264"/>
                  </a:cubicBezTo>
                  <a:cubicBezTo>
                    <a:pt x="209496" y="724477"/>
                    <a:pt x="237793" y="724871"/>
                    <a:pt x="267269" y="724871"/>
                  </a:cubicBezTo>
                  <a:cubicBezTo>
                    <a:pt x="267269" y="627403"/>
                    <a:pt x="267269" y="531507"/>
                    <a:pt x="267269" y="433253"/>
                  </a:cubicBezTo>
                  <a:cubicBezTo>
                    <a:pt x="260588" y="432860"/>
                    <a:pt x="253514" y="432467"/>
                    <a:pt x="246832" y="432467"/>
                  </a:cubicBezTo>
                  <a:cubicBezTo>
                    <a:pt x="199671" y="432467"/>
                    <a:pt x="152509" y="432467"/>
                    <a:pt x="105347" y="432467"/>
                  </a:cubicBezTo>
                  <a:cubicBezTo>
                    <a:pt x="82159" y="432467"/>
                    <a:pt x="77050" y="427751"/>
                    <a:pt x="77050" y="404956"/>
                  </a:cubicBezTo>
                  <a:cubicBezTo>
                    <a:pt x="77050" y="300021"/>
                    <a:pt x="77050" y="195479"/>
                    <a:pt x="77050" y="90543"/>
                  </a:cubicBezTo>
                  <a:cubicBezTo>
                    <a:pt x="77050" y="67749"/>
                    <a:pt x="83338" y="62246"/>
                    <a:pt x="106919" y="62246"/>
                  </a:cubicBezTo>
                  <a:cubicBezTo>
                    <a:pt x="145435" y="62246"/>
                    <a:pt x="183950" y="62246"/>
                    <a:pt x="222073" y="62246"/>
                  </a:cubicBezTo>
                  <a:cubicBezTo>
                    <a:pt x="246046" y="11547"/>
                    <a:pt x="278274" y="-7317"/>
                    <a:pt x="322292" y="2508"/>
                  </a:cubicBezTo>
                  <a:cubicBezTo>
                    <a:pt x="358842" y="10368"/>
                    <a:pt x="384388" y="42595"/>
                    <a:pt x="385174" y="80325"/>
                  </a:cubicBezTo>
                  <a:cubicBezTo>
                    <a:pt x="385960" y="119627"/>
                    <a:pt x="360807" y="152247"/>
                    <a:pt x="322292" y="162072"/>
                  </a:cubicBezTo>
                  <a:cubicBezTo>
                    <a:pt x="279846" y="172291"/>
                    <a:pt x="246046" y="152247"/>
                    <a:pt x="221286" y="103120"/>
                  </a:cubicBezTo>
                  <a:close/>
                  <a:moveTo>
                    <a:pt x="301462" y="124343"/>
                  </a:moveTo>
                  <a:cubicBezTo>
                    <a:pt x="325043" y="124736"/>
                    <a:pt x="344300" y="106657"/>
                    <a:pt x="345086" y="83076"/>
                  </a:cubicBezTo>
                  <a:cubicBezTo>
                    <a:pt x="345872" y="59495"/>
                    <a:pt x="327401" y="40237"/>
                    <a:pt x="303820" y="39451"/>
                  </a:cubicBezTo>
                  <a:cubicBezTo>
                    <a:pt x="280239" y="38665"/>
                    <a:pt x="260981" y="57137"/>
                    <a:pt x="260195" y="80718"/>
                  </a:cubicBezTo>
                  <a:cubicBezTo>
                    <a:pt x="259409" y="105085"/>
                    <a:pt x="277488" y="123950"/>
                    <a:pt x="301462" y="124343"/>
                  </a:cubicBezTo>
                  <a:close/>
                  <a:moveTo>
                    <a:pt x="80587" y="785788"/>
                  </a:moveTo>
                  <a:cubicBezTo>
                    <a:pt x="104954" y="785788"/>
                    <a:pt x="123033" y="768495"/>
                    <a:pt x="123425" y="744521"/>
                  </a:cubicBezTo>
                  <a:cubicBezTo>
                    <a:pt x="123819" y="720547"/>
                    <a:pt x="105740" y="702469"/>
                    <a:pt x="81373" y="702469"/>
                  </a:cubicBezTo>
                  <a:cubicBezTo>
                    <a:pt x="57006" y="702469"/>
                    <a:pt x="38927" y="720154"/>
                    <a:pt x="38534" y="743735"/>
                  </a:cubicBezTo>
                  <a:cubicBezTo>
                    <a:pt x="38534" y="768102"/>
                    <a:pt x="56220" y="785788"/>
                    <a:pt x="80587" y="7857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CE1B8C-99CD-4F27-875D-761499D50B23}"/>
                </a:ext>
              </a:extLst>
            </p:cNvPr>
            <p:cNvSpPr/>
            <p:nvPr/>
          </p:nvSpPr>
          <p:spPr>
            <a:xfrm>
              <a:off x="5644971" y="2385957"/>
              <a:ext cx="1017129" cy="555480"/>
            </a:xfrm>
            <a:custGeom>
              <a:avLst/>
              <a:gdLst>
                <a:gd name="connsiteX0" fmla="*/ 674812 w 1017129"/>
                <a:gd name="connsiteY0" fmla="*/ 102949 h 555480"/>
                <a:gd name="connsiteX1" fmla="*/ 655161 w 1017129"/>
                <a:gd name="connsiteY1" fmla="*/ 102949 h 555480"/>
                <a:gd name="connsiteX2" fmla="*/ 179613 w 1017129"/>
                <a:gd name="connsiteY2" fmla="*/ 102556 h 555480"/>
                <a:gd name="connsiteX3" fmla="*/ 154460 w 1017129"/>
                <a:gd name="connsiteY3" fmla="*/ 117883 h 555480"/>
                <a:gd name="connsiteX4" fmla="*/ 61315 w 1017129"/>
                <a:gd name="connsiteY4" fmla="*/ 161901 h 555480"/>
                <a:gd name="connsiteX5" fmla="*/ 4 w 1017129"/>
                <a:gd name="connsiteY5" fmla="*/ 80940 h 555480"/>
                <a:gd name="connsiteX6" fmla="*/ 61708 w 1017129"/>
                <a:gd name="connsiteY6" fmla="*/ 2337 h 555480"/>
                <a:gd name="connsiteX7" fmla="*/ 154853 w 1017129"/>
                <a:gd name="connsiteY7" fmla="*/ 46747 h 555480"/>
                <a:gd name="connsiteX8" fmla="*/ 182757 w 1017129"/>
                <a:gd name="connsiteY8" fmla="*/ 63254 h 555480"/>
                <a:gd name="connsiteX9" fmla="*/ 679921 w 1017129"/>
                <a:gd name="connsiteY9" fmla="*/ 62861 h 555480"/>
                <a:gd name="connsiteX10" fmla="*/ 714507 w 1017129"/>
                <a:gd name="connsiteY10" fmla="*/ 97840 h 555480"/>
                <a:gd name="connsiteX11" fmla="*/ 714507 w 1017129"/>
                <a:gd name="connsiteY11" fmla="*/ 427973 h 555480"/>
                <a:gd name="connsiteX12" fmla="*/ 714507 w 1017129"/>
                <a:gd name="connsiteY12" fmla="*/ 453912 h 555480"/>
                <a:gd name="connsiteX13" fmla="*/ 848918 w 1017129"/>
                <a:gd name="connsiteY13" fmla="*/ 453126 h 555480"/>
                <a:gd name="connsiteX14" fmla="*/ 860316 w 1017129"/>
                <a:gd name="connsiteY14" fmla="*/ 440156 h 555480"/>
                <a:gd name="connsiteX15" fmla="*/ 967609 w 1017129"/>
                <a:gd name="connsiteY15" fmla="*/ 398496 h 555480"/>
                <a:gd name="connsiteX16" fmla="*/ 1010841 w 1017129"/>
                <a:gd name="connsiteY16" fmla="*/ 505004 h 555480"/>
                <a:gd name="connsiteX17" fmla="*/ 939705 w 1017129"/>
                <a:gd name="connsiteY17" fmla="*/ 555310 h 555480"/>
                <a:gd name="connsiteX18" fmla="*/ 861888 w 1017129"/>
                <a:gd name="connsiteY18" fmla="*/ 509720 h 555480"/>
                <a:gd name="connsiteX19" fmla="*/ 835556 w 1017129"/>
                <a:gd name="connsiteY19" fmla="*/ 493606 h 555480"/>
                <a:gd name="connsiteX20" fmla="*/ 717651 w 1017129"/>
                <a:gd name="connsiteY20" fmla="*/ 493999 h 555480"/>
                <a:gd name="connsiteX21" fmla="*/ 674419 w 1017129"/>
                <a:gd name="connsiteY21" fmla="*/ 449588 h 555480"/>
                <a:gd name="connsiteX22" fmla="*/ 674419 w 1017129"/>
                <a:gd name="connsiteY22" fmla="*/ 127316 h 555480"/>
                <a:gd name="connsiteX23" fmla="*/ 674812 w 1017129"/>
                <a:gd name="connsiteY23" fmla="*/ 102949 h 555480"/>
                <a:gd name="connsiteX24" fmla="*/ 81359 w 1017129"/>
                <a:gd name="connsiteY24" fmla="*/ 124172 h 555480"/>
                <a:gd name="connsiteX25" fmla="*/ 123411 w 1017129"/>
                <a:gd name="connsiteY25" fmla="*/ 82905 h 555480"/>
                <a:gd name="connsiteX26" fmla="*/ 81752 w 1017129"/>
                <a:gd name="connsiteY26" fmla="*/ 40852 h 555480"/>
                <a:gd name="connsiteX27" fmla="*/ 39699 w 1017129"/>
                <a:gd name="connsiteY27" fmla="*/ 82512 h 555480"/>
                <a:gd name="connsiteX28" fmla="*/ 81359 w 1017129"/>
                <a:gd name="connsiteY28" fmla="*/ 124172 h 555480"/>
                <a:gd name="connsiteX29" fmla="*/ 936168 w 1017129"/>
                <a:gd name="connsiteY29" fmla="*/ 516401 h 555480"/>
                <a:gd name="connsiteX30" fmla="*/ 977827 w 1017129"/>
                <a:gd name="connsiteY30" fmla="*/ 473562 h 555480"/>
                <a:gd name="connsiteX31" fmla="*/ 934595 w 1017129"/>
                <a:gd name="connsiteY31" fmla="*/ 432296 h 555480"/>
                <a:gd name="connsiteX32" fmla="*/ 893329 w 1017129"/>
                <a:gd name="connsiteY32" fmla="*/ 475134 h 555480"/>
                <a:gd name="connsiteX33" fmla="*/ 936168 w 1017129"/>
                <a:gd name="connsiteY33" fmla="*/ 516401 h 55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17129" h="555480">
                  <a:moveTo>
                    <a:pt x="674812" y="102949"/>
                  </a:moveTo>
                  <a:cubicBezTo>
                    <a:pt x="666952" y="102949"/>
                    <a:pt x="661057" y="102949"/>
                    <a:pt x="655161" y="102949"/>
                  </a:cubicBezTo>
                  <a:cubicBezTo>
                    <a:pt x="496776" y="102949"/>
                    <a:pt x="337998" y="102949"/>
                    <a:pt x="179613" y="102556"/>
                  </a:cubicBezTo>
                  <a:cubicBezTo>
                    <a:pt x="167036" y="102556"/>
                    <a:pt x="160355" y="105307"/>
                    <a:pt x="154460" y="117883"/>
                  </a:cubicBezTo>
                  <a:cubicBezTo>
                    <a:pt x="137953" y="153648"/>
                    <a:pt x="100617" y="170547"/>
                    <a:pt x="61315" y="161901"/>
                  </a:cubicBezTo>
                  <a:cubicBezTo>
                    <a:pt x="25158" y="153648"/>
                    <a:pt x="-388" y="120241"/>
                    <a:pt x="4" y="80940"/>
                  </a:cubicBezTo>
                  <a:cubicBezTo>
                    <a:pt x="398" y="42817"/>
                    <a:pt x="25158" y="10983"/>
                    <a:pt x="61708" y="2337"/>
                  </a:cubicBezTo>
                  <a:cubicBezTo>
                    <a:pt x="99831" y="-6703"/>
                    <a:pt x="139525" y="10983"/>
                    <a:pt x="154853" y="46747"/>
                  </a:cubicBezTo>
                  <a:cubicBezTo>
                    <a:pt x="161141" y="61682"/>
                    <a:pt x="169394" y="63254"/>
                    <a:pt x="182757" y="63254"/>
                  </a:cubicBezTo>
                  <a:cubicBezTo>
                    <a:pt x="348609" y="62861"/>
                    <a:pt x="514069" y="62861"/>
                    <a:pt x="679921" y="62861"/>
                  </a:cubicBezTo>
                  <a:cubicBezTo>
                    <a:pt x="710970" y="62861"/>
                    <a:pt x="714507" y="66398"/>
                    <a:pt x="714507" y="97840"/>
                  </a:cubicBezTo>
                  <a:cubicBezTo>
                    <a:pt x="714507" y="207884"/>
                    <a:pt x="714507" y="317928"/>
                    <a:pt x="714507" y="427973"/>
                  </a:cubicBezTo>
                  <a:cubicBezTo>
                    <a:pt x="714507" y="435833"/>
                    <a:pt x="714507" y="443300"/>
                    <a:pt x="714507" y="453912"/>
                  </a:cubicBezTo>
                  <a:cubicBezTo>
                    <a:pt x="760097" y="453912"/>
                    <a:pt x="804507" y="454305"/>
                    <a:pt x="848918" y="453126"/>
                  </a:cubicBezTo>
                  <a:cubicBezTo>
                    <a:pt x="852848" y="453126"/>
                    <a:pt x="857564" y="445265"/>
                    <a:pt x="860316" y="440156"/>
                  </a:cubicBezTo>
                  <a:cubicBezTo>
                    <a:pt x="879966" y="398889"/>
                    <a:pt x="925949" y="380811"/>
                    <a:pt x="967609" y="398496"/>
                  </a:cubicBezTo>
                  <a:cubicBezTo>
                    <a:pt x="1008483" y="415789"/>
                    <a:pt x="1028133" y="463344"/>
                    <a:pt x="1010841" y="505004"/>
                  </a:cubicBezTo>
                  <a:cubicBezTo>
                    <a:pt x="997871" y="536445"/>
                    <a:pt x="973897" y="553345"/>
                    <a:pt x="939705" y="555310"/>
                  </a:cubicBezTo>
                  <a:cubicBezTo>
                    <a:pt x="904333" y="557275"/>
                    <a:pt x="876822" y="542340"/>
                    <a:pt x="861888" y="509720"/>
                  </a:cubicBezTo>
                  <a:cubicBezTo>
                    <a:pt x="855599" y="496357"/>
                    <a:pt x="848918" y="493213"/>
                    <a:pt x="835556" y="493606"/>
                  </a:cubicBezTo>
                  <a:cubicBezTo>
                    <a:pt x="796254" y="494392"/>
                    <a:pt x="756953" y="493999"/>
                    <a:pt x="717651" y="493999"/>
                  </a:cubicBezTo>
                  <a:cubicBezTo>
                    <a:pt x="674419" y="493999"/>
                    <a:pt x="674419" y="493999"/>
                    <a:pt x="674419" y="449588"/>
                  </a:cubicBezTo>
                  <a:cubicBezTo>
                    <a:pt x="674419" y="342295"/>
                    <a:pt x="674419" y="234609"/>
                    <a:pt x="674419" y="127316"/>
                  </a:cubicBezTo>
                  <a:cubicBezTo>
                    <a:pt x="674812" y="120241"/>
                    <a:pt x="674812" y="112381"/>
                    <a:pt x="674812" y="102949"/>
                  </a:cubicBezTo>
                  <a:close/>
                  <a:moveTo>
                    <a:pt x="81359" y="124172"/>
                  </a:moveTo>
                  <a:cubicBezTo>
                    <a:pt x="106119" y="124172"/>
                    <a:pt x="123411" y="107665"/>
                    <a:pt x="123411" y="82905"/>
                  </a:cubicBezTo>
                  <a:cubicBezTo>
                    <a:pt x="123411" y="58145"/>
                    <a:pt x="106512" y="40852"/>
                    <a:pt x="81752" y="40852"/>
                  </a:cubicBezTo>
                  <a:cubicBezTo>
                    <a:pt x="56992" y="40852"/>
                    <a:pt x="39699" y="57752"/>
                    <a:pt x="39699" y="82512"/>
                  </a:cubicBezTo>
                  <a:cubicBezTo>
                    <a:pt x="39699" y="106879"/>
                    <a:pt x="56206" y="124172"/>
                    <a:pt x="81359" y="124172"/>
                  </a:cubicBezTo>
                  <a:close/>
                  <a:moveTo>
                    <a:pt x="936168" y="516401"/>
                  </a:moveTo>
                  <a:cubicBezTo>
                    <a:pt x="960141" y="516008"/>
                    <a:pt x="978220" y="497536"/>
                    <a:pt x="977827" y="473562"/>
                  </a:cubicBezTo>
                  <a:cubicBezTo>
                    <a:pt x="977434" y="449588"/>
                    <a:pt x="958962" y="431903"/>
                    <a:pt x="934595" y="432296"/>
                  </a:cubicBezTo>
                  <a:cubicBezTo>
                    <a:pt x="910229" y="432689"/>
                    <a:pt x="892936" y="450767"/>
                    <a:pt x="893329" y="475134"/>
                  </a:cubicBezTo>
                  <a:cubicBezTo>
                    <a:pt x="893329" y="499108"/>
                    <a:pt x="911801" y="516794"/>
                    <a:pt x="936168" y="51640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A4ED45-1ED9-4D99-A0D0-5F44B885D3E7}"/>
                </a:ext>
              </a:extLst>
            </p:cNvPr>
            <p:cNvSpPr/>
            <p:nvPr/>
          </p:nvSpPr>
          <p:spPr>
            <a:xfrm>
              <a:off x="6225383" y="3030874"/>
              <a:ext cx="798619" cy="763320"/>
            </a:xfrm>
            <a:custGeom>
              <a:avLst/>
              <a:gdLst>
                <a:gd name="connsiteX0" fmla="*/ 101475 w 798619"/>
                <a:gd name="connsiteY0" fmla="*/ 661838 h 763320"/>
                <a:gd name="connsiteX1" fmla="*/ 635976 w 798619"/>
                <a:gd name="connsiteY1" fmla="*/ 661838 h 763320"/>
                <a:gd name="connsiteX2" fmla="*/ 701610 w 798619"/>
                <a:gd name="connsiteY2" fmla="*/ 601314 h 763320"/>
                <a:gd name="connsiteX3" fmla="*/ 795147 w 798619"/>
                <a:gd name="connsiteY3" fmla="*/ 657122 h 763320"/>
                <a:gd name="connsiteX4" fmla="*/ 747593 w 798619"/>
                <a:gd name="connsiteY4" fmla="*/ 757341 h 763320"/>
                <a:gd name="connsiteX5" fmla="*/ 644229 w 798619"/>
                <a:gd name="connsiteY5" fmla="*/ 718825 h 763320"/>
                <a:gd name="connsiteX6" fmla="*/ 615146 w 798619"/>
                <a:gd name="connsiteY6" fmla="*/ 700747 h 763320"/>
                <a:gd name="connsiteX7" fmla="*/ 104226 w 798619"/>
                <a:gd name="connsiteY7" fmla="*/ 701926 h 763320"/>
                <a:gd name="connsiteX8" fmla="*/ 61780 w 798619"/>
                <a:gd name="connsiteY8" fmla="*/ 660266 h 763320"/>
                <a:gd name="connsiteX9" fmla="*/ 62173 w 798619"/>
                <a:gd name="connsiteY9" fmla="*/ 182752 h 763320"/>
                <a:gd name="connsiteX10" fmla="*/ 45667 w 798619"/>
                <a:gd name="connsiteY10" fmla="*/ 154455 h 763320"/>
                <a:gd name="connsiteX11" fmla="*/ 2435 w 798619"/>
                <a:gd name="connsiteY11" fmla="*/ 60917 h 763320"/>
                <a:gd name="connsiteX12" fmla="*/ 81824 w 798619"/>
                <a:gd name="connsiteY12" fmla="*/ 0 h 763320"/>
                <a:gd name="connsiteX13" fmla="*/ 161999 w 798619"/>
                <a:gd name="connsiteY13" fmla="*/ 62489 h 763320"/>
                <a:gd name="connsiteX14" fmla="*/ 118768 w 798619"/>
                <a:gd name="connsiteY14" fmla="*/ 154455 h 763320"/>
                <a:gd name="connsiteX15" fmla="*/ 101475 w 798619"/>
                <a:gd name="connsiteY15" fmla="*/ 181966 h 763320"/>
                <a:gd name="connsiteX16" fmla="*/ 101868 w 798619"/>
                <a:gd name="connsiteY16" fmla="*/ 639829 h 763320"/>
                <a:gd name="connsiteX17" fmla="*/ 101475 w 798619"/>
                <a:gd name="connsiteY17" fmla="*/ 661838 h 763320"/>
                <a:gd name="connsiteX18" fmla="*/ 716151 w 798619"/>
                <a:gd name="connsiteY18" fmla="*/ 639043 h 763320"/>
                <a:gd name="connsiteX19" fmla="*/ 674491 w 798619"/>
                <a:gd name="connsiteY19" fmla="*/ 681882 h 763320"/>
                <a:gd name="connsiteX20" fmla="*/ 717330 w 798619"/>
                <a:gd name="connsiteY20" fmla="*/ 723935 h 763320"/>
                <a:gd name="connsiteX21" fmla="*/ 759383 w 798619"/>
                <a:gd name="connsiteY21" fmla="*/ 680703 h 763320"/>
                <a:gd name="connsiteX22" fmla="*/ 716151 w 798619"/>
                <a:gd name="connsiteY22" fmla="*/ 639043 h 763320"/>
                <a:gd name="connsiteX23" fmla="*/ 39771 w 798619"/>
                <a:gd name="connsiteY23" fmla="*/ 81747 h 763320"/>
                <a:gd name="connsiteX24" fmla="*/ 81431 w 798619"/>
                <a:gd name="connsiteY24" fmla="*/ 124193 h 763320"/>
                <a:gd name="connsiteX25" fmla="*/ 124270 w 798619"/>
                <a:gd name="connsiteY25" fmla="*/ 82926 h 763320"/>
                <a:gd name="connsiteX26" fmla="*/ 82610 w 798619"/>
                <a:gd name="connsiteY26" fmla="*/ 40481 h 763320"/>
                <a:gd name="connsiteX27" fmla="*/ 39771 w 798619"/>
                <a:gd name="connsiteY27" fmla="*/ 81747 h 76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98619" h="763320">
                  <a:moveTo>
                    <a:pt x="101475" y="661838"/>
                  </a:moveTo>
                  <a:cubicBezTo>
                    <a:pt x="281476" y="661838"/>
                    <a:pt x="458333" y="661838"/>
                    <a:pt x="635976" y="661838"/>
                  </a:cubicBezTo>
                  <a:cubicBezTo>
                    <a:pt x="647374" y="630004"/>
                    <a:pt x="667024" y="607602"/>
                    <a:pt x="701610" y="601314"/>
                  </a:cubicBezTo>
                  <a:cubicBezTo>
                    <a:pt x="743269" y="593846"/>
                    <a:pt x="783750" y="617820"/>
                    <a:pt x="795147" y="657122"/>
                  </a:cubicBezTo>
                  <a:cubicBezTo>
                    <a:pt x="807331" y="698389"/>
                    <a:pt x="786501" y="742013"/>
                    <a:pt x="747593" y="757341"/>
                  </a:cubicBezTo>
                  <a:cubicBezTo>
                    <a:pt x="707898" y="773062"/>
                    <a:pt x="661129" y="756948"/>
                    <a:pt x="644229" y="718825"/>
                  </a:cubicBezTo>
                  <a:cubicBezTo>
                    <a:pt x="637548" y="703891"/>
                    <a:pt x="630081" y="700747"/>
                    <a:pt x="615146" y="700747"/>
                  </a:cubicBezTo>
                  <a:cubicBezTo>
                    <a:pt x="444971" y="701533"/>
                    <a:pt x="274795" y="701533"/>
                    <a:pt x="104226" y="701926"/>
                  </a:cubicBezTo>
                  <a:cubicBezTo>
                    <a:pt x="63352" y="701926"/>
                    <a:pt x="61780" y="700354"/>
                    <a:pt x="61780" y="660266"/>
                  </a:cubicBezTo>
                  <a:cubicBezTo>
                    <a:pt x="61780" y="501095"/>
                    <a:pt x="61780" y="341924"/>
                    <a:pt x="62173" y="182752"/>
                  </a:cubicBezTo>
                  <a:cubicBezTo>
                    <a:pt x="62173" y="168997"/>
                    <a:pt x="59815" y="160743"/>
                    <a:pt x="45667" y="154455"/>
                  </a:cubicBezTo>
                  <a:cubicBezTo>
                    <a:pt x="9902" y="138734"/>
                    <a:pt x="-6604" y="99826"/>
                    <a:pt x="2435" y="60917"/>
                  </a:cubicBezTo>
                  <a:cubicBezTo>
                    <a:pt x="11081" y="25153"/>
                    <a:pt x="43309" y="0"/>
                    <a:pt x="81824" y="0"/>
                  </a:cubicBezTo>
                  <a:cubicBezTo>
                    <a:pt x="121126" y="0"/>
                    <a:pt x="152960" y="24760"/>
                    <a:pt x="161999" y="62489"/>
                  </a:cubicBezTo>
                  <a:cubicBezTo>
                    <a:pt x="171039" y="99433"/>
                    <a:pt x="153353" y="138734"/>
                    <a:pt x="118768" y="154455"/>
                  </a:cubicBezTo>
                  <a:cubicBezTo>
                    <a:pt x="105405" y="160743"/>
                    <a:pt x="101475" y="167425"/>
                    <a:pt x="101475" y="181966"/>
                  </a:cubicBezTo>
                  <a:cubicBezTo>
                    <a:pt x="102261" y="334456"/>
                    <a:pt x="101868" y="486946"/>
                    <a:pt x="101868" y="639829"/>
                  </a:cubicBezTo>
                  <a:cubicBezTo>
                    <a:pt x="101475" y="646903"/>
                    <a:pt x="101475" y="653585"/>
                    <a:pt x="101475" y="661838"/>
                  </a:cubicBezTo>
                  <a:close/>
                  <a:moveTo>
                    <a:pt x="716151" y="639043"/>
                  </a:moveTo>
                  <a:cubicBezTo>
                    <a:pt x="692177" y="639436"/>
                    <a:pt x="674099" y="658301"/>
                    <a:pt x="674491" y="681882"/>
                  </a:cubicBezTo>
                  <a:cubicBezTo>
                    <a:pt x="674885" y="705463"/>
                    <a:pt x="693749" y="723935"/>
                    <a:pt x="717330" y="723935"/>
                  </a:cubicBezTo>
                  <a:cubicBezTo>
                    <a:pt x="740911" y="723542"/>
                    <a:pt x="759383" y="704677"/>
                    <a:pt x="759383" y="680703"/>
                  </a:cubicBezTo>
                  <a:cubicBezTo>
                    <a:pt x="758990" y="657515"/>
                    <a:pt x="739732" y="638650"/>
                    <a:pt x="716151" y="639043"/>
                  </a:cubicBezTo>
                  <a:close/>
                  <a:moveTo>
                    <a:pt x="39771" y="81747"/>
                  </a:moveTo>
                  <a:cubicBezTo>
                    <a:pt x="39378" y="105721"/>
                    <a:pt x="57064" y="123800"/>
                    <a:pt x="81431" y="124193"/>
                  </a:cubicBezTo>
                  <a:cubicBezTo>
                    <a:pt x="105798" y="124586"/>
                    <a:pt x="123877" y="107293"/>
                    <a:pt x="124270" y="82926"/>
                  </a:cubicBezTo>
                  <a:cubicBezTo>
                    <a:pt x="124663" y="58952"/>
                    <a:pt x="106977" y="40874"/>
                    <a:pt x="82610" y="40481"/>
                  </a:cubicBezTo>
                  <a:cubicBezTo>
                    <a:pt x="58243" y="40088"/>
                    <a:pt x="40165" y="57773"/>
                    <a:pt x="39771" y="8174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350A83-D20F-41CE-8A69-6EEC75DE51AE}"/>
                </a:ext>
              </a:extLst>
            </p:cNvPr>
            <p:cNvSpPr/>
            <p:nvPr/>
          </p:nvSpPr>
          <p:spPr>
            <a:xfrm>
              <a:off x="6859791" y="1956454"/>
              <a:ext cx="858417" cy="984828"/>
            </a:xfrm>
            <a:custGeom>
              <a:avLst/>
              <a:gdLst>
                <a:gd name="connsiteX0" fmla="*/ 755764 w 858417"/>
                <a:gd name="connsiteY0" fmla="*/ 821711 h 984828"/>
                <a:gd name="connsiteX1" fmla="*/ 755371 w 858417"/>
                <a:gd name="connsiteY1" fmla="*/ 708129 h 984828"/>
                <a:gd name="connsiteX2" fmla="*/ 747118 w 858417"/>
                <a:gd name="connsiteY2" fmla="*/ 691230 h 984828"/>
                <a:gd name="connsiteX3" fmla="*/ 286897 w 858417"/>
                <a:gd name="connsiteY3" fmla="*/ 111532 h 984828"/>
                <a:gd name="connsiteX4" fmla="*/ 267639 w 858417"/>
                <a:gd name="connsiteY4" fmla="*/ 101706 h 984828"/>
                <a:gd name="connsiteX5" fmla="*/ 162704 w 858417"/>
                <a:gd name="connsiteY5" fmla="*/ 101314 h 984828"/>
                <a:gd name="connsiteX6" fmla="*/ 102965 w 858417"/>
                <a:gd name="connsiteY6" fmla="*/ 161052 h 984828"/>
                <a:gd name="connsiteX7" fmla="*/ 4319 w 858417"/>
                <a:gd name="connsiteY7" fmla="*/ 107995 h 984828"/>
                <a:gd name="connsiteX8" fmla="*/ 51088 w 858417"/>
                <a:gd name="connsiteY8" fmla="*/ 6204 h 984828"/>
                <a:gd name="connsiteX9" fmla="*/ 156416 w 858417"/>
                <a:gd name="connsiteY9" fmla="*/ 47863 h 984828"/>
                <a:gd name="connsiteX10" fmla="*/ 179603 w 858417"/>
                <a:gd name="connsiteY10" fmla="*/ 62405 h 984828"/>
                <a:gd name="connsiteX11" fmla="*/ 279822 w 858417"/>
                <a:gd name="connsiteY11" fmla="*/ 62798 h 984828"/>
                <a:gd name="connsiteX12" fmla="*/ 309299 w 858417"/>
                <a:gd name="connsiteY12" fmla="*/ 76947 h 984828"/>
                <a:gd name="connsiteX13" fmla="*/ 785634 w 858417"/>
                <a:gd name="connsiteY13" fmla="*/ 676688 h 984828"/>
                <a:gd name="connsiteX14" fmla="*/ 795066 w 858417"/>
                <a:gd name="connsiteY14" fmla="*/ 703413 h 984828"/>
                <a:gd name="connsiteX15" fmla="*/ 795852 w 858417"/>
                <a:gd name="connsiteY15" fmla="*/ 809527 h 984828"/>
                <a:gd name="connsiteX16" fmla="*/ 806856 w 858417"/>
                <a:gd name="connsiteY16" fmla="*/ 826034 h 984828"/>
                <a:gd name="connsiteX17" fmla="*/ 856377 w 858417"/>
                <a:gd name="connsiteY17" fmla="*/ 920358 h 984828"/>
                <a:gd name="connsiteX18" fmla="*/ 775415 w 858417"/>
                <a:gd name="connsiteY18" fmla="*/ 984812 h 984828"/>
                <a:gd name="connsiteX19" fmla="*/ 696026 w 858417"/>
                <a:gd name="connsiteY19" fmla="*/ 920751 h 984828"/>
                <a:gd name="connsiteX20" fmla="*/ 747118 w 858417"/>
                <a:gd name="connsiteY20" fmla="*/ 825641 h 984828"/>
                <a:gd name="connsiteX21" fmla="*/ 755764 w 858417"/>
                <a:gd name="connsiteY21" fmla="*/ 821711 h 984828"/>
                <a:gd name="connsiteX22" fmla="*/ 39690 w 858417"/>
                <a:gd name="connsiteY22" fmla="*/ 80877 h 984828"/>
                <a:gd name="connsiteX23" fmla="*/ 81350 w 858417"/>
                <a:gd name="connsiteY23" fmla="*/ 124108 h 984828"/>
                <a:gd name="connsiteX24" fmla="*/ 124581 w 858417"/>
                <a:gd name="connsiteY24" fmla="*/ 82056 h 984828"/>
                <a:gd name="connsiteX25" fmla="*/ 82922 w 858417"/>
                <a:gd name="connsiteY25" fmla="*/ 38824 h 984828"/>
                <a:gd name="connsiteX26" fmla="*/ 39690 w 858417"/>
                <a:gd name="connsiteY26" fmla="*/ 80877 h 984828"/>
                <a:gd name="connsiteX27" fmla="*/ 734148 w 858417"/>
                <a:gd name="connsiteY27" fmla="*/ 902672 h 984828"/>
                <a:gd name="connsiteX28" fmla="*/ 776987 w 858417"/>
                <a:gd name="connsiteY28" fmla="*/ 944725 h 984828"/>
                <a:gd name="connsiteX29" fmla="*/ 818254 w 858417"/>
                <a:gd name="connsiteY29" fmla="*/ 901493 h 984828"/>
                <a:gd name="connsiteX30" fmla="*/ 775415 w 858417"/>
                <a:gd name="connsiteY30" fmla="*/ 859834 h 984828"/>
                <a:gd name="connsiteX31" fmla="*/ 734148 w 858417"/>
                <a:gd name="connsiteY31" fmla="*/ 902672 h 9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58417" h="984828">
                  <a:moveTo>
                    <a:pt x="755764" y="821711"/>
                  </a:moveTo>
                  <a:cubicBezTo>
                    <a:pt x="755764" y="783981"/>
                    <a:pt x="756158" y="745859"/>
                    <a:pt x="755371" y="708129"/>
                  </a:cubicBezTo>
                  <a:cubicBezTo>
                    <a:pt x="755371" y="702234"/>
                    <a:pt x="751048" y="695946"/>
                    <a:pt x="747118" y="691230"/>
                  </a:cubicBezTo>
                  <a:cubicBezTo>
                    <a:pt x="593842" y="497866"/>
                    <a:pt x="440566" y="304503"/>
                    <a:pt x="286897" y="111532"/>
                  </a:cubicBezTo>
                  <a:cubicBezTo>
                    <a:pt x="282574" y="106423"/>
                    <a:pt x="274320" y="101706"/>
                    <a:pt x="267639" y="101706"/>
                  </a:cubicBezTo>
                  <a:cubicBezTo>
                    <a:pt x="233054" y="100920"/>
                    <a:pt x="198468" y="101314"/>
                    <a:pt x="162704" y="101314"/>
                  </a:cubicBezTo>
                  <a:cubicBezTo>
                    <a:pt x="152092" y="130790"/>
                    <a:pt x="134800" y="152799"/>
                    <a:pt x="102965" y="161052"/>
                  </a:cubicBezTo>
                  <a:cubicBezTo>
                    <a:pt x="60520" y="171663"/>
                    <a:pt x="17681" y="148868"/>
                    <a:pt x="4319" y="107995"/>
                  </a:cubicBezTo>
                  <a:cubicBezTo>
                    <a:pt x="-9437" y="66335"/>
                    <a:pt x="10607" y="22317"/>
                    <a:pt x="51088" y="6204"/>
                  </a:cubicBezTo>
                  <a:cubicBezTo>
                    <a:pt x="92354" y="-10303"/>
                    <a:pt x="138730" y="6990"/>
                    <a:pt x="156416" y="47863"/>
                  </a:cubicBezTo>
                  <a:cubicBezTo>
                    <a:pt x="161525" y="60047"/>
                    <a:pt x="167813" y="62405"/>
                    <a:pt x="179603" y="62405"/>
                  </a:cubicBezTo>
                  <a:cubicBezTo>
                    <a:pt x="213010" y="61619"/>
                    <a:pt x="246416" y="61226"/>
                    <a:pt x="279822" y="62798"/>
                  </a:cubicBezTo>
                  <a:cubicBezTo>
                    <a:pt x="290041" y="63191"/>
                    <a:pt x="303010" y="69086"/>
                    <a:pt x="309299" y="76947"/>
                  </a:cubicBezTo>
                  <a:cubicBezTo>
                    <a:pt x="468470" y="276205"/>
                    <a:pt x="627248" y="476250"/>
                    <a:pt x="785634" y="676688"/>
                  </a:cubicBezTo>
                  <a:cubicBezTo>
                    <a:pt x="791136" y="683762"/>
                    <a:pt x="794673" y="694374"/>
                    <a:pt x="795066" y="703413"/>
                  </a:cubicBezTo>
                  <a:cubicBezTo>
                    <a:pt x="796245" y="738785"/>
                    <a:pt x="795066" y="774156"/>
                    <a:pt x="795852" y="809527"/>
                  </a:cubicBezTo>
                  <a:cubicBezTo>
                    <a:pt x="795852" y="815423"/>
                    <a:pt x="801354" y="823676"/>
                    <a:pt x="806856" y="826034"/>
                  </a:cubicBezTo>
                  <a:cubicBezTo>
                    <a:pt x="845765" y="844899"/>
                    <a:pt x="865023" y="880663"/>
                    <a:pt x="856377" y="920358"/>
                  </a:cubicBezTo>
                  <a:cubicBezTo>
                    <a:pt x="848516" y="957694"/>
                    <a:pt x="813538" y="985598"/>
                    <a:pt x="775415" y="984812"/>
                  </a:cubicBezTo>
                  <a:cubicBezTo>
                    <a:pt x="737293" y="984026"/>
                    <a:pt x="703100" y="956515"/>
                    <a:pt x="696026" y="920751"/>
                  </a:cubicBezTo>
                  <a:cubicBezTo>
                    <a:pt x="687773" y="878698"/>
                    <a:pt x="707031" y="842934"/>
                    <a:pt x="747118" y="825641"/>
                  </a:cubicBezTo>
                  <a:cubicBezTo>
                    <a:pt x="749476" y="824069"/>
                    <a:pt x="751834" y="823283"/>
                    <a:pt x="755764" y="821711"/>
                  </a:cubicBezTo>
                  <a:close/>
                  <a:moveTo>
                    <a:pt x="39690" y="80877"/>
                  </a:moveTo>
                  <a:cubicBezTo>
                    <a:pt x="39297" y="104458"/>
                    <a:pt x="57769" y="123715"/>
                    <a:pt x="81350" y="124108"/>
                  </a:cubicBezTo>
                  <a:cubicBezTo>
                    <a:pt x="104538" y="124501"/>
                    <a:pt x="123795" y="106030"/>
                    <a:pt x="124581" y="82056"/>
                  </a:cubicBezTo>
                  <a:cubicBezTo>
                    <a:pt x="124974" y="58475"/>
                    <a:pt x="106503" y="39217"/>
                    <a:pt x="82922" y="38824"/>
                  </a:cubicBezTo>
                  <a:cubicBezTo>
                    <a:pt x="59341" y="38431"/>
                    <a:pt x="40083" y="56903"/>
                    <a:pt x="39690" y="80877"/>
                  </a:cubicBezTo>
                  <a:close/>
                  <a:moveTo>
                    <a:pt x="734148" y="902672"/>
                  </a:moveTo>
                  <a:cubicBezTo>
                    <a:pt x="734542" y="926646"/>
                    <a:pt x="753013" y="944725"/>
                    <a:pt x="776987" y="944725"/>
                  </a:cubicBezTo>
                  <a:cubicBezTo>
                    <a:pt x="800568" y="944332"/>
                    <a:pt x="818647" y="925860"/>
                    <a:pt x="818254" y="901493"/>
                  </a:cubicBezTo>
                  <a:cubicBezTo>
                    <a:pt x="817861" y="877519"/>
                    <a:pt x="799782" y="859834"/>
                    <a:pt x="775415" y="859834"/>
                  </a:cubicBezTo>
                  <a:cubicBezTo>
                    <a:pt x="751441" y="859834"/>
                    <a:pt x="734148" y="878305"/>
                    <a:pt x="734148" y="90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6EDDEE9-D166-45CC-9E50-AE8B903E6054}"/>
                </a:ext>
              </a:extLst>
            </p:cNvPr>
            <p:cNvSpPr/>
            <p:nvPr/>
          </p:nvSpPr>
          <p:spPr>
            <a:xfrm>
              <a:off x="5307768" y="1953037"/>
              <a:ext cx="1080399" cy="349944"/>
            </a:xfrm>
            <a:custGeom>
              <a:avLst/>
              <a:gdLst>
                <a:gd name="connsiteX0" fmla="*/ 560440 w 1080399"/>
                <a:gd name="connsiteY0" fmla="*/ 104338 h 349944"/>
                <a:gd name="connsiteX1" fmla="*/ 560440 w 1080399"/>
                <a:gd name="connsiteY1" fmla="*/ 238356 h 349944"/>
                <a:gd name="connsiteX2" fmla="*/ 560440 w 1080399"/>
                <a:gd name="connsiteY2" fmla="*/ 261937 h 349944"/>
                <a:gd name="connsiteX3" fmla="*/ 532929 w 1080399"/>
                <a:gd name="connsiteY3" fmla="*/ 288662 h 349944"/>
                <a:gd name="connsiteX4" fmla="*/ 411094 w 1080399"/>
                <a:gd name="connsiteY4" fmla="*/ 288662 h 349944"/>
                <a:gd name="connsiteX5" fmla="*/ 177250 w 1080399"/>
                <a:gd name="connsiteY5" fmla="*/ 288269 h 349944"/>
                <a:gd name="connsiteX6" fmla="*/ 155634 w 1080399"/>
                <a:gd name="connsiteY6" fmla="*/ 302024 h 349944"/>
                <a:gd name="connsiteX7" fmla="*/ 61703 w 1080399"/>
                <a:gd name="connsiteY7" fmla="*/ 347614 h 349944"/>
                <a:gd name="connsiteX8" fmla="*/ 0 w 1080399"/>
                <a:gd name="connsiteY8" fmla="*/ 267046 h 349944"/>
                <a:gd name="connsiteX9" fmla="*/ 65241 w 1080399"/>
                <a:gd name="connsiteY9" fmla="*/ 187264 h 349944"/>
                <a:gd name="connsiteX10" fmla="*/ 156813 w 1080399"/>
                <a:gd name="connsiteY10" fmla="*/ 235605 h 349944"/>
                <a:gd name="connsiteX11" fmla="*/ 162315 w 1080399"/>
                <a:gd name="connsiteY11" fmla="*/ 248181 h 349944"/>
                <a:gd name="connsiteX12" fmla="*/ 519173 w 1080399"/>
                <a:gd name="connsiteY12" fmla="*/ 248181 h 349944"/>
                <a:gd name="connsiteX13" fmla="*/ 520353 w 1080399"/>
                <a:gd name="connsiteY13" fmla="*/ 230496 h 349944"/>
                <a:gd name="connsiteX14" fmla="*/ 520353 w 1080399"/>
                <a:gd name="connsiteY14" fmla="*/ 94905 h 349944"/>
                <a:gd name="connsiteX15" fmla="*/ 552187 w 1080399"/>
                <a:gd name="connsiteY15" fmla="*/ 62678 h 349944"/>
                <a:gd name="connsiteX16" fmla="*/ 898041 w 1080399"/>
                <a:gd name="connsiteY16" fmla="*/ 63071 h 349944"/>
                <a:gd name="connsiteX17" fmla="*/ 925552 w 1080399"/>
                <a:gd name="connsiteY17" fmla="*/ 45778 h 349944"/>
                <a:gd name="connsiteX18" fmla="*/ 1019089 w 1080399"/>
                <a:gd name="connsiteY18" fmla="*/ 2546 h 349944"/>
                <a:gd name="connsiteX19" fmla="*/ 1080400 w 1080399"/>
                <a:gd name="connsiteY19" fmla="*/ 81543 h 349944"/>
                <a:gd name="connsiteX20" fmla="*/ 1017910 w 1080399"/>
                <a:gd name="connsiteY20" fmla="*/ 161718 h 349944"/>
                <a:gd name="connsiteX21" fmla="*/ 925945 w 1080399"/>
                <a:gd name="connsiteY21" fmla="*/ 118879 h 349944"/>
                <a:gd name="connsiteX22" fmla="*/ 900006 w 1080399"/>
                <a:gd name="connsiteY22" fmla="*/ 102372 h 349944"/>
                <a:gd name="connsiteX23" fmla="*/ 581663 w 1080399"/>
                <a:gd name="connsiteY23" fmla="*/ 102765 h 349944"/>
                <a:gd name="connsiteX24" fmla="*/ 560440 w 1080399"/>
                <a:gd name="connsiteY24" fmla="*/ 104338 h 349944"/>
                <a:gd name="connsiteX25" fmla="*/ 123407 w 1080399"/>
                <a:gd name="connsiteY25" fmla="*/ 269011 h 349944"/>
                <a:gd name="connsiteX26" fmla="*/ 82140 w 1080399"/>
                <a:gd name="connsiteY26" fmla="*/ 226172 h 349944"/>
                <a:gd name="connsiteX27" fmla="*/ 39695 w 1080399"/>
                <a:gd name="connsiteY27" fmla="*/ 267832 h 349944"/>
                <a:gd name="connsiteX28" fmla="*/ 80961 w 1080399"/>
                <a:gd name="connsiteY28" fmla="*/ 311064 h 349944"/>
                <a:gd name="connsiteX29" fmla="*/ 123407 w 1080399"/>
                <a:gd name="connsiteY29" fmla="*/ 269011 h 349944"/>
                <a:gd name="connsiteX30" fmla="*/ 999046 w 1080399"/>
                <a:gd name="connsiteY30" fmla="*/ 41062 h 349944"/>
                <a:gd name="connsiteX31" fmla="*/ 956600 w 1080399"/>
                <a:gd name="connsiteY31" fmla="*/ 82722 h 349944"/>
                <a:gd name="connsiteX32" fmla="*/ 999046 w 1080399"/>
                <a:gd name="connsiteY32" fmla="*/ 124381 h 349944"/>
                <a:gd name="connsiteX33" fmla="*/ 1041491 w 1080399"/>
                <a:gd name="connsiteY33" fmla="*/ 82722 h 349944"/>
                <a:gd name="connsiteX34" fmla="*/ 999046 w 1080399"/>
                <a:gd name="connsiteY34" fmla="*/ 41062 h 3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0399" h="349944">
                  <a:moveTo>
                    <a:pt x="560440" y="104338"/>
                  </a:moveTo>
                  <a:cubicBezTo>
                    <a:pt x="560440" y="149927"/>
                    <a:pt x="560440" y="193945"/>
                    <a:pt x="560440" y="238356"/>
                  </a:cubicBezTo>
                  <a:cubicBezTo>
                    <a:pt x="560440" y="246216"/>
                    <a:pt x="560833" y="254076"/>
                    <a:pt x="560440" y="261937"/>
                  </a:cubicBezTo>
                  <a:cubicBezTo>
                    <a:pt x="559654" y="282374"/>
                    <a:pt x="553759" y="288662"/>
                    <a:pt x="532929" y="288662"/>
                  </a:cubicBezTo>
                  <a:cubicBezTo>
                    <a:pt x="492448" y="289055"/>
                    <a:pt x="451575" y="288662"/>
                    <a:pt x="411094" y="288662"/>
                  </a:cubicBezTo>
                  <a:cubicBezTo>
                    <a:pt x="333277" y="288662"/>
                    <a:pt x="255067" y="288662"/>
                    <a:pt x="177250" y="288269"/>
                  </a:cubicBezTo>
                  <a:cubicBezTo>
                    <a:pt x="166246" y="288269"/>
                    <a:pt x="160350" y="291020"/>
                    <a:pt x="155634" y="302024"/>
                  </a:cubicBezTo>
                  <a:cubicBezTo>
                    <a:pt x="139127" y="338968"/>
                    <a:pt x="101398" y="356653"/>
                    <a:pt x="61703" y="347614"/>
                  </a:cubicBezTo>
                  <a:cubicBezTo>
                    <a:pt x="24760" y="339361"/>
                    <a:pt x="0" y="306347"/>
                    <a:pt x="0" y="267046"/>
                  </a:cubicBezTo>
                  <a:cubicBezTo>
                    <a:pt x="393" y="227744"/>
                    <a:pt x="26725" y="195124"/>
                    <a:pt x="65241" y="187264"/>
                  </a:cubicBezTo>
                  <a:cubicBezTo>
                    <a:pt x="102970" y="179796"/>
                    <a:pt x="140307" y="199447"/>
                    <a:pt x="156813" y="235605"/>
                  </a:cubicBezTo>
                  <a:cubicBezTo>
                    <a:pt x="158778" y="239928"/>
                    <a:pt x="160350" y="243858"/>
                    <a:pt x="162315" y="248181"/>
                  </a:cubicBezTo>
                  <a:cubicBezTo>
                    <a:pt x="281006" y="248181"/>
                    <a:pt x="399304" y="248181"/>
                    <a:pt x="519173" y="248181"/>
                  </a:cubicBezTo>
                  <a:cubicBezTo>
                    <a:pt x="519567" y="241893"/>
                    <a:pt x="520353" y="236391"/>
                    <a:pt x="520353" y="230496"/>
                  </a:cubicBezTo>
                  <a:cubicBezTo>
                    <a:pt x="520353" y="185299"/>
                    <a:pt x="520353" y="140102"/>
                    <a:pt x="520353" y="94905"/>
                  </a:cubicBezTo>
                  <a:cubicBezTo>
                    <a:pt x="520353" y="67001"/>
                    <a:pt x="524676" y="62678"/>
                    <a:pt x="552187" y="62678"/>
                  </a:cubicBezTo>
                  <a:cubicBezTo>
                    <a:pt x="667340" y="62678"/>
                    <a:pt x="782494" y="62285"/>
                    <a:pt x="898041" y="63071"/>
                  </a:cubicBezTo>
                  <a:cubicBezTo>
                    <a:pt x="912189" y="63071"/>
                    <a:pt x="919656" y="59927"/>
                    <a:pt x="925552" y="45778"/>
                  </a:cubicBezTo>
                  <a:cubicBezTo>
                    <a:pt x="940879" y="10407"/>
                    <a:pt x="980967" y="-6886"/>
                    <a:pt x="1019089" y="2546"/>
                  </a:cubicBezTo>
                  <a:cubicBezTo>
                    <a:pt x="1055247" y="11193"/>
                    <a:pt x="1080400" y="43813"/>
                    <a:pt x="1080400" y="81543"/>
                  </a:cubicBezTo>
                  <a:cubicBezTo>
                    <a:pt x="1080400" y="120058"/>
                    <a:pt x="1054461" y="153464"/>
                    <a:pt x="1017910" y="161718"/>
                  </a:cubicBezTo>
                  <a:cubicBezTo>
                    <a:pt x="979788" y="170364"/>
                    <a:pt x="941665" y="153464"/>
                    <a:pt x="925945" y="118879"/>
                  </a:cubicBezTo>
                  <a:cubicBezTo>
                    <a:pt x="920049" y="105910"/>
                    <a:pt x="913368" y="102372"/>
                    <a:pt x="900006" y="102372"/>
                  </a:cubicBezTo>
                  <a:cubicBezTo>
                    <a:pt x="793891" y="102765"/>
                    <a:pt x="687777" y="102765"/>
                    <a:pt x="581663" y="102765"/>
                  </a:cubicBezTo>
                  <a:cubicBezTo>
                    <a:pt x="575375" y="103158"/>
                    <a:pt x="569086" y="103944"/>
                    <a:pt x="560440" y="104338"/>
                  </a:cubicBezTo>
                  <a:close/>
                  <a:moveTo>
                    <a:pt x="123407" y="269011"/>
                  </a:moveTo>
                  <a:cubicBezTo>
                    <a:pt x="123800" y="244644"/>
                    <a:pt x="106507" y="226565"/>
                    <a:pt x="82140" y="226172"/>
                  </a:cubicBezTo>
                  <a:cubicBezTo>
                    <a:pt x="58166" y="225779"/>
                    <a:pt x="39695" y="243465"/>
                    <a:pt x="39695" y="267832"/>
                  </a:cubicBezTo>
                  <a:cubicBezTo>
                    <a:pt x="39302" y="291806"/>
                    <a:pt x="57380" y="310671"/>
                    <a:pt x="80961" y="311064"/>
                  </a:cubicBezTo>
                  <a:cubicBezTo>
                    <a:pt x="104542" y="311457"/>
                    <a:pt x="123014" y="293378"/>
                    <a:pt x="123407" y="269011"/>
                  </a:cubicBezTo>
                  <a:close/>
                  <a:moveTo>
                    <a:pt x="999046" y="41062"/>
                  </a:moveTo>
                  <a:cubicBezTo>
                    <a:pt x="974679" y="41062"/>
                    <a:pt x="956207" y="59141"/>
                    <a:pt x="956600" y="82722"/>
                  </a:cubicBezTo>
                  <a:cubicBezTo>
                    <a:pt x="956600" y="106303"/>
                    <a:pt x="975071" y="124381"/>
                    <a:pt x="999046" y="124381"/>
                  </a:cubicBezTo>
                  <a:cubicBezTo>
                    <a:pt x="1023413" y="124381"/>
                    <a:pt x="1041491" y="106303"/>
                    <a:pt x="1041491" y="82722"/>
                  </a:cubicBezTo>
                  <a:cubicBezTo>
                    <a:pt x="1041491" y="58748"/>
                    <a:pt x="1023413" y="41062"/>
                    <a:pt x="999046" y="4106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9E637-924B-4EFF-9044-814D2B683EA1}"/>
                </a:ext>
              </a:extLst>
            </p:cNvPr>
            <p:cNvSpPr/>
            <p:nvPr/>
          </p:nvSpPr>
          <p:spPr>
            <a:xfrm>
              <a:off x="4931648" y="3662702"/>
              <a:ext cx="1045832" cy="357009"/>
            </a:xfrm>
            <a:custGeom>
              <a:avLst/>
              <a:gdLst>
                <a:gd name="connsiteX0" fmla="*/ 945207 w 1045832"/>
                <a:gd name="connsiteY0" fmla="*/ 251671 h 357009"/>
                <a:gd name="connsiteX1" fmla="*/ 944421 w 1045832"/>
                <a:gd name="connsiteY1" fmla="*/ 171103 h 357009"/>
                <a:gd name="connsiteX2" fmla="*/ 928700 w 1045832"/>
                <a:gd name="connsiteY2" fmla="*/ 155775 h 357009"/>
                <a:gd name="connsiteX3" fmla="*/ 882717 w 1045832"/>
                <a:gd name="connsiteY3" fmla="*/ 70098 h 357009"/>
                <a:gd name="connsiteX4" fmla="*/ 944421 w 1045832"/>
                <a:gd name="connsiteY4" fmla="*/ 2106 h 357009"/>
                <a:gd name="connsiteX5" fmla="*/ 1034028 w 1045832"/>
                <a:gd name="connsiteY5" fmla="*/ 39050 h 357009"/>
                <a:gd name="connsiteX6" fmla="*/ 984115 w 1045832"/>
                <a:gd name="connsiteY6" fmla="*/ 162063 h 357009"/>
                <a:gd name="connsiteX7" fmla="*/ 984115 w 1045832"/>
                <a:gd name="connsiteY7" fmla="*/ 259138 h 357009"/>
                <a:gd name="connsiteX8" fmla="*/ 951102 w 1045832"/>
                <a:gd name="connsiteY8" fmla="*/ 292545 h 357009"/>
                <a:gd name="connsiteX9" fmla="*/ 182757 w 1045832"/>
                <a:gd name="connsiteY9" fmla="*/ 294117 h 357009"/>
                <a:gd name="connsiteX10" fmla="*/ 154853 w 1045832"/>
                <a:gd name="connsiteY10" fmla="*/ 310623 h 357009"/>
                <a:gd name="connsiteX11" fmla="*/ 61708 w 1045832"/>
                <a:gd name="connsiteY11" fmla="*/ 354641 h 357009"/>
                <a:gd name="connsiteX12" fmla="*/ 4 w 1045832"/>
                <a:gd name="connsiteY12" fmla="*/ 275645 h 357009"/>
                <a:gd name="connsiteX13" fmla="*/ 62494 w 1045832"/>
                <a:gd name="connsiteY13" fmla="*/ 195077 h 357009"/>
                <a:gd name="connsiteX14" fmla="*/ 155638 w 1045832"/>
                <a:gd name="connsiteY14" fmla="*/ 239880 h 357009"/>
                <a:gd name="connsiteX15" fmla="*/ 176468 w 1045832"/>
                <a:gd name="connsiteY15" fmla="*/ 254815 h 357009"/>
                <a:gd name="connsiteX16" fmla="*/ 929093 w 1045832"/>
                <a:gd name="connsiteY16" fmla="*/ 252850 h 357009"/>
                <a:gd name="connsiteX17" fmla="*/ 945207 w 1045832"/>
                <a:gd name="connsiteY17" fmla="*/ 251671 h 357009"/>
                <a:gd name="connsiteX18" fmla="*/ 1006124 w 1045832"/>
                <a:gd name="connsiteY18" fmla="*/ 80709 h 357009"/>
                <a:gd name="connsiteX19" fmla="*/ 963286 w 1045832"/>
                <a:gd name="connsiteY19" fmla="*/ 39050 h 357009"/>
                <a:gd name="connsiteX20" fmla="*/ 922019 w 1045832"/>
                <a:gd name="connsiteY20" fmla="*/ 82281 h 357009"/>
                <a:gd name="connsiteX21" fmla="*/ 964857 w 1045832"/>
                <a:gd name="connsiteY21" fmla="*/ 123941 h 357009"/>
                <a:gd name="connsiteX22" fmla="*/ 1006124 w 1045832"/>
                <a:gd name="connsiteY22" fmla="*/ 80709 h 357009"/>
                <a:gd name="connsiteX23" fmla="*/ 82145 w 1045832"/>
                <a:gd name="connsiteY23" fmla="*/ 316911 h 357009"/>
                <a:gd name="connsiteX24" fmla="*/ 124590 w 1045832"/>
                <a:gd name="connsiteY24" fmla="*/ 275252 h 357009"/>
                <a:gd name="connsiteX25" fmla="*/ 82538 w 1045832"/>
                <a:gd name="connsiteY25" fmla="*/ 233199 h 357009"/>
                <a:gd name="connsiteX26" fmla="*/ 40092 w 1045832"/>
                <a:gd name="connsiteY26" fmla="*/ 274859 h 357009"/>
                <a:gd name="connsiteX27" fmla="*/ 82145 w 1045832"/>
                <a:gd name="connsiteY27" fmla="*/ 316911 h 35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5832" h="357009">
                  <a:moveTo>
                    <a:pt x="945207" y="251671"/>
                  </a:moveTo>
                  <a:cubicBezTo>
                    <a:pt x="945207" y="223374"/>
                    <a:pt x="945993" y="197042"/>
                    <a:pt x="944421" y="171103"/>
                  </a:cubicBezTo>
                  <a:cubicBezTo>
                    <a:pt x="944028" y="165600"/>
                    <a:pt x="935381" y="158919"/>
                    <a:pt x="928700" y="155775"/>
                  </a:cubicBezTo>
                  <a:cubicBezTo>
                    <a:pt x="896080" y="139269"/>
                    <a:pt x="878787" y="107827"/>
                    <a:pt x="882717" y="70098"/>
                  </a:cubicBezTo>
                  <a:cubicBezTo>
                    <a:pt x="886254" y="37477"/>
                    <a:pt x="912194" y="8787"/>
                    <a:pt x="944421" y="2106"/>
                  </a:cubicBezTo>
                  <a:cubicBezTo>
                    <a:pt x="980971" y="-5754"/>
                    <a:pt x="1016343" y="8787"/>
                    <a:pt x="1034028" y="39050"/>
                  </a:cubicBezTo>
                  <a:cubicBezTo>
                    <a:pt x="1061146" y="85032"/>
                    <a:pt x="1040316" y="138089"/>
                    <a:pt x="984115" y="162063"/>
                  </a:cubicBezTo>
                  <a:cubicBezTo>
                    <a:pt x="984115" y="193898"/>
                    <a:pt x="984115" y="226518"/>
                    <a:pt x="984115" y="259138"/>
                  </a:cubicBezTo>
                  <a:cubicBezTo>
                    <a:pt x="984115" y="287042"/>
                    <a:pt x="978613" y="292545"/>
                    <a:pt x="951102" y="292545"/>
                  </a:cubicBezTo>
                  <a:cubicBezTo>
                    <a:pt x="694856" y="293330"/>
                    <a:pt x="439003" y="294117"/>
                    <a:pt x="182757" y="294117"/>
                  </a:cubicBezTo>
                  <a:cubicBezTo>
                    <a:pt x="169001" y="294117"/>
                    <a:pt x="161141" y="296082"/>
                    <a:pt x="154853" y="310623"/>
                  </a:cubicBezTo>
                  <a:cubicBezTo>
                    <a:pt x="139525" y="346388"/>
                    <a:pt x="99830" y="363680"/>
                    <a:pt x="61708" y="354641"/>
                  </a:cubicBezTo>
                  <a:cubicBezTo>
                    <a:pt x="25943" y="345995"/>
                    <a:pt x="4" y="312981"/>
                    <a:pt x="4" y="275645"/>
                  </a:cubicBezTo>
                  <a:cubicBezTo>
                    <a:pt x="-389" y="237522"/>
                    <a:pt x="26336" y="203330"/>
                    <a:pt x="62494" y="195077"/>
                  </a:cubicBezTo>
                  <a:cubicBezTo>
                    <a:pt x="101402" y="186430"/>
                    <a:pt x="139525" y="204116"/>
                    <a:pt x="155638" y="239880"/>
                  </a:cubicBezTo>
                  <a:cubicBezTo>
                    <a:pt x="160355" y="249706"/>
                    <a:pt x="164285" y="254815"/>
                    <a:pt x="176468" y="254815"/>
                  </a:cubicBezTo>
                  <a:cubicBezTo>
                    <a:pt x="427212" y="254029"/>
                    <a:pt x="678349" y="253636"/>
                    <a:pt x="929093" y="252850"/>
                  </a:cubicBezTo>
                  <a:cubicBezTo>
                    <a:pt x="934202" y="252850"/>
                    <a:pt x="938525" y="252457"/>
                    <a:pt x="945207" y="251671"/>
                  </a:cubicBezTo>
                  <a:close/>
                  <a:moveTo>
                    <a:pt x="1006124" y="80709"/>
                  </a:moveTo>
                  <a:cubicBezTo>
                    <a:pt x="1005731" y="56735"/>
                    <a:pt x="987652" y="38656"/>
                    <a:pt x="963286" y="39050"/>
                  </a:cubicBezTo>
                  <a:cubicBezTo>
                    <a:pt x="939311" y="39443"/>
                    <a:pt x="921626" y="57914"/>
                    <a:pt x="922019" y="82281"/>
                  </a:cubicBezTo>
                  <a:cubicBezTo>
                    <a:pt x="922412" y="105862"/>
                    <a:pt x="941277" y="124334"/>
                    <a:pt x="964857" y="123941"/>
                  </a:cubicBezTo>
                  <a:cubicBezTo>
                    <a:pt x="988832" y="123548"/>
                    <a:pt x="1006517" y="105076"/>
                    <a:pt x="1006124" y="80709"/>
                  </a:cubicBezTo>
                  <a:close/>
                  <a:moveTo>
                    <a:pt x="82145" y="316911"/>
                  </a:moveTo>
                  <a:cubicBezTo>
                    <a:pt x="106512" y="316911"/>
                    <a:pt x="124197" y="299619"/>
                    <a:pt x="124590" y="275252"/>
                  </a:cubicBezTo>
                  <a:cubicBezTo>
                    <a:pt x="124983" y="250885"/>
                    <a:pt x="107298" y="233592"/>
                    <a:pt x="82538" y="233199"/>
                  </a:cubicBezTo>
                  <a:cubicBezTo>
                    <a:pt x="57778" y="233199"/>
                    <a:pt x="40485" y="250099"/>
                    <a:pt x="40092" y="274859"/>
                  </a:cubicBezTo>
                  <a:cubicBezTo>
                    <a:pt x="40092" y="299226"/>
                    <a:pt x="57778" y="316911"/>
                    <a:pt x="82145" y="31691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B8B41C-CBBA-4D93-B257-A944E9D1E2C9}"/>
                </a:ext>
              </a:extLst>
            </p:cNvPr>
            <p:cNvSpPr/>
            <p:nvPr/>
          </p:nvSpPr>
          <p:spPr>
            <a:xfrm>
              <a:off x="4676188" y="2335444"/>
              <a:ext cx="449614" cy="606981"/>
            </a:xfrm>
            <a:custGeom>
              <a:avLst/>
              <a:gdLst>
                <a:gd name="connsiteX0" fmla="*/ 408740 w 449614"/>
                <a:gd name="connsiteY0" fmla="*/ 504818 h 606981"/>
                <a:gd name="connsiteX1" fmla="*/ 408740 w 449614"/>
                <a:gd name="connsiteY1" fmla="*/ 102763 h 606981"/>
                <a:gd name="connsiteX2" fmla="*/ 244853 w 449614"/>
                <a:gd name="connsiteY2" fmla="*/ 103549 h 606981"/>
                <a:gd name="connsiteX3" fmla="*/ 230704 w 449614"/>
                <a:gd name="connsiteY3" fmla="*/ 118090 h 606981"/>
                <a:gd name="connsiteX4" fmla="*/ 152494 w 449614"/>
                <a:gd name="connsiteY4" fmla="*/ 163680 h 606981"/>
                <a:gd name="connsiteX5" fmla="*/ 80572 w 449614"/>
                <a:gd name="connsiteY5" fmla="*/ 111802 h 606981"/>
                <a:gd name="connsiteX6" fmla="*/ 99437 w 449614"/>
                <a:gd name="connsiteY6" fmla="*/ 23373 h 606981"/>
                <a:gd name="connsiteX7" fmla="*/ 230704 w 449614"/>
                <a:gd name="connsiteY7" fmla="*/ 48133 h 606981"/>
                <a:gd name="connsiteX8" fmla="*/ 255464 w 449614"/>
                <a:gd name="connsiteY8" fmla="*/ 63461 h 606981"/>
                <a:gd name="connsiteX9" fmla="*/ 420531 w 449614"/>
                <a:gd name="connsiteY9" fmla="*/ 63068 h 606981"/>
                <a:gd name="connsiteX10" fmla="*/ 449614 w 449614"/>
                <a:gd name="connsiteY10" fmla="*/ 91758 h 606981"/>
                <a:gd name="connsiteX11" fmla="*/ 449614 w 449614"/>
                <a:gd name="connsiteY11" fmla="*/ 515822 h 606981"/>
                <a:gd name="connsiteX12" fmla="*/ 420138 w 449614"/>
                <a:gd name="connsiteY12" fmla="*/ 544512 h 606981"/>
                <a:gd name="connsiteX13" fmla="*/ 178433 w 449614"/>
                <a:gd name="connsiteY13" fmla="*/ 544512 h 606981"/>
                <a:gd name="connsiteX14" fmla="*/ 156424 w 449614"/>
                <a:gd name="connsiteY14" fmla="*/ 558268 h 606981"/>
                <a:gd name="connsiteX15" fmla="*/ 64459 w 449614"/>
                <a:gd name="connsiteY15" fmla="*/ 605037 h 606981"/>
                <a:gd name="connsiteX16" fmla="*/ 4 w 449614"/>
                <a:gd name="connsiteY16" fmla="*/ 524075 h 606981"/>
                <a:gd name="connsiteX17" fmla="*/ 61708 w 449614"/>
                <a:gd name="connsiteY17" fmla="*/ 445079 h 606981"/>
                <a:gd name="connsiteX18" fmla="*/ 157603 w 449614"/>
                <a:gd name="connsiteY18" fmla="*/ 491455 h 606981"/>
                <a:gd name="connsiteX19" fmla="*/ 171359 w 449614"/>
                <a:gd name="connsiteY19" fmla="*/ 504031 h 606981"/>
                <a:gd name="connsiteX20" fmla="*/ 408740 w 449614"/>
                <a:gd name="connsiteY20" fmla="*/ 504818 h 606981"/>
                <a:gd name="connsiteX21" fmla="*/ 82931 w 449614"/>
                <a:gd name="connsiteY21" fmla="*/ 482809 h 606981"/>
                <a:gd name="connsiteX22" fmla="*/ 40485 w 449614"/>
                <a:gd name="connsiteY22" fmla="*/ 524468 h 606981"/>
                <a:gd name="connsiteX23" fmla="*/ 82537 w 449614"/>
                <a:gd name="connsiteY23" fmla="*/ 566914 h 606981"/>
                <a:gd name="connsiteX24" fmla="*/ 124983 w 449614"/>
                <a:gd name="connsiteY24" fmla="*/ 525254 h 606981"/>
                <a:gd name="connsiteX25" fmla="*/ 82931 w 449614"/>
                <a:gd name="connsiteY25" fmla="*/ 482809 h 606981"/>
                <a:gd name="connsiteX26" fmla="*/ 156424 w 449614"/>
                <a:gd name="connsiteY26" fmla="*/ 39880 h 606981"/>
                <a:gd name="connsiteX27" fmla="*/ 115158 w 449614"/>
                <a:gd name="connsiteY27" fmla="*/ 82719 h 606981"/>
                <a:gd name="connsiteX28" fmla="*/ 157997 w 449614"/>
                <a:gd name="connsiteY28" fmla="*/ 123985 h 606981"/>
                <a:gd name="connsiteX29" fmla="*/ 199656 w 449614"/>
                <a:gd name="connsiteY29" fmla="*/ 81147 h 606981"/>
                <a:gd name="connsiteX30" fmla="*/ 156424 w 449614"/>
                <a:gd name="connsiteY30" fmla="*/ 39880 h 60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9614" h="606981">
                  <a:moveTo>
                    <a:pt x="408740" y="504818"/>
                  </a:moveTo>
                  <a:cubicBezTo>
                    <a:pt x="408740" y="369620"/>
                    <a:pt x="408740" y="236781"/>
                    <a:pt x="408740" y="102763"/>
                  </a:cubicBezTo>
                  <a:cubicBezTo>
                    <a:pt x="353325" y="102763"/>
                    <a:pt x="299089" y="102370"/>
                    <a:pt x="244853" y="103549"/>
                  </a:cubicBezTo>
                  <a:cubicBezTo>
                    <a:pt x="240137" y="103549"/>
                    <a:pt x="233848" y="112195"/>
                    <a:pt x="230704" y="118090"/>
                  </a:cubicBezTo>
                  <a:cubicBezTo>
                    <a:pt x="215377" y="147959"/>
                    <a:pt x="185901" y="166038"/>
                    <a:pt x="152494" y="163680"/>
                  </a:cubicBezTo>
                  <a:cubicBezTo>
                    <a:pt x="117909" y="161322"/>
                    <a:pt x="92756" y="144422"/>
                    <a:pt x="80572" y="111802"/>
                  </a:cubicBezTo>
                  <a:cubicBezTo>
                    <a:pt x="68389" y="78789"/>
                    <a:pt x="74284" y="48133"/>
                    <a:pt x="99437" y="23373"/>
                  </a:cubicBezTo>
                  <a:cubicBezTo>
                    <a:pt x="139525" y="-16321"/>
                    <a:pt x="207910" y="-3745"/>
                    <a:pt x="230704" y="48133"/>
                  </a:cubicBezTo>
                  <a:cubicBezTo>
                    <a:pt x="236207" y="60710"/>
                    <a:pt x="242888" y="63461"/>
                    <a:pt x="255464" y="63461"/>
                  </a:cubicBezTo>
                  <a:cubicBezTo>
                    <a:pt x="310487" y="62675"/>
                    <a:pt x="365509" y="63068"/>
                    <a:pt x="420531" y="63068"/>
                  </a:cubicBezTo>
                  <a:cubicBezTo>
                    <a:pt x="443719" y="63068"/>
                    <a:pt x="449614" y="68570"/>
                    <a:pt x="449614" y="91758"/>
                  </a:cubicBezTo>
                  <a:cubicBezTo>
                    <a:pt x="449614" y="233244"/>
                    <a:pt x="449614" y="374729"/>
                    <a:pt x="449614" y="515822"/>
                  </a:cubicBezTo>
                  <a:cubicBezTo>
                    <a:pt x="449614" y="539010"/>
                    <a:pt x="443719" y="544512"/>
                    <a:pt x="420138" y="544512"/>
                  </a:cubicBezTo>
                  <a:cubicBezTo>
                    <a:pt x="339570" y="544512"/>
                    <a:pt x="259002" y="544905"/>
                    <a:pt x="178433" y="544512"/>
                  </a:cubicBezTo>
                  <a:cubicBezTo>
                    <a:pt x="167429" y="544512"/>
                    <a:pt x="161534" y="547263"/>
                    <a:pt x="156424" y="558268"/>
                  </a:cubicBezTo>
                  <a:cubicBezTo>
                    <a:pt x="140311" y="594818"/>
                    <a:pt x="102974" y="613290"/>
                    <a:pt x="64459" y="605037"/>
                  </a:cubicBezTo>
                  <a:cubicBezTo>
                    <a:pt x="26729" y="597176"/>
                    <a:pt x="-389" y="562984"/>
                    <a:pt x="4" y="524075"/>
                  </a:cubicBezTo>
                  <a:cubicBezTo>
                    <a:pt x="4" y="486739"/>
                    <a:pt x="26336" y="452939"/>
                    <a:pt x="61708" y="445079"/>
                  </a:cubicBezTo>
                  <a:cubicBezTo>
                    <a:pt x="102581" y="435647"/>
                    <a:pt x="139918" y="454118"/>
                    <a:pt x="157603" y="491455"/>
                  </a:cubicBezTo>
                  <a:cubicBezTo>
                    <a:pt x="159962" y="496564"/>
                    <a:pt x="166643" y="504031"/>
                    <a:pt x="171359" y="504031"/>
                  </a:cubicBezTo>
                  <a:cubicBezTo>
                    <a:pt x="249962" y="505210"/>
                    <a:pt x="328565" y="504818"/>
                    <a:pt x="408740" y="504818"/>
                  </a:cubicBezTo>
                  <a:close/>
                  <a:moveTo>
                    <a:pt x="82931" y="482809"/>
                  </a:moveTo>
                  <a:cubicBezTo>
                    <a:pt x="58564" y="482809"/>
                    <a:pt x="40485" y="500101"/>
                    <a:pt x="40485" y="524468"/>
                  </a:cubicBezTo>
                  <a:cubicBezTo>
                    <a:pt x="40485" y="548835"/>
                    <a:pt x="58171" y="566914"/>
                    <a:pt x="82537" y="566914"/>
                  </a:cubicBezTo>
                  <a:cubicBezTo>
                    <a:pt x="106511" y="566914"/>
                    <a:pt x="124983" y="548835"/>
                    <a:pt x="124983" y="525254"/>
                  </a:cubicBezTo>
                  <a:cubicBezTo>
                    <a:pt x="124983" y="501280"/>
                    <a:pt x="107298" y="483202"/>
                    <a:pt x="82931" y="482809"/>
                  </a:cubicBezTo>
                  <a:close/>
                  <a:moveTo>
                    <a:pt x="156424" y="39880"/>
                  </a:moveTo>
                  <a:cubicBezTo>
                    <a:pt x="132057" y="40273"/>
                    <a:pt x="114765" y="58352"/>
                    <a:pt x="115158" y="82719"/>
                  </a:cubicBezTo>
                  <a:cubicBezTo>
                    <a:pt x="115551" y="107086"/>
                    <a:pt x="133630" y="124378"/>
                    <a:pt x="157997" y="123985"/>
                  </a:cubicBezTo>
                  <a:cubicBezTo>
                    <a:pt x="181970" y="123592"/>
                    <a:pt x="200049" y="105514"/>
                    <a:pt x="199656" y="81147"/>
                  </a:cubicBezTo>
                  <a:cubicBezTo>
                    <a:pt x="198870" y="57566"/>
                    <a:pt x="180398" y="39880"/>
                    <a:pt x="156424" y="3988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0B2E84-DA49-4DE6-9547-3DCCD46A6512}"/>
                </a:ext>
              </a:extLst>
            </p:cNvPr>
            <p:cNvSpPr/>
            <p:nvPr/>
          </p:nvSpPr>
          <p:spPr>
            <a:xfrm>
              <a:off x="5279074" y="1700703"/>
              <a:ext cx="1080631" cy="353922"/>
            </a:xfrm>
            <a:custGeom>
              <a:avLst/>
              <a:gdLst>
                <a:gd name="connsiteX0" fmla="*/ 917696 w 1080631"/>
                <a:gd name="connsiteY0" fmla="*/ 62303 h 353922"/>
                <a:gd name="connsiteX1" fmla="*/ 1025775 w 1080631"/>
                <a:gd name="connsiteY1" fmla="*/ 4923 h 353922"/>
                <a:gd name="connsiteX2" fmla="*/ 1080404 w 1080631"/>
                <a:gd name="connsiteY2" fmla="*/ 86670 h 353922"/>
                <a:gd name="connsiteX3" fmla="*/ 1015163 w 1080631"/>
                <a:gd name="connsiteY3" fmla="*/ 162915 h 353922"/>
                <a:gd name="connsiteX4" fmla="*/ 925556 w 1080631"/>
                <a:gd name="connsiteY4" fmla="*/ 118111 h 353922"/>
                <a:gd name="connsiteX5" fmla="*/ 899617 w 1080631"/>
                <a:gd name="connsiteY5" fmla="*/ 101605 h 353922"/>
                <a:gd name="connsiteX6" fmla="*/ 675598 w 1080631"/>
                <a:gd name="connsiteY6" fmla="*/ 102391 h 353922"/>
                <a:gd name="connsiteX7" fmla="*/ 638655 w 1080631"/>
                <a:gd name="connsiteY7" fmla="*/ 111430 h 353922"/>
                <a:gd name="connsiteX8" fmla="*/ 315203 w 1080631"/>
                <a:gd name="connsiteY8" fmla="*/ 279641 h 353922"/>
                <a:gd name="connsiteX9" fmla="*/ 268827 w 1080631"/>
                <a:gd name="connsiteY9" fmla="*/ 290645 h 353922"/>
                <a:gd name="connsiteX10" fmla="*/ 176468 w 1080631"/>
                <a:gd name="connsiteY10" fmla="*/ 291038 h 353922"/>
                <a:gd name="connsiteX11" fmla="*/ 156424 w 1080631"/>
                <a:gd name="connsiteY11" fmla="*/ 304401 h 353922"/>
                <a:gd name="connsiteX12" fmla="*/ 63280 w 1080631"/>
                <a:gd name="connsiteY12" fmla="*/ 351956 h 353922"/>
                <a:gd name="connsiteX13" fmla="*/ 4 w 1080631"/>
                <a:gd name="connsiteY13" fmla="*/ 272567 h 353922"/>
                <a:gd name="connsiteX14" fmla="*/ 62494 w 1080631"/>
                <a:gd name="connsiteY14" fmla="*/ 192391 h 353922"/>
                <a:gd name="connsiteX15" fmla="*/ 156424 w 1080631"/>
                <a:gd name="connsiteY15" fmla="*/ 238767 h 353922"/>
                <a:gd name="connsiteX16" fmla="*/ 176468 w 1080631"/>
                <a:gd name="connsiteY16" fmla="*/ 252130 h 353922"/>
                <a:gd name="connsiteX17" fmla="*/ 272757 w 1080631"/>
                <a:gd name="connsiteY17" fmla="*/ 251344 h 353922"/>
                <a:gd name="connsiteX18" fmla="*/ 298696 w 1080631"/>
                <a:gd name="connsiteY18" fmla="*/ 243876 h 353922"/>
                <a:gd name="connsiteX19" fmla="*/ 629222 w 1080631"/>
                <a:gd name="connsiteY19" fmla="*/ 71736 h 353922"/>
                <a:gd name="connsiteX20" fmla="*/ 666166 w 1080631"/>
                <a:gd name="connsiteY20" fmla="*/ 62696 h 353922"/>
                <a:gd name="connsiteX21" fmla="*/ 917696 w 1080631"/>
                <a:gd name="connsiteY21" fmla="*/ 62303 h 353922"/>
                <a:gd name="connsiteX22" fmla="*/ 1040316 w 1080631"/>
                <a:gd name="connsiteY22" fmla="*/ 81168 h 353922"/>
                <a:gd name="connsiteX23" fmla="*/ 997085 w 1080631"/>
                <a:gd name="connsiteY23" fmla="*/ 39901 h 353922"/>
                <a:gd name="connsiteX24" fmla="*/ 955818 w 1080631"/>
                <a:gd name="connsiteY24" fmla="*/ 83526 h 353922"/>
                <a:gd name="connsiteX25" fmla="*/ 999050 w 1080631"/>
                <a:gd name="connsiteY25" fmla="*/ 124793 h 353922"/>
                <a:gd name="connsiteX26" fmla="*/ 1040316 w 1080631"/>
                <a:gd name="connsiteY26" fmla="*/ 81168 h 353922"/>
                <a:gd name="connsiteX27" fmla="*/ 123018 w 1080631"/>
                <a:gd name="connsiteY27" fmla="*/ 272174 h 353922"/>
                <a:gd name="connsiteX28" fmla="*/ 80965 w 1080631"/>
                <a:gd name="connsiteY28" fmla="*/ 230514 h 353922"/>
                <a:gd name="connsiteX29" fmla="*/ 38913 w 1080631"/>
                <a:gd name="connsiteY29" fmla="*/ 272174 h 353922"/>
                <a:gd name="connsiteX30" fmla="*/ 80965 w 1080631"/>
                <a:gd name="connsiteY30" fmla="*/ 314226 h 353922"/>
                <a:gd name="connsiteX31" fmla="*/ 123018 w 1080631"/>
                <a:gd name="connsiteY31" fmla="*/ 272174 h 35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0631" h="353922">
                  <a:moveTo>
                    <a:pt x="917696" y="62303"/>
                  </a:moveTo>
                  <a:cubicBezTo>
                    <a:pt x="939704" y="10425"/>
                    <a:pt x="980185" y="-10405"/>
                    <a:pt x="1025775" y="4923"/>
                  </a:cubicBezTo>
                  <a:cubicBezTo>
                    <a:pt x="1060753" y="16713"/>
                    <a:pt x="1083155" y="50513"/>
                    <a:pt x="1080404" y="86670"/>
                  </a:cubicBezTo>
                  <a:cubicBezTo>
                    <a:pt x="1077653" y="125579"/>
                    <a:pt x="1052107" y="155055"/>
                    <a:pt x="1015163" y="162915"/>
                  </a:cubicBezTo>
                  <a:cubicBezTo>
                    <a:pt x="979399" y="170382"/>
                    <a:pt x="940098" y="152304"/>
                    <a:pt x="925556" y="118111"/>
                  </a:cubicBezTo>
                  <a:cubicBezTo>
                    <a:pt x="919661" y="104356"/>
                    <a:pt x="912586" y="101605"/>
                    <a:pt x="899617" y="101605"/>
                  </a:cubicBezTo>
                  <a:cubicBezTo>
                    <a:pt x="824944" y="101998"/>
                    <a:pt x="750271" y="101605"/>
                    <a:pt x="675598" y="102391"/>
                  </a:cubicBezTo>
                  <a:cubicBezTo>
                    <a:pt x="663022" y="102391"/>
                    <a:pt x="649659" y="105535"/>
                    <a:pt x="638655" y="111430"/>
                  </a:cubicBezTo>
                  <a:cubicBezTo>
                    <a:pt x="530575" y="167238"/>
                    <a:pt x="423282" y="224226"/>
                    <a:pt x="315203" y="279641"/>
                  </a:cubicBezTo>
                  <a:cubicBezTo>
                    <a:pt x="301447" y="286715"/>
                    <a:pt x="284547" y="289859"/>
                    <a:pt x="268827" y="290645"/>
                  </a:cubicBezTo>
                  <a:cubicBezTo>
                    <a:pt x="238172" y="292217"/>
                    <a:pt x="207123" y="291431"/>
                    <a:pt x="176468" y="291038"/>
                  </a:cubicBezTo>
                  <a:cubicBezTo>
                    <a:pt x="165464" y="290645"/>
                    <a:pt x="160748" y="294182"/>
                    <a:pt x="156424" y="304401"/>
                  </a:cubicBezTo>
                  <a:cubicBezTo>
                    <a:pt x="139918" y="342130"/>
                    <a:pt x="102974" y="360209"/>
                    <a:pt x="63280" y="351956"/>
                  </a:cubicBezTo>
                  <a:cubicBezTo>
                    <a:pt x="26729" y="344488"/>
                    <a:pt x="4" y="310689"/>
                    <a:pt x="4" y="272567"/>
                  </a:cubicBezTo>
                  <a:cubicBezTo>
                    <a:pt x="-389" y="234051"/>
                    <a:pt x="26336" y="200252"/>
                    <a:pt x="62494" y="192391"/>
                  </a:cubicBezTo>
                  <a:cubicBezTo>
                    <a:pt x="102188" y="183745"/>
                    <a:pt x="139918" y="201824"/>
                    <a:pt x="156424" y="238767"/>
                  </a:cubicBezTo>
                  <a:cubicBezTo>
                    <a:pt x="160748" y="248593"/>
                    <a:pt x="165464" y="252130"/>
                    <a:pt x="176468" y="252130"/>
                  </a:cubicBezTo>
                  <a:cubicBezTo>
                    <a:pt x="208695" y="251344"/>
                    <a:pt x="240530" y="252523"/>
                    <a:pt x="272757" y="251344"/>
                  </a:cubicBezTo>
                  <a:cubicBezTo>
                    <a:pt x="281403" y="250951"/>
                    <a:pt x="290836" y="248200"/>
                    <a:pt x="298696" y="243876"/>
                  </a:cubicBezTo>
                  <a:cubicBezTo>
                    <a:pt x="408740" y="186496"/>
                    <a:pt x="518785" y="128723"/>
                    <a:pt x="629222" y="71736"/>
                  </a:cubicBezTo>
                  <a:cubicBezTo>
                    <a:pt x="640226" y="65840"/>
                    <a:pt x="653982" y="62696"/>
                    <a:pt x="666166" y="62696"/>
                  </a:cubicBezTo>
                  <a:cubicBezTo>
                    <a:pt x="749092" y="61910"/>
                    <a:pt x="832804" y="62303"/>
                    <a:pt x="917696" y="62303"/>
                  </a:cubicBezTo>
                  <a:close/>
                  <a:moveTo>
                    <a:pt x="1040316" y="81168"/>
                  </a:moveTo>
                  <a:cubicBezTo>
                    <a:pt x="1039923" y="57194"/>
                    <a:pt x="1021059" y="39115"/>
                    <a:pt x="997085" y="39901"/>
                  </a:cubicBezTo>
                  <a:cubicBezTo>
                    <a:pt x="973504" y="40687"/>
                    <a:pt x="955425" y="59552"/>
                    <a:pt x="955818" y="83526"/>
                  </a:cubicBezTo>
                  <a:cubicBezTo>
                    <a:pt x="956211" y="107107"/>
                    <a:pt x="975076" y="125186"/>
                    <a:pt x="999050" y="124793"/>
                  </a:cubicBezTo>
                  <a:cubicBezTo>
                    <a:pt x="1023417" y="124007"/>
                    <a:pt x="1040709" y="105928"/>
                    <a:pt x="1040316" y="81168"/>
                  </a:cubicBezTo>
                  <a:close/>
                  <a:moveTo>
                    <a:pt x="123018" y="272174"/>
                  </a:moveTo>
                  <a:cubicBezTo>
                    <a:pt x="123018" y="247807"/>
                    <a:pt x="106118" y="230514"/>
                    <a:pt x="80965" y="230514"/>
                  </a:cubicBezTo>
                  <a:cubicBezTo>
                    <a:pt x="56205" y="230514"/>
                    <a:pt x="38913" y="247414"/>
                    <a:pt x="38913" y="272174"/>
                  </a:cubicBezTo>
                  <a:cubicBezTo>
                    <a:pt x="38913" y="296540"/>
                    <a:pt x="56205" y="313833"/>
                    <a:pt x="80965" y="314226"/>
                  </a:cubicBezTo>
                  <a:cubicBezTo>
                    <a:pt x="105332" y="314226"/>
                    <a:pt x="123018" y="296540"/>
                    <a:pt x="123018" y="2721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0D2F8E-E118-4757-BF13-3FFE775448A8}"/>
                </a:ext>
              </a:extLst>
            </p:cNvPr>
            <p:cNvSpPr/>
            <p:nvPr/>
          </p:nvSpPr>
          <p:spPr>
            <a:xfrm>
              <a:off x="5782799" y="4201835"/>
              <a:ext cx="671343" cy="857412"/>
            </a:xfrm>
            <a:custGeom>
              <a:avLst/>
              <a:gdLst>
                <a:gd name="connsiteX0" fmla="*/ 208817 w 671343"/>
                <a:gd name="connsiteY0" fmla="*/ 101624 h 857412"/>
                <a:gd name="connsiteX1" fmla="*/ 198991 w 671343"/>
                <a:gd name="connsiteY1" fmla="*/ 101624 h 857412"/>
                <a:gd name="connsiteX2" fmla="*/ 148685 w 671343"/>
                <a:gd name="connsiteY2" fmla="*/ 127170 h 857412"/>
                <a:gd name="connsiteX3" fmla="*/ 56327 w 671343"/>
                <a:gd name="connsiteY3" fmla="*/ 159790 h 857412"/>
                <a:gd name="connsiteX4" fmla="*/ 125 w 671343"/>
                <a:gd name="connsiteY4" fmla="*/ 75292 h 857412"/>
                <a:gd name="connsiteX5" fmla="*/ 63401 w 671343"/>
                <a:gd name="connsiteY5" fmla="*/ 1798 h 857412"/>
                <a:gd name="connsiteX6" fmla="*/ 153794 w 671343"/>
                <a:gd name="connsiteY6" fmla="*/ 44243 h 857412"/>
                <a:gd name="connsiteX7" fmla="*/ 183271 w 671343"/>
                <a:gd name="connsiteY7" fmla="*/ 61536 h 857412"/>
                <a:gd name="connsiteX8" fmla="*/ 257944 w 671343"/>
                <a:gd name="connsiteY8" fmla="*/ 61143 h 857412"/>
                <a:gd name="connsiteX9" fmla="*/ 295673 w 671343"/>
                <a:gd name="connsiteY9" fmla="*/ 84724 h 857412"/>
                <a:gd name="connsiteX10" fmla="*/ 567247 w 671343"/>
                <a:gd name="connsiteY10" fmla="*/ 673854 h 857412"/>
                <a:gd name="connsiteX11" fmla="*/ 595544 w 671343"/>
                <a:gd name="connsiteY11" fmla="*/ 693898 h 857412"/>
                <a:gd name="connsiteX12" fmla="*/ 670610 w 671343"/>
                <a:gd name="connsiteY12" fmla="*/ 766606 h 857412"/>
                <a:gd name="connsiteX13" fmla="*/ 618339 w 671343"/>
                <a:gd name="connsiteY13" fmla="*/ 851890 h 857412"/>
                <a:gd name="connsiteX14" fmla="*/ 521264 w 671343"/>
                <a:gd name="connsiteY14" fmla="*/ 821235 h 857412"/>
                <a:gd name="connsiteX15" fmla="*/ 529124 w 671343"/>
                <a:gd name="connsiteY15" fmla="*/ 720230 h 857412"/>
                <a:gd name="connsiteX16" fmla="*/ 533447 w 671343"/>
                <a:gd name="connsiteY16" fmla="*/ 693505 h 857412"/>
                <a:gd name="connsiteX17" fmla="*/ 267376 w 671343"/>
                <a:gd name="connsiteY17" fmla="*/ 116951 h 857412"/>
                <a:gd name="connsiteX18" fmla="*/ 242223 w 671343"/>
                <a:gd name="connsiteY18" fmla="*/ 100838 h 857412"/>
                <a:gd name="connsiteX19" fmla="*/ 208817 w 671343"/>
                <a:gd name="connsiteY19" fmla="*/ 101624 h 857412"/>
                <a:gd name="connsiteX20" fmla="*/ 546810 w 671343"/>
                <a:gd name="connsiteY20" fmla="*/ 774073 h 857412"/>
                <a:gd name="connsiteX21" fmla="*/ 587291 w 671343"/>
                <a:gd name="connsiteY21" fmla="*/ 818484 h 857412"/>
                <a:gd name="connsiteX22" fmla="*/ 631308 w 671343"/>
                <a:gd name="connsiteY22" fmla="*/ 777610 h 857412"/>
                <a:gd name="connsiteX23" fmla="*/ 590828 w 671343"/>
                <a:gd name="connsiteY23" fmla="*/ 732806 h 857412"/>
                <a:gd name="connsiteX24" fmla="*/ 546810 w 671343"/>
                <a:gd name="connsiteY24" fmla="*/ 774073 h 857412"/>
                <a:gd name="connsiteX25" fmla="*/ 82266 w 671343"/>
                <a:gd name="connsiteY25" fmla="*/ 123632 h 857412"/>
                <a:gd name="connsiteX26" fmla="*/ 123532 w 671343"/>
                <a:gd name="connsiteY26" fmla="*/ 81187 h 857412"/>
                <a:gd name="connsiteX27" fmla="*/ 81087 w 671343"/>
                <a:gd name="connsiteY27" fmla="*/ 39920 h 857412"/>
                <a:gd name="connsiteX28" fmla="*/ 39820 w 671343"/>
                <a:gd name="connsiteY28" fmla="*/ 82366 h 857412"/>
                <a:gd name="connsiteX29" fmla="*/ 82266 w 671343"/>
                <a:gd name="connsiteY29" fmla="*/ 123632 h 85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1343" h="857412">
                  <a:moveTo>
                    <a:pt x="208817" y="101624"/>
                  </a:moveTo>
                  <a:cubicBezTo>
                    <a:pt x="205673" y="101624"/>
                    <a:pt x="202135" y="102017"/>
                    <a:pt x="198991" y="101624"/>
                  </a:cubicBezTo>
                  <a:cubicBezTo>
                    <a:pt x="176589" y="98872"/>
                    <a:pt x="160476" y="102410"/>
                    <a:pt x="148685" y="127170"/>
                  </a:cubicBezTo>
                  <a:cubicBezTo>
                    <a:pt x="133358" y="159397"/>
                    <a:pt x="91305" y="171187"/>
                    <a:pt x="56327" y="159790"/>
                  </a:cubicBezTo>
                  <a:cubicBezTo>
                    <a:pt x="19383" y="147606"/>
                    <a:pt x="-1840" y="116165"/>
                    <a:pt x="125" y="75292"/>
                  </a:cubicBezTo>
                  <a:cubicBezTo>
                    <a:pt x="2091" y="39920"/>
                    <a:pt x="28816" y="8872"/>
                    <a:pt x="63401" y="1798"/>
                  </a:cubicBezTo>
                  <a:cubicBezTo>
                    <a:pt x="101130" y="-5670"/>
                    <a:pt x="138860" y="10444"/>
                    <a:pt x="153794" y="44243"/>
                  </a:cubicBezTo>
                  <a:cubicBezTo>
                    <a:pt x="160476" y="59178"/>
                    <a:pt x="169122" y="62322"/>
                    <a:pt x="183271" y="61536"/>
                  </a:cubicBezTo>
                  <a:cubicBezTo>
                    <a:pt x="208031" y="60750"/>
                    <a:pt x="233184" y="62322"/>
                    <a:pt x="257944" y="61143"/>
                  </a:cubicBezTo>
                  <a:cubicBezTo>
                    <a:pt x="276808" y="60357"/>
                    <a:pt x="287420" y="67038"/>
                    <a:pt x="295673" y="84724"/>
                  </a:cubicBezTo>
                  <a:cubicBezTo>
                    <a:pt x="385674" y="281232"/>
                    <a:pt x="476853" y="477346"/>
                    <a:pt x="567247" y="673854"/>
                  </a:cubicBezTo>
                  <a:cubicBezTo>
                    <a:pt x="573142" y="686431"/>
                    <a:pt x="579037" y="693505"/>
                    <a:pt x="595544" y="693898"/>
                  </a:cubicBezTo>
                  <a:cubicBezTo>
                    <a:pt x="635239" y="695077"/>
                    <a:pt x="664715" y="725732"/>
                    <a:pt x="670610" y="766606"/>
                  </a:cubicBezTo>
                  <a:cubicBezTo>
                    <a:pt x="675719" y="802763"/>
                    <a:pt x="653710" y="838528"/>
                    <a:pt x="618339" y="851890"/>
                  </a:cubicBezTo>
                  <a:cubicBezTo>
                    <a:pt x="582181" y="865646"/>
                    <a:pt x="542880" y="853069"/>
                    <a:pt x="521264" y="821235"/>
                  </a:cubicBezTo>
                  <a:cubicBezTo>
                    <a:pt x="499648" y="789401"/>
                    <a:pt x="502399" y="747348"/>
                    <a:pt x="529124" y="720230"/>
                  </a:cubicBezTo>
                  <a:cubicBezTo>
                    <a:pt x="538164" y="711191"/>
                    <a:pt x="538950" y="704902"/>
                    <a:pt x="533447" y="693505"/>
                  </a:cubicBezTo>
                  <a:cubicBezTo>
                    <a:pt x="444233" y="501320"/>
                    <a:pt x="355805" y="309136"/>
                    <a:pt x="267376" y="116951"/>
                  </a:cubicBezTo>
                  <a:cubicBezTo>
                    <a:pt x="261874" y="105161"/>
                    <a:pt x="255978" y="99266"/>
                    <a:pt x="242223" y="100838"/>
                  </a:cubicBezTo>
                  <a:cubicBezTo>
                    <a:pt x="231219" y="102410"/>
                    <a:pt x="219821" y="101624"/>
                    <a:pt x="208817" y="101624"/>
                  </a:cubicBezTo>
                  <a:close/>
                  <a:moveTo>
                    <a:pt x="546810" y="774073"/>
                  </a:moveTo>
                  <a:cubicBezTo>
                    <a:pt x="546024" y="797654"/>
                    <a:pt x="564496" y="817698"/>
                    <a:pt x="587291" y="818484"/>
                  </a:cubicBezTo>
                  <a:cubicBezTo>
                    <a:pt x="610085" y="819270"/>
                    <a:pt x="630915" y="800405"/>
                    <a:pt x="631308" y="777610"/>
                  </a:cubicBezTo>
                  <a:cubicBezTo>
                    <a:pt x="632094" y="754422"/>
                    <a:pt x="613230" y="733593"/>
                    <a:pt x="590828" y="732806"/>
                  </a:cubicBezTo>
                  <a:cubicBezTo>
                    <a:pt x="567640" y="732021"/>
                    <a:pt x="547203" y="751278"/>
                    <a:pt x="546810" y="774073"/>
                  </a:cubicBezTo>
                  <a:close/>
                  <a:moveTo>
                    <a:pt x="82266" y="123632"/>
                  </a:moveTo>
                  <a:cubicBezTo>
                    <a:pt x="106633" y="123632"/>
                    <a:pt x="123532" y="105947"/>
                    <a:pt x="123532" y="81187"/>
                  </a:cubicBezTo>
                  <a:cubicBezTo>
                    <a:pt x="123532" y="56427"/>
                    <a:pt x="105847" y="39920"/>
                    <a:pt x="81087" y="39920"/>
                  </a:cubicBezTo>
                  <a:cubicBezTo>
                    <a:pt x="56720" y="40313"/>
                    <a:pt x="39427" y="57606"/>
                    <a:pt x="39820" y="82366"/>
                  </a:cubicBezTo>
                  <a:cubicBezTo>
                    <a:pt x="39820" y="106733"/>
                    <a:pt x="57506" y="124026"/>
                    <a:pt x="82266" y="1236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5C5B31-F535-43BA-AA3A-1929747BC813}"/>
                </a:ext>
              </a:extLst>
            </p:cNvPr>
            <p:cNvSpPr/>
            <p:nvPr/>
          </p:nvSpPr>
          <p:spPr>
            <a:xfrm>
              <a:off x="7490573" y="3346068"/>
              <a:ext cx="545938" cy="798931"/>
            </a:xfrm>
            <a:custGeom>
              <a:avLst/>
              <a:gdLst>
                <a:gd name="connsiteX0" fmla="*/ 444112 w 545938"/>
                <a:gd name="connsiteY0" fmla="*/ 309701 h 798931"/>
                <a:gd name="connsiteX1" fmla="*/ 444505 w 545938"/>
                <a:gd name="connsiteY1" fmla="*/ 178041 h 798931"/>
                <a:gd name="connsiteX2" fmla="*/ 430356 w 545938"/>
                <a:gd name="connsiteY2" fmla="*/ 156032 h 798931"/>
                <a:gd name="connsiteX3" fmla="*/ 383980 w 545938"/>
                <a:gd name="connsiteY3" fmla="*/ 62101 h 798931"/>
                <a:gd name="connsiteX4" fmla="*/ 462190 w 545938"/>
                <a:gd name="connsiteY4" fmla="*/ 4 h 798931"/>
                <a:gd name="connsiteX5" fmla="*/ 543938 w 545938"/>
                <a:gd name="connsiteY5" fmla="*/ 62887 h 798931"/>
                <a:gd name="connsiteX6" fmla="*/ 498348 w 545938"/>
                <a:gd name="connsiteY6" fmla="*/ 155639 h 798931"/>
                <a:gd name="connsiteX7" fmla="*/ 484199 w 545938"/>
                <a:gd name="connsiteY7" fmla="*/ 179220 h 798931"/>
                <a:gd name="connsiteX8" fmla="*/ 483806 w 545938"/>
                <a:gd name="connsiteY8" fmla="*/ 448042 h 798931"/>
                <a:gd name="connsiteX9" fmla="*/ 472409 w 545938"/>
                <a:gd name="connsiteY9" fmla="*/ 484200 h 798931"/>
                <a:gd name="connsiteX10" fmla="*/ 312452 w 545938"/>
                <a:gd name="connsiteY10" fmla="*/ 717258 h 798931"/>
                <a:gd name="connsiteX11" fmla="*/ 277080 w 545938"/>
                <a:gd name="connsiteY11" fmla="*/ 736123 h 798931"/>
                <a:gd name="connsiteX12" fmla="*/ 178826 w 545938"/>
                <a:gd name="connsiteY12" fmla="*/ 735730 h 798931"/>
                <a:gd name="connsiteX13" fmla="*/ 156818 w 545938"/>
                <a:gd name="connsiteY13" fmla="*/ 749092 h 798931"/>
                <a:gd name="connsiteX14" fmla="*/ 65638 w 545938"/>
                <a:gd name="connsiteY14" fmla="*/ 797040 h 798931"/>
                <a:gd name="connsiteX15" fmla="*/ 4 w 545938"/>
                <a:gd name="connsiteY15" fmla="*/ 717258 h 798931"/>
                <a:gd name="connsiteX16" fmla="*/ 64459 w 545938"/>
                <a:gd name="connsiteY16" fmla="*/ 637083 h 798931"/>
                <a:gd name="connsiteX17" fmla="*/ 157211 w 545938"/>
                <a:gd name="connsiteY17" fmla="*/ 684637 h 798931"/>
                <a:gd name="connsiteX18" fmla="*/ 175682 w 545938"/>
                <a:gd name="connsiteY18" fmla="*/ 696821 h 798931"/>
                <a:gd name="connsiteX19" fmla="*/ 266076 w 545938"/>
                <a:gd name="connsiteY19" fmla="*/ 696035 h 798931"/>
                <a:gd name="connsiteX20" fmla="*/ 284941 w 545938"/>
                <a:gd name="connsiteY20" fmla="*/ 686210 h 798931"/>
                <a:gd name="connsiteX21" fmla="*/ 437824 w 545938"/>
                <a:gd name="connsiteY21" fmla="*/ 465335 h 798931"/>
                <a:gd name="connsiteX22" fmla="*/ 443719 w 545938"/>
                <a:gd name="connsiteY22" fmla="*/ 441361 h 798931"/>
                <a:gd name="connsiteX23" fmla="*/ 444112 w 545938"/>
                <a:gd name="connsiteY23" fmla="*/ 309701 h 798931"/>
                <a:gd name="connsiteX24" fmla="*/ 124197 w 545938"/>
                <a:gd name="connsiteY24" fmla="*/ 715686 h 798931"/>
                <a:gd name="connsiteX25" fmla="*/ 81358 w 545938"/>
                <a:gd name="connsiteY25" fmla="*/ 673633 h 798931"/>
                <a:gd name="connsiteX26" fmla="*/ 39699 w 545938"/>
                <a:gd name="connsiteY26" fmla="*/ 716865 h 798931"/>
                <a:gd name="connsiteX27" fmla="*/ 82538 w 545938"/>
                <a:gd name="connsiteY27" fmla="*/ 758525 h 798931"/>
                <a:gd name="connsiteX28" fmla="*/ 124197 w 545938"/>
                <a:gd name="connsiteY28" fmla="*/ 715686 h 798931"/>
                <a:gd name="connsiteX29" fmla="*/ 505815 w 545938"/>
                <a:gd name="connsiteY29" fmla="*/ 81752 h 798931"/>
                <a:gd name="connsiteX30" fmla="*/ 464156 w 545938"/>
                <a:gd name="connsiteY30" fmla="*/ 39306 h 798931"/>
                <a:gd name="connsiteX31" fmla="*/ 422103 w 545938"/>
                <a:gd name="connsiteY31" fmla="*/ 80966 h 798931"/>
                <a:gd name="connsiteX32" fmla="*/ 463370 w 545938"/>
                <a:gd name="connsiteY32" fmla="*/ 123018 h 798931"/>
                <a:gd name="connsiteX33" fmla="*/ 505815 w 545938"/>
                <a:gd name="connsiteY33" fmla="*/ 81752 h 79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5938" h="798931">
                  <a:moveTo>
                    <a:pt x="444112" y="309701"/>
                  </a:moveTo>
                  <a:cubicBezTo>
                    <a:pt x="444112" y="265683"/>
                    <a:pt x="443719" y="222058"/>
                    <a:pt x="444505" y="178041"/>
                  </a:cubicBezTo>
                  <a:cubicBezTo>
                    <a:pt x="444505" y="167036"/>
                    <a:pt x="441754" y="161141"/>
                    <a:pt x="430356" y="156032"/>
                  </a:cubicBezTo>
                  <a:cubicBezTo>
                    <a:pt x="393020" y="139525"/>
                    <a:pt x="375334" y="102582"/>
                    <a:pt x="383980" y="62101"/>
                  </a:cubicBezTo>
                  <a:cubicBezTo>
                    <a:pt x="391448" y="26337"/>
                    <a:pt x="424461" y="398"/>
                    <a:pt x="462190" y="4"/>
                  </a:cubicBezTo>
                  <a:cubicBezTo>
                    <a:pt x="502671" y="-389"/>
                    <a:pt x="535291" y="25157"/>
                    <a:pt x="543938" y="62887"/>
                  </a:cubicBezTo>
                  <a:cubicBezTo>
                    <a:pt x="552191" y="101010"/>
                    <a:pt x="534505" y="139525"/>
                    <a:pt x="498348" y="155639"/>
                  </a:cubicBezTo>
                  <a:cubicBezTo>
                    <a:pt x="486164" y="161141"/>
                    <a:pt x="483806" y="167822"/>
                    <a:pt x="484199" y="179220"/>
                  </a:cubicBezTo>
                  <a:cubicBezTo>
                    <a:pt x="484592" y="268827"/>
                    <a:pt x="484986" y="358435"/>
                    <a:pt x="483806" y="448042"/>
                  </a:cubicBezTo>
                  <a:cubicBezTo>
                    <a:pt x="483806" y="460226"/>
                    <a:pt x="479483" y="473981"/>
                    <a:pt x="472409" y="484200"/>
                  </a:cubicBezTo>
                  <a:cubicBezTo>
                    <a:pt x="419745" y="562017"/>
                    <a:pt x="365509" y="639441"/>
                    <a:pt x="312452" y="717258"/>
                  </a:cubicBezTo>
                  <a:cubicBezTo>
                    <a:pt x="303412" y="730620"/>
                    <a:pt x="293587" y="736516"/>
                    <a:pt x="277080" y="736123"/>
                  </a:cubicBezTo>
                  <a:cubicBezTo>
                    <a:pt x="244460" y="734944"/>
                    <a:pt x="211446" y="736123"/>
                    <a:pt x="178826" y="735730"/>
                  </a:cubicBezTo>
                  <a:cubicBezTo>
                    <a:pt x="168215" y="735730"/>
                    <a:pt x="161534" y="737302"/>
                    <a:pt x="156818" y="749092"/>
                  </a:cubicBezTo>
                  <a:cubicBezTo>
                    <a:pt x="141097" y="786036"/>
                    <a:pt x="102974" y="805293"/>
                    <a:pt x="65638" y="797040"/>
                  </a:cubicBezTo>
                  <a:cubicBezTo>
                    <a:pt x="26729" y="788394"/>
                    <a:pt x="397" y="756166"/>
                    <a:pt x="4" y="717258"/>
                  </a:cubicBezTo>
                  <a:cubicBezTo>
                    <a:pt x="-389" y="678349"/>
                    <a:pt x="26336" y="645336"/>
                    <a:pt x="64459" y="637083"/>
                  </a:cubicBezTo>
                  <a:cubicBezTo>
                    <a:pt x="104153" y="628436"/>
                    <a:pt x="140704" y="646515"/>
                    <a:pt x="157211" y="684637"/>
                  </a:cubicBezTo>
                  <a:cubicBezTo>
                    <a:pt x="161534" y="694463"/>
                    <a:pt x="166250" y="697214"/>
                    <a:pt x="175682" y="696821"/>
                  </a:cubicBezTo>
                  <a:cubicBezTo>
                    <a:pt x="205945" y="696428"/>
                    <a:pt x="235814" y="697214"/>
                    <a:pt x="266076" y="696035"/>
                  </a:cubicBezTo>
                  <a:cubicBezTo>
                    <a:pt x="272364" y="695642"/>
                    <a:pt x="281010" y="691319"/>
                    <a:pt x="284941" y="686210"/>
                  </a:cubicBezTo>
                  <a:cubicBezTo>
                    <a:pt x="336425" y="612716"/>
                    <a:pt x="387125" y="539222"/>
                    <a:pt x="437824" y="465335"/>
                  </a:cubicBezTo>
                  <a:cubicBezTo>
                    <a:pt x="442147" y="459047"/>
                    <a:pt x="443719" y="449614"/>
                    <a:pt x="443719" y="441361"/>
                  </a:cubicBezTo>
                  <a:cubicBezTo>
                    <a:pt x="444505" y="397343"/>
                    <a:pt x="444112" y="353325"/>
                    <a:pt x="444112" y="309701"/>
                  </a:cubicBezTo>
                  <a:close/>
                  <a:moveTo>
                    <a:pt x="124197" y="715686"/>
                  </a:moveTo>
                  <a:cubicBezTo>
                    <a:pt x="124197" y="692105"/>
                    <a:pt x="105332" y="673240"/>
                    <a:pt x="81358" y="673633"/>
                  </a:cubicBezTo>
                  <a:cubicBezTo>
                    <a:pt x="57777" y="674026"/>
                    <a:pt x="39306" y="692891"/>
                    <a:pt x="39699" y="716865"/>
                  </a:cubicBezTo>
                  <a:cubicBezTo>
                    <a:pt x="40092" y="740446"/>
                    <a:pt x="58564" y="758918"/>
                    <a:pt x="82538" y="758525"/>
                  </a:cubicBezTo>
                  <a:cubicBezTo>
                    <a:pt x="106511" y="758525"/>
                    <a:pt x="124590" y="739660"/>
                    <a:pt x="124197" y="715686"/>
                  </a:cubicBezTo>
                  <a:close/>
                  <a:moveTo>
                    <a:pt x="505815" y="81752"/>
                  </a:moveTo>
                  <a:cubicBezTo>
                    <a:pt x="506208" y="57385"/>
                    <a:pt x="488916" y="39699"/>
                    <a:pt x="464156" y="39306"/>
                  </a:cubicBezTo>
                  <a:cubicBezTo>
                    <a:pt x="439789" y="38913"/>
                    <a:pt x="422103" y="56206"/>
                    <a:pt x="422103" y="80966"/>
                  </a:cubicBezTo>
                  <a:cubicBezTo>
                    <a:pt x="421710" y="105726"/>
                    <a:pt x="438610" y="123018"/>
                    <a:pt x="463370" y="123018"/>
                  </a:cubicBezTo>
                  <a:cubicBezTo>
                    <a:pt x="488129" y="123804"/>
                    <a:pt x="505422" y="106512"/>
                    <a:pt x="505815" y="8175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BEAE863-3439-42D1-A145-7AE9D40F9926}"/>
                </a:ext>
              </a:extLst>
            </p:cNvPr>
            <p:cNvSpPr/>
            <p:nvPr/>
          </p:nvSpPr>
          <p:spPr>
            <a:xfrm>
              <a:off x="6176534" y="4245553"/>
              <a:ext cx="499086" cy="940288"/>
            </a:xfrm>
            <a:custGeom>
              <a:avLst/>
              <a:gdLst>
                <a:gd name="connsiteX0" fmla="*/ 405391 w 499086"/>
                <a:gd name="connsiteY0" fmla="*/ 777124 h 940288"/>
                <a:gd name="connsiteX1" fmla="*/ 496570 w 499086"/>
                <a:gd name="connsiteY1" fmla="*/ 840006 h 940288"/>
                <a:gd name="connsiteX2" fmla="*/ 449801 w 499086"/>
                <a:gd name="connsiteY2" fmla="*/ 933151 h 940288"/>
                <a:gd name="connsiteX3" fmla="*/ 349582 w 499086"/>
                <a:gd name="connsiteY3" fmla="*/ 904068 h 940288"/>
                <a:gd name="connsiteX4" fmla="*/ 368840 w 499086"/>
                <a:gd name="connsiteY4" fmla="*/ 790879 h 940288"/>
                <a:gd name="connsiteX5" fmla="*/ 237966 w 499086"/>
                <a:gd name="connsiteY5" fmla="*/ 491795 h 940288"/>
                <a:gd name="connsiteX6" fmla="*/ 102375 w 499086"/>
                <a:gd name="connsiteY6" fmla="*/ 181312 h 940288"/>
                <a:gd name="connsiteX7" fmla="*/ 78794 w 499086"/>
                <a:gd name="connsiteY7" fmla="*/ 164020 h 940288"/>
                <a:gd name="connsiteX8" fmla="*/ 977 w 499086"/>
                <a:gd name="connsiteY8" fmla="*/ 93670 h 940288"/>
                <a:gd name="connsiteX9" fmla="*/ 52463 w 499086"/>
                <a:gd name="connsiteY9" fmla="*/ 6027 h 940288"/>
                <a:gd name="connsiteX10" fmla="*/ 148358 w 499086"/>
                <a:gd name="connsiteY10" fmla="*/ 33538 h 940288"/>
                <a:gd name="connsiteX11" fmla="*/ 141677 w 499086"/>
                <a:gd name="connsiteY11" fmla="*/ 137687 h 940288"/>
                <a:gd name="connsiteX12" fmla="*/ 138140 w 499086"/>
                <a:gd name="connsiteY12" fmla="*/ 164806 h 940288"/>
                <a:gd name="connsiteX13" fmla="*/ 397530 w 499086"/>
                <a:gd name="connsiteY13" fmla="*/ 757080 h 940288"/>
                <a:gd name="connsiteX14" fmla="*/ 405391 w 499086"/>
                <a:gd name="connsiteY14" fmla="*/ 777124 h 940288"/>
                <a:gd name="connsiteX15" fmla="*/ 82332 w 499086"/>
                <a:gd name="connsiteY15" fmla="*/ 40220 h 940288"/>
                <a:gd name="connsiteX16" fmla="*/ 39100 w 499086"/>
                <a:gd name="connsiteY16" fmla="*/ 82272 h 940288"/>
                <a:gd name="connsiteX17" fmla="*/ 81153 w 499086"/>
                <a:gd name="connsiteY17" fmla="*/ 125504 h 940288"/>
                <a:gd name="connsiteX18" fmla="*/ 124384 w 499086"/>
                <a:gd name="connsiteY18" fmla="*/ 83058 h 940288"/>
                <a:gd name="connsiteX19" fmla="*/ 82332 w 499086"/>
                <a:gd name="connsiteY19" fmla="*/ 40220 h 940288"/>
                <a:gd name="connsiteX20" fmla="*/ 459627 w 499086"/>
                <a:gd name="connsiteY20" fmla="*/ 859264 h 940288"/>
                <a:gd name="connsiteX21" fmla="*/ 417967 w 499086"/>
                <a:gd name="connsiteY21" fmla="*/ 816032 h 940288"/>
                <a:gd name="connsiteX22" fmla="*/ 374735 w 499086"/>
                <a:gd name="connsiteY22" fmla="*/ 857692 h 940288"/>
                <a:gd name="connsiteX23" fmla="*/ 416395 w 499086"/>
                <a:gd name="connsiteY23" fmla="*/ 900924 h 940288"/>
                <a:gd name="connsiteX24" fmla="*/ 459627 w 499086"/>
                <a:gd name="connsiteY24" fmla="*/ 859264 h 94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9086" h="940288">
                  <a:moveTo>
                    <a:pt x="405391" y="777124"/>
                  </a:moveTo>
                  <a:cubicBezTo>
                    <a:pt x="451766" y="773587"/>
                    <a:pt x="485566" y="796775"/>
                    <a:pt x="496570" y="840006"/>
                  </a:cubicBezTo>
                  <a:cubicBezTo>
                    <a:pt x="506396" y="878129"/>
                    <a:pt x="486745" y="917037"/>
                    <a:pt x="449801" y="933151"/>
                  </a:cubicBezTo>
                  <a:cubicBezTo>
                    <a:pt x="412858" y="949265"/>
                    <a:pt x="371591" y="937474"/>
                    <a:pt x="349582" y="904068"/>
                  </a:cubicBezTo>
                  <a:cubicBezTo>
                    <a:pt x="324822" y="867124"/>
                    <a:pt x="331504" y="826251"/>
                    <a:pt x="368840" y="790879"/>
                  </a:cubicBezTo>
                  <a:cubicBezTo>
                    <a:pt x="325215" y="691446"/>
                    <a:pt x="281591" y="591620"/>
                    <a:pt x="237966" y="491795"/>
                  </a:cubicBezTo>
                  <a:cubicBezTo>
                    <a:pt x="192769" y="388431"/>
                    <a:pt x="147179" y="285068"/>
                    <a:pt x="102375" y="181312"/>
                  </a:cubicBezTo>
                  <a:cubicBezTo>
                    <a:pt x="97659" y="169915"/>
                    <a:pt x="92550" y="164412"/>
                    <a:pt x="78794" y="164020"/>
                  </a:cubicBezTo>
                  <a:cubicBezTo>
                    <a:pt x="38707" y="162841"/>
                    <a:pt x="6873" y="132971"/>
                    <a:pt x="977" y="93670"/>
                  </a:cubicBezTo>
                  <a:cubicBezTo>
                    <a:pt x="-4918" y="56333"/>
                    <a:pt x="16305" y="20176"/>
                    <a:pt x="52463" y="6027"/>
                  </a:cubicBezTo>
                  <a:cubicBezTo>
                    <a:pt x="87834" y="-8121"/>
                    <a:pt x="127136" y="3276"/>
                    <a:pt x="148358" y="33538"/>
                  </a:cubicBezTo>
                  <a:cubicBezTo>
                    <a:pt x="171939" y="66945"/>
                    <a:pt x="170367" y="108211"/>
                    <a:pt x="141677" y="137687"/>
                  </a:cubicBezTo>
                  <a:cubicBezTo>
                    <a:pt x="132245" y="147513"/>
                    <a:pt x="133817" y="154587"/>
                    <a:pt x="138140" y="164806"/>
                  </a:cubicBezTo>
                  <a:cubicBezTo>
                    <a:pt x="224603" y="362099"/>
                    <a:pt x="311067" y="559393"/>
                    <a:pt x="397530" y="757080"/>
                  </a:cubicBezTo>
                  <a:cubicBezTo>
                    <a:pt x="399888" y="763761"/>
                    <a:pt x="402246" y="770050"/>
                    <a:pt x="405391" y="777124"/>
                  </a:cubicBezTo>
                  <a:close/>
                  <a:moveTo>
                    <a:pt x="82332" y="40220"/>
                  </a:moveTo>
                  <a:cubicBezTo>
                    <a:pt x="58358" y="40220"/>
                    <a:pt x="39100" y="59084"/>
                    <a:pt x="39100" y="82272"/>
                  </a:cubicBezTo>
                  <a:cubicBezTo>
                    <a:pt x="39100" y="105460"/>
                    <a:pt x="59144" y="125897"/>
                    <a:pt x="81153" y="125504"/>
                  </a:cubicBezTo>
                  <a:cubicBezTo>
                    <a:pt x="103948" y="125504"/>
                    <a:pt x="124777" y="105067"/>
                    <a:pt x="124384" y="83058"/>
                  </a:cubicBezTo>
                  <a:cubicBezTo>
                    <a:pt x="124777" y="59870"/>
                    <a:pt x="105520" y="40220"/>
                    <a:pt x="82332" y="40220"/>
                  </a:cubicBezTo>
                  <a:close/>
                  <a:moveTo>
                    <a:pt x="459627" y="859264"/>
                  </a:moveTo>
                  <a:cubicBezTo>
                    <a:pt x="459627" y="835290"/>
                    <a:pt x="441155" y="816032"/>
                    <a:pt x="417967" y="816032"/>
                  </a:cubicBezTo>
                  <a:cubicBezTo>
                    <a:pt x="393993" y="816032"/>
                    <a:pt x="374735" y="834897"/>
                    <a:pt x="374735" y="857692"/>
                  </a:cubicBezTo>
                  <a:cubicBezTo>
                    <a:pt x="374735" y="881273"/>
                    <a:pt x="393600" y="900924"/>
                    <a:pt x="416395" y="900924"/>
                  </a:cubicBezTo>
                  <a:cubicBezTo>
                    <a:pt x="439976" y="900924"/>
                    <a:pt x="459627" y="882452"/>
                    <a:pt x="459627" y="85926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1C9B33-5F3F-4B88-90AE-406B61C111DF}"/>
                </a:ext>
              </a:extLst>
            </p:cNvPr>
            <p:cNvSpPr/>
            <p:nvPr/>
          </p:nvSpPr>
          <p:spPr>
            <a:xfrm>
              <a:off x="6034991" y="2651610"/>
              <a:ext cx="166473" cy="1012023"/>
            </a:xfrm>
            <a:custGeom>
              <a:avLst/>
              <a:gdLst>
                <a:gd name="connsiteX0" fmla="*/ 62345 w 166473"/>
                <a:gd name="connsiteY0" fmla="*/ 163499 h 1012023"/>
                <a:gd name="connsiteX1" fmla="*/ 2214 w 166473"/>
                <a:gd name="connsiteY1" fmla="*/ 65638 h 1012023"/>
                <a:gd name="connsiteX2" fmla="*/ 81996 w 166473"/>
                <a:gd name="connsiteY2" fmla="*/ 4 h 1012023"/>
                <a:gd name="connsiteX3" fmla="*/ 162957 w 166473"/>
                <a:gd name="connsiteY3" fmla="*/ 66817 h 1012023"/>
                <a:gd name="connsiteX4" fmla="*/ 103219 w 166473"/>
                <a:gd name="connsiteY4" fmla="*/ 163106 h 1012023"/>
                <a:gd name="connsiteX5" fmla="*/ 102433 w 166473"/>
                <a:gd name="connsiteY5" fmla="*/ 178040 h 1012023"/>
                <a:gd name="connsiteX6" fmla="*/ 103612 w 166473"/>
                <a:gd name="connsiteY6" fmla="*/ 830053 h 1012023"/>
                <a:gd name="connsiteX7" fmla="*/ 119726 w 166473"/>
                <a:gd name="connsiteY7" fmla="*/ 856385 h 1012023"/>
                <a:gd name="connsiteX8" fmla="*/ 164136 w 166473"/>
                <a:gd name="connsiteY8" fmla="*/ 949137 h 1012023"/>
                <a:gd name="connsiteX9" fmla="*/ 83961 w 166473"/>
                <a:gd name="connsiteY9" fmla="*/ 1012019 h 1012023"/>
                <a:gd name="connsiteX10" fmla="*/ 4965 w 166473"/>
                <a:gd name="connsiteY10" fmla="*/ 950316 h 1012023"/>
                <a:gd name="connsiteX11" fmla="*/ 48197 w 166473"/>
                <a:gd name="connsiteY11" fmla="*/ 856778 h 1012023"/>
                <a:gd name="connsiteX12" fmla="*/ 64311 w 166473"/>
                <a:gd name="connsiteY12" fmla="*/ 834769 h 1012023"/>
                <a:gd name="connsiteX13" fmla="*/ 63131 w 166473"/>
                <a:gd name="connsiteY13" fmla="*/ 174896 h 1012023"/>
                <a:gd name="connsiteX14" fmla="*/ 62345 w 166473"/>
                <a:gd name="connsiteY14" fmla="*/ 163499 h 1012023"/>
                <a:gd name="connsiteX15" fmla="*/ 82782 w 166473"/>
                <a:gd name="connsiteY15" fmla="*/ 124590 h 1012023"/>
                <a:gd name="connsiteX16" fmla="*/ 125228 w 166473"/>
                <a:gd name="connsiteY16" fmla="*/ 82144 h 1012023"/>
                <a:gd name="connsiteX17" fmla="*/ 83175 w 166473"/>
                <a:gd name="connsiteY17" fmla="*/ 39306 h 1012023"/>
                <a:gd name="connsiteX18" fmla="*/ 39944 w 166473"/>
                <a:gd name="connsiteY18" fmla="*/ 82537 h 1012023"/>
                <a:gd name="connsiteX19" fmla="*/ 82782 w 166473"/>
                <a:gd name="connsiteY19" fmla="*/ 124590 h 1012023"/>
                <a:gd name="connsiteX20" fmla="*/ 126014 w 166473"/>
                <a:gd name="connsiteY20" fmla="*/ 928700 h 1012023"/>
                <a:gd name="connsiteX21" fmla="*/ 83568 w 166473"/>
                <a:gd name="connsiteY21" fmla="*/ 887433 h 1012023"/>
                <a:gd name="connsiteX22" fmla="*/ 42695 w 166473"/>
                <a:gd name="connsiteY22" fmla="*/ 930665 h 1012023"/>
                <a:gd name="connsiteX23" fmla="*/ 85533 w 166473"/>
                <a:gd name="connsiteY23" fmla="*/ 972325 h 1012023"/>
                <a:gd name="connsiteX24" fmla="*/ 126014 w 166473"/>
                <a:gd name="connsiteY24" fmla="*/ 928700 h 10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6473" h="1012023">
                  <a:moveTo>
                    <a:pt x="62345" y="163499"/>
                  </a:moveTo>
                  <a:cubicBezTo>
                    <a:pt x="13611" y="141097"/>
                    <a:pt x="-7218" y="106904"/>
                    <a:pt x="2214" y="65638"/>
                  </a:cubicBezTo>
                  <a:cubicBezTo>
                    <a:pt x="11253" y="26336"/>
                    <a:pt x="43088" y="397"/>
                    <a:pt x="81996" y="4"/>
                  </a:cubicBezTo>
                  <a:cubicBezTo>
                    <a:pt x="121691" y="-389"/>
                    <a:pt x="154311" y="26729"/>
                    <a:pt x="162957" y="66817"/>
                  </a:cubicBezTo>
                  <a:cubicBezTo>
                    <a:pt x="171604" y="107297"/>
                    <a:pt x="150381" y="141883"/>
                    <a:pt x="103219" y="163106"/>
                  </a:cubicBezTo>
                  <a:cubicBezTo>
                    <a:pt x="102826" y="167822"/>
                    <a:pt x="102433" y="172931"/>
                    <a:pt x="102433" y="178040"/>
                  </a:cubicBezTo>
                  <a:cubicBezTo>
                    <a:pt x="102826" y="395378"/>
                    <a:pt x="103219" y="612715"/>
                    <a:pt x="103612" y="830053"/>
                  </a:cubicBezTo>
                  <a:cubicBezTo>
                    <a:pt x="103612" y="842629"/>
                    <a:pt x="105577" y="850490"/>
                    <a:pt x="119726" y="856385"/>
                  </a:cubicBezTo>
                  <a:cubicBezTo>
                    <a:pt x="155490" y="871320"/>
                    <a:pt x="173176" y="910228"/>
                    <a:pt x="164136" y="949137"/>
                  </a:cubicBezTo>
                  <a:cubicBezTo>
                    <a:pt x="155883" y="985294"/>
                    <a:pt x="121298" y="1012412"/>
                    <a:pt x="83961" y="1012019"/>
                  </a:cubicBezTo>
                  <a:cubicBezTo>
                    <a:pt x="46625" y="1011626"/>
                    <a:pt x="13219" y="985294"/>
                    <a:pt x="4965" y="950316"/>
                  </a:cubicBezTo>
                  <a:cubicBezTo>
                    <a:pt x="-4467" y="912193"/>
                    <a:pt x="13219" y="872892"/>
                    <a:pt x="48197" y="856778"/>
                  </a:cubicBezTo>
                  <a:cubicBezTo>
                    <a:pt x="58415" y="852062"/>
                    <a:pt x="64311" y="847739"/>
                    <a:pt x="64311" y="834769"/>
                  </a:cubicBezTo>
                  <a:cubicBezTo>
                    <a:pt x="63524" y="614681"/>
                    <a:pt x="63131" y="394985"/>
                    <a:pt x="63131" y="174896"/>
                  </a:cubicBezTo>
                  <a:cubicBezTo>
                    <a:pt x="62738" y="170573"/>
                    <a:pt x="62345" y="166643"/>
                    <a:pt x="62345" y="163499"/>
                  </a:cubicBezTo>
                  <a:close/>
                  <a:moveTo>
                    <a:pt x="82782" y="124590"/>
                  </a:moveTo>
                  <a:cubicBezTo>
                    <a:pt x="105970" y="124590"/>
                    <a:pt x="124835" y="105725"/>
                    <a:pt x="125228" y="82144"/>
                  </a:cubicBezTo>
                  <a:cubicBezTo>
                    <a:pt x="125621" y="59349"/>
                    <a:pt x="106363" y="39699"/>
                    <a:pt x="83175" y="39306"/>
                  </a:cubicBezTo>
                  <a:cubicBezTo>
                    <a:pt x="59594" y="38913"/>
                    <a:pt x="39550" y="58957"/>
                    <a:pt x="39944" y="82537"/>
                  </a:cubicBezTo>
                  <a:cubicBezTo>
                    <a:pt x="40336" y="106511"/>
                    <a:pt x="59201" y="124590"/>
                    <a:pt x="82782" y="124590"/>
                  </a:cubicBezTo>
                  <a:close/>
                  <a:moveTo>
                    <a:pt x="126014" y="928700"/>
                  </a:moveTo>
                  <a:cubicBezTo>
                    <a:pt x="125621" y="904333"/>
                    <a:pt x="107542" y="887040"/>
                    <a:pt x="83568" y="887433"/>
                  </a:cubicBezTo>
                  <a:cubicBezTo>
                    <a:pt x="59594" y="887826"/>
                    <a:pt x="42302" y="905905"/>
                    <a:pt x="42695" y="930665"/>
                  </a:cubicBezTo>
                  <a:cubicBezTo>
                    <a:pt x="43088" y="954639"/>
                    <a:pt x="61559" y="972718"/>
                    <a:pt x="85533" y="972325"/>
                  </a:cubicBezTo>
                  <a:cubicBezTo>
                    <a:pt x="109114" y="971932"/>
                    <a:pt x="126407" y="953460"/>
                    <a:pt x="126014" y="92870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29C46A-2D0A-467E-B2BD-7C704F8F9817}"/>
                </a:ext>
              </a:extLst>
            </p:cNvPr>
            <p:cNvSpPr/>
            <p:nvPr/>
          </p:nvSpPr>
          <p:spPr>
            <a:xfrm>
              <a:off x="7176160" y="2555718"/>
              <a:ext cx="305648" cy="733139"/>
            </a:xfrm>
            <a:custGeom>
              <a:avLst/>
              <a:gdLst>
                <a:gd name="connsiteX0" fmla="*/ 242888 w 305648"/>
                <a:gd name="connsiteY0" fmla="*/ 630397 h 733139"/>
                <a:gd name="connsiteX1" fmla="*/ 115551 w 305648"/>
                <a:gd name="connsiteY1" fmla="*/ 493628 h 733139"/>
                <a:gd name="connsiteX2" fmla="*/ 93149 w 305648"/>
                <a:gd name="connsiteY2" fmla="*/ 436247 h 733139"/>
                <a:gd name="connsiteX3" fmla="*/ 93935 w 305648"/>
                <a:gd name="connsiteY3" fmla="*/ 178822 h 733139"/>
                <a:gd name="connsiteX4" fmla="*/ 79393 w 305648"/>
                <a:gd name="connsiteY4" fmla="*/ 155241 h 733139"/>
                <a:gd name="connsiteX5" fmla="*/ 33803 w 305648"/>
                <a:gd name="connsiteY5" fmla="*/ 60917 h 733139"/>
                <a:gd name="connsiteX6" fmla="*/ 112799 w 305648"/>
                <a:gd name="connsiteY6" fmla="*/ 0 h 733139"/>
                <a:gd name="connsiteX7" fmla="*/ 193368 w 305648"/>
                <a:gd name="connsiteY7" fmla="*/ 61703 h 733139"/>
                <a:gd name="connsiteX8" fmla="*/ 148957 w 305648"/>
                <a:gd name="connsiteY8" fmla="*/ 154848 h 733139"/>
                <a:gd name="connsiteX9" fmla="*/ 133236 w 305648"/>
                <a:gd name="connsiteY9" fmla="*/ 179608 h 733139"/>
                <a:gd name="connsiteX10" fmla="*/ 134022 w 305648"/>
                <a:gd name="connsiteY10" fmla="*/ 435068 h 733139"/>
                <a:gd name="connsiteX11" fmla="*/ 146599 w 305648"/>
                <a:gd name="connsiteY11" fmla="*/ 467688 h 733139"/>
                <a:gd name="connsiteX12" fmla="*/ 295159 w 305648"/>
                <a:gd name="connsiteY12" fmla="*/ 629611 h 733139"/>
                <a:gd name="connsiteX13" fmla="*/ 304984 w 305648"/>
                <a:gd name="connsiteY13" fmla="*/ 657515 h 733139"/>
                <a:gd name="connsiteX14" fmla="*/ 277866 w 305648"/>
                <a:gd name="connsiteY14" fmla="*/ 669306 h 733139"/>
                <a:gd name="connsiteX15" fmla="*/ 175682 w 305648"/>
                <a:gd name="connsiteY15" fmla="*/ 670485 h 733139"/>
                <a:gd name="connsiteX16" fmla="*/ 157996 w 305648"/>
                <a:gd name="connsiteY16" fmla="*/ 682668 h 733139"/>
                <a:gd name="connsiteX17" fmla="*/ 64852 w 305648"/>
                <a:gd name="connsiteY17" fmla="*/ 731402 h 733139"/>
                <a:gd name="connsiteX18" fmla="*/ 4 w 305648"/>
                <a:gd name="connsiteY18" fmla="*/ 650834 h 733139"/>
                <a:gd name="connsiteX19" fmla="*/ 61314 w 305648"/>
                <a:gd name="connsiteY19" fmla="*/ 571445 h 733139"/>
                <a:gd name="connsiteX20" fmla="*/ 158389 w 305648"/>
                <a:gd name="connsiteY20" fmla="*/ 619393 h 733139"/>
                <a:gd name="connsiteX21" fmla="*/ 172931 w 305648"/>
                <a:gd name="connsiteY21" fmla="*/ 630004 h 733139"/>
                <a:gd name="connsiteX22" fmla="*/ 242888 w 305648"/>
                <a:gd name="connsiteY22" fmla="*/ 630397 h 733139"/>
                <a:gd name="connsiteX23" fmla="*/ 156031 w 305648"/>
                <a:gd name="connsiteY23" fmla="*/ 81747 h 733139"/>
                <a:gd name="connsiteX24" fmla="*/ 114372 w 305648"/>
                <a:gd name="connsiteY24" fmla="*/ 39695 h 733139"/>
                <a:gd name="connsiteX25" fmla="*/ 71926 w 305648"/>
                <a:gd name="connsiteY25" fmla="*/ 80961 h 733139"/>
                <a:gd name="connsiteX26" fmla="*/ 113586 w 305648"/>
                <a:gd name="connsiteY26" fmla="*/ 123014 h 733139"/>
                <a:gd name="connsiteX27" fmla="*/ 156031 w 305648"/>
                <a:gd name="connsiteY27" fmla="*/ 81747 h 733139"/>
                <a:gd name="connsiteX28" fmla="*/ 124197 w 305648"/>
                <a:gd name="connsiteY28" fmla="*/ 649655 h 733139"/>
                <a:gd name="connsiteX29" fmla="*/ 80965 w 305648"/>
                <a:gd name="connsiteY29" fmla="*/ 608781 h 733139"/>
                <a:gd name="connsiteX30" fmla="*/ 39699 w 305648"/>
                <a:gd name="connsiteY30" fmla="*/ 651620 h 733139"/>
                <a:gd name="connsiteX31" fmla="*/ 82930 w 305648"/>
                <a:gd name="connsiteY31" fmla="*/ 692493 h 733139"/>
                <a:gd name="connsiteX32" fmla="*/ 124197 w 305648"/>
                <a:gd name="connsiteY32" fmla="*/ 649655 h 7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5648" h="733139">
                  <a:moveTo>
                    <a:pt x="242888" y="630397"/>
                  </a:moveTo>
                  <a:cubicBezTo>
                    <a:pt x="198477" y="582449"/>
                    <a:pt x="157996" y="536859"/>
                    <a:pt x="115551" y="493628"/>
                  </a:cubicBezTo>
                  <a:cubicBezTo>
                    <a:pt x="99044" y="476728"/>
                    <a:pt x="93149" y="459435"/>
                    <a:pt x="93149" y="436247"/>
                  </a:cubicBezTo>
                  <a:cubicBezTo>
                    <a:pt x="94328" y="350570"/>
                    <a:pt x="93542" y="264893"/>
                    <a:pt x="93935" y="178822"/>
                  </a:cubicBezTo>
                  <a:cubicBezTo>
                    <a:pt x="93935" y="167032"/>
                    <a:pt x="91970" y="160743"/>
                    <a:pt x="79393" y="155241"/>
                  </a:cubicBezTo>
                  <a:cubicBezTo>
                    <a:pt x="42450" y="139521"/>
                    <a:pt x="24764" y="101005"/>
                    <a:pt x="33803" y="60917"/>
                  </a:cubicBezTo>
                  <a:cubicBezTo>
                    <a:pt x="42057" y="24760"/>
                    <a:pt x="74284" y="0"/>
                    <a:pt x="112799" y="0"/>
                  </a:cubicBezTo>
                  <a:cubicBezTo>
                    <a:pt x="152494" y="0"/>
                    <a:pt x="184328" y="24367"/>
                    <a:pt x="193368" y="61703"/>
                  </a:cubicBezTo>
                  <a:cubicBezTo>
                    <a:pt x="202407" y="99433"/>
                    <a:pt x="184328" y="139128"/>
                    <a:pt x="148957" y="154848"/>
                  </a:cubicBezTo>
                  <a:cubicBezTo>
                    <a:pt x="136774" y="160350"/>
                    <a:pt x="133236" y="166639"/>
                    <a:pt x="133236" y="179608"/>
                  </a:cubicBezTo>
                  <a:cubicBezTo>
                    <a:pt x="134022" y="264893"/>
                    <a:pt x="133236" y="349784"/>
                    <a:pt x="134022" y="435068"/>
                  </a:cubicBezTo>
                  <a:cubicBezTo>
                    <a:pt x="134022" y="446073"/>
                    <a:pt x="139132" y="459435"/>
                    <a:pt x="146599" y="467688"/>
                  </a:cubicBezTo>
                  <a:cubicBezTo>
                    <a:pt x="195726" y="522318"/>
                    <a:pt x="246032" y="575375"/>
                    <a:pt x="295159" y="629611"/>
                  </a:cubicBezTo>
                  <a:cubicBezTo>
                    <a:pt x="301447" y="636685"/>
                    <a:pt x="307735" y="650834"/>
                    <a:pt x="304984" y="657515"/>
                  </a:cubicBezTo>
                  <a:cubicBezTo>
                    <a:pt x="302233" y="664196"/>
                    <a:pt x="287691" y="668913"/>
                    <a:pt x="277866" y="669306"/>
                  </a:cubicBezTo>
                  <a:cubicBezTo>
                    <a:pt x="244067" y="670878"/>
                    <a:pt x="209874" y="669306"/>
                    <a:pt x="175682" y="670485"/>
                  </a:cubicBezTo>
                  <a:cubicBezTo>
                    <a:pt x="169394" y="670878"/>
                    <a:pt x="160747" y="676773"/>
                    <a:pt x="157996" y="682668"/>
                  </a:cubicBezTo>
                  <a:cubicBezTo>
                    <a:pt x="139918" y="720005"/>
                    <a:pt x="103760" y="739262"/>
                    <a:pt x="64852" y="731402"/>
                  </a:cubicBezTo>
                  <a:cubicBezTo>
                    <a:pt x="27122" y="723542"/>
                    <a:pt x="-389" y="689742"/>
                    <a:pt x="4" y="650834"/>
                  </a:cubicBezTo>
                  <a:cubicBezTo>
                    <a:pt x="4" y="613497"/>
                    <a:pt x="26336" y="579698"/>
                    <a:pt x="61314" y="571445"/>
                  </a:cubicBezTo>
                  <a:cubicBezTo>
                    <a:pt x="102188" y="561619"/>
                    <a:pt x="139525" y="580484"/>
                    <a:pt x="158389" y="619393"/>
                  </a:cubicBezTo>
                  <a:cubicBezTo>
                    <a:pt x="160747" y="624502"/>
                    <a:pt x="167822" y="629611"/>
                    <a:pt x="172931" y="630004"/>
                  </a:cubicBezTo>
                  <a:cubicBezTo>
                    <a:pt x="194547" y="630790"/>
                    <a:pt x="216163" y="630397"/>
                    <a:pt x="242888" y="630397"/>
                  </a:cubicBezTo>
                  <a:close/>
                  <a:moveTo>
                    <a:pt x="156031" y="81747"/>
                  </a:moveTo>
                  <a:cubicBezTo>
                    <a:pt x="156424" y="57380"/>
                    <a:pt x="139132" y="39695"/>
                    <a:pt x="114372" y="39695"/>
                  </a:cubicBezTo>
                  <a:cubicBezTo>
                    <a:pt x="89612" y="39695"/>
                    <a:pt x="72319" y="56594"/>
                    <a:pt x="71926" y="80961"/>
                  </a:cubicBezTo>
                  <a:cubicBezTo>
                    <a:pt x="71533" y="105328"/>
                    <a:pt x="89218" y="123014"/>
                    <a:pt x="113586" y="123014"/>
                  </a:cubicBezTo>
                  <a:cubicBezTo>
                    <a:pt x="137953" y="123407"/>
                    <a:pt x="155638" y="106114"/>
                    <a:pt x="156031" y="81747"/>
                  </a:cubicBezTo>
                  <a:close/>
                  <a:moveTo>
                    <a:pt x="124197" y="649655"/>
                  </a:moveTo>
                  <a:cubicBezTo>
                    <a:pt x="123804" y="625681"/>
                    <a:pt x="105725" y="608388"/>
                    <a:pt x="80965" y="608781"/>
                  </a:cubicBezTo>
                  <a:cubicBezTo>
                    <a:pt x="56598" y="609174"/>
                    <a:pt x="39306" y="627646"/>
                    <a:pt x="39699" y="651620"/>
                  </a:cubicBezTo>
                  <a:cubicBezTo>
                    <a:pt x="40092" y="675594"/>
                    <a:pt x="58563" y="692886"/>
                    <a:pt x="82930" y="692493"/>
                  </a:cubicBezTo>
                  <a:cubicBezTo>
                    <a:pt x="106904" y="692100"/>
                    <a:pt x="124590" y="673629"/>
                    <a:pt x="124197" y="6496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AD235C-2719-4522-894E-1CFB435281C7}"/>
                </a:ext>
              </a:extLst>
            </p:cNvPr>
            <p:cNvSpPr/>
            <p:nvPr/>
          </p:nvSpPr>
          <p:spPr>
            <a:xfrm>
              <a:off x="5250371" y="4034494"/>
              <a:ext cx="950328" cy="173176"/>
            </a:xfrm>
            <a:custGeom>
              <a:avLst/>
              <a:gdLst>
                <a:gd name="connsiteX0" fmla="*/ 161939 w 950328"/>
                <a:gd name="connsiteY0" fmla="*/ 69706 h 173176"/>
                <a:gd name="connsiteX1" fmla="*/ 327006 w 950328"/>
                <a:gd name="connsiteY1" fmla="*/ 69706 h 173176"/>
                <a:gd name="connsiteX2" fmla="*/ 774651 w 950328"/>
                <a:gd name="connsiteY2" fmla="*/ 63024 h 173176"/>
                <a:gd name="connsiteX3" fmla="*/ 793515 w 950328"/>
                <a:gd name="connsiteY3" fmla="*/ 50841 h 173176"/>
                <a:gd name="connsiteX4" fmla="*/ 883909 w 950328"/>
                <a:gd name="connsiteY4" fmla="*/ 1714 h 173176"/>
                <a:gd name="connsiteX5" fmla="*/ 950329 w 950328"/>
                <a:gd name="connsiteY5" fmla="*/ 82282 h 173176"/>
                <a:gd name="connsiteX6" fmla="*/ 885874 w 950328"/>
                <a:gd name="connsiteY6" fmla="*/ 162458 h 173176"/>
                <a:gd name="connsiteX7" fmla="*/ 793515 w 950328"/>
                <a:gd name="connsiteY7" fmla="*/ 113724 h 173176"/>
                <a:gd name="connsiteX8" fmla="*/ 772293 w 950328"/>
                <a:gd name="connsiteY8" fmla="*/ 102326 h 173176"/>
                <a:gd name="connsiteX9" fmla="*/ 417006 w 950328"/>
                <a:gd name="connsiteY9" fmla="*/ 107435 h 173176"/>
                <a:gd name="connsiteX10" fmla="*/ 179232 w 950328"/>
                <a:gd name="connsiteY10" fmla="*/ 110186 h 173176"/>
                <a:gd name="connsiteX11" fmla="*/ 156830 w 950328"/>
                <a:gd name="connsiteY11" fmla="*/ 123156 h 173176"/>
                <a:gd name="connsiteX12" fmla="*/ 64078 w 950328"/>
                <a:gd name="connsiteY12" fmla="*/ 171104 h 173176"/>
                <a:gd name="connsiteX13" fmla="*/ 17 w 950328"/>
                <a:gd name="connsiteY13" fmla="*/ 89750 h 173176"/>
                <a:gd name="connsiteX14" fmla="*/ 64078 w 950328"/>
                <a:gd name="connsiteY14" fmla="*/ 11147 h 173176"/>
                <a:gd name="connsiteX15" fmla="*/ 158402 w 950328"/>
                <a:gd name="connsiteY15" fmla="*/ 60274 h 173176"/>
                <a:gd name="connsiteX16" fmla="*/ 161939 w 950328"/>
                <a:gd name="connsiteY16" fmla="*/ 69706 h 173176"/>
                <a:gd name="connsiteX17" fmla="*/ 124210 w 950328"/>
                <a:gd name="connsiteY17" fmla="*/ 90143 h 173176"/>
                <a:gd name="connsiteX18" fmla="*/ 80978 w 950328"/>
                <a:gd name="connsiteY18" fmla="*/ 48876 h 173176"/>
                <a:gd name="connsiteX19" fmla="*/ 39711 w 950328"/>
                <a:gd name="connsiteY19" fmla="*/ 92108 h 173176"/>
                <a:gd name="connsiteX20" fmla="*/ 82943 w 950328"/>
                <a:gd name="connsiteY20" fmla="*/ 133374 h 173176"/>
                <a:gd name="connsiteX21" fmla="*/ 124210 w 950328"/>
                <a:gd name="connsiteY21" fmla="*/ 90143 h 173176"/>
                <a:gd name="connsiteX22" fmla="*/ 826922 w 950328"/>
                <a:gd name="connsiteY22" fmla="*/ 82675 h 173176"/>
                <a:gd name="connsiteX23" fmla="*/ 868974 w 950328"/>
                <a:gd name="connsiteY23" fmla="*/ 125121 h 173176"/>
                <a:gd name="connsiteX24" fmla="*/ 910634 w 950328"/>
                <a:gd name="connsiteY24" fmla="*/ 82282 h 173176"/>
                <a:gd name="connsiteX25" fmla="*/ 868581 w 950328"/>
                <a:gd name="connsiteY25" fmla="*/ 39837 h 173176"/>
                <a:gd name="connsiteX26" fmla="*/ 826922 w 950328"/>
                <a:gd name="connsiteY26" fmla="*/ 82675 h 17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0328" h="173176">
                  <a:moveTo>
                    <a:pt x="161939" y="69706"/>
                  </a:moveTo>
                  <a:cubicBezTo>
                    <a:pt x="218141" y="69706"/>
                    <a:pt x="272377" y="70492"/>
                    <a:pt x="327006" y="69706"/>
                  </a:cubicBezTo>
                  <a:cubicBezTo>
                    <a:pt x="476352" y="67741"/>
                    <a:pt x="625305" y="65383"/>
                    <a:pt x="774651" y="63024"/>
                  </a:cubicBezTo>
                  <a:cubicBezTo>
                    <a:pt x="784083" y="63024"/>
                    <a:pt x="789192" y="60666"/>
                    <a:pt x="793515" y="50841"/>
                  </a:cubicBezTo>
                  <a:cubicBezTo>
                    <a:pt x="809236" y="13505"/>
                    <a:pt x="846572" y="-6146"/>
                    <a:pt x="883909" y="1714"/>
                  </a:cubicBezTo>
                  <a:cubicBezTo>
                    <a:pt x="924783" y="10361"/>
                    <a:pt x="950329" y="41409"/>
                    <a:pt x="950329" y="82282"/>
                  </a:cubicBezTo>
                  <a:cubicBezTo>
                    <a:pt x="950329" y="122370"/>
                    <a:pt x="925569" y="153025"/>
                    <a:pt x="885874" y="162458"/>
                  </a:cubicBezTo>
                  <a:cubicBezTo>
                    <a:pt x="847751" y="171104"/>
                    <a:pt x="810022" y="152239"/>
                    <a:pt x="793515" y="113724"/>
                  </a:cubicBezTo>
                  <a:cubicBezTo>
                    <a:pt x="788406" y="101933"/>
                    <a:pt x="781725" y="102326"/>
                    <a:pt x="772293" y="102326"/>
                  </a:cubicBezTo>
                  <a:cubicBezTo>
                    <a:pt x="653995" y="104291"/>
                    <a:pt x="535304" y="105863"/>
                    <a:pt x="417006" y="107435"/>
                  </a:cubicBezTo>
                  <a:cubicBezTo>
                    <a:pt x="337617" y="108614"/>
                    <a:pt x="258621" y="109401"/>
                    <a:pt x="179232" y="110186"/>
                  </a:cubicBezTo>
                  <a:cubicBezTo>
                    <a:pt x="168621" y="110186"/>
                    <a:pt x="161939" y="111366"/>
                    <a:pt x="156830" y="123156"/>
                  </a:cubicBezTo>
                  <a:cubicBezTo>
                    <a:pt x="140717" y="160885"/>
                    <a:pt x="101808" y="179750"/>
                    <a:pt x="64078" y="171104"/>
                  </a:cubicBezTo>
                  <a:cubicBezTo>
                    <a:pt x="25956" y="162064"/>
                    <a:pt x="-769" y="128658"/>
                    <a:pt x="17" y="89750"/>
                  </a:cubicBezTo>
                  <a:cubicBezTo>
                    <a:pt x="803" y="50841"/>
                    <a:pt x="27135" y="18614"/>
                    <a:pt x="64078" y="11147"/>
                  </a:cubicBezTo>
                  <a:cubicBezTo>
                    <a:pt x="105345" y="2893"/>
                    <a:pt x="141502" y="21758"/>
                    <a:pt x="158402" y="60274"/>
                  </a:cubicBezTo>
                  <a:cubicBezTo>
                    <a:pt x="159581" y="63418"/>
                    <a:pt x="160760" y="66562"/>
                    <a:pt x="161939" y="69706"/>
                  </a:cubicBezTo>
                  <a:close/>
                  <a:moveTo>
                    <a:pt x="124210" y="90143"/>
                  </a:moveTo>
                  <a:cubicBezTo>
                    <a:pt x="123817" y="66562"/>
                    <a:pt x="104952" y="48483"/>
                    <a:pt x="80978" y="48876"/>
                  </a:cubicBezTo>
                  <a:cubicBezTo>
                    <a:pt x="57004" y="49269"/>
                    <a:pt x="38925" y="68134"/>
                    <a:pt x="39711" y="92108"/>
                  </a:cubicBezTo>
                  <a:cubicBezTo>
                    <a:pt x="40498" y="116082"/>
                    <a:pt x="58969" y="133767"/>
                    <a:pt x="82943" y="133374"/>
                  </a:cubicBezTo>
                  <a:cubicBezTo>
                    <a:pt x="106917" y="132588"/>
                    <a:pt x="124603" y="114117"/>
                    <a:pt x="124210" y="90143"/>
                  </a:cubicBezTo>
                  <a:close/>
                  <a:moveTo>
                    <a:pt x="826922" y="82675"/>
                  </a:moveTo>
                  <a:cubicBezTo>
                    <a:pt x="826922" y="107042"/>
                    <a:pt x="845393" y="125121"/>
                    <a:pt x="868974" y="125121"/>
                  </a:cubicBezTo>
                  <a:cubicBezTo>
                    <a:pt x="892555" y="124728"/>
                    <a:pt x="910634" y="106256"/>
                    <a:pt x="910634" y="82282"/>
                  </a:cubicBezTo>
                  <a:cubicBezTo>
                    <a:pt x="910634" y="58308"/>
                    <a:pt x="892162" y="39837"/>
                    <a:pt x="868581" y="39837"/>
                  </a:cubicBezTo>
                  <a:cubicBezTo>
                    <a:pt x="844607" y="39837"/>
                    <a:pt x="826922" y="58308"/>
                    <a:pt x="826922" y="8267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556877-BFEB-41B6-AEE7-735DD5EEE6A8}"/>
                </a:ext>
              </a:extLst>
            </p:cNvPr>
            <p:cNvSpPr/>
            <p:nvPr/>
          </p:nvSpPr>
          <p:spPr>
            <a:xfrm>
              <a:off x="4410942" y="1903216"/>
              <a:ext cx="807860" cy="616911"/>
            </a:xfrm>
            <a:custGeom>
              <a:avLst/>
              <a:gdLst>
                <a:gd name="connsiteX0" fmla="*/ 648048 w 807860"/>
                <a:gd name="connsiteY0" fmla="*/ 112106 h 616911"/>
                <a:gd name="connsiteX1" fmla="*/ 696782 w 807860"/>
                <a:gd name="connsiteY1" fmla="*/ 5599 h 616911"/>
                <a:gd name="connsiteX2" fmla="*/ 794642 w 807860"/>
                <a:gd name="connsiteY2" fmla="*/ 37826 h 616911"/>
                <a:gd name="connsiteX3" fmla="*/ 783245 w 807860"/>
                <a:gd name="connsiteY3" fmla="*/ 140403 h 616911"/>
                <a:gd name="connsiteX4" fmla="*/ 670843 w 807860"/>
                <a:gd name="connsiteY4" fmla="*/ 143940 h 616911"/>
                <a:gd name="connsiteX5" fmla="*/ 175643 w 807860"/>
                <a:gd name="connsiteY5" fmla="*/ 494117 h 616911"/>
                <a:gd name="connsiteX6" fmla="*/ 162673 w 807860"/>
                <a:gd name="connsiteY6" fmla="*/ 522414 h 616911"/>
                <a:gd name="connsiteX7" fmla="*/ 89573 w 807860"/>
                <a:gd name="connsiteY7" fmla="*/ 616345 h 616911"/>
                <a:gd name="connsiteX8" fmla="*/ 358 w 807860"/>
                <a:gd name="connsiteY8" fmla="*/ 543244 h 616911"/>
                <a:gd name="connsiteX9" fmla="*/ 77389 w 807860"/>
                <a:gd name="connsiteY9" fmla="*/ 453244 h 616911"/>
                <a:gd name="connsiteX10" fmla="*/ 143416 w 807860"/>
                <a:gd name="connsiteY10" fmla="*/ 468571 h 616911"/>
                <a:gd name="connsiteX11" fmla="*/ 648048 w 807860"/>
                <a:gd name="connsiteY11" fmla="*/ 112106 h 616911"/>
                <a:gd name="connsiteX12" fmla="*/ 82891 w 807860"/>
                <a:gd name="connsiteY12" fmla="*/ 492152 h 616911"/>
                <a:gd name="connsiteX13" fmla="*/ 39660 w 807860"/>
                <a:gd name="connsiteY13" fmla="*/ 533812 h 616911"/>
                <a:gd name="connsiteX14" fmla="*/ 81319 w 807860"/>
                <a:gd name="connsiteY14" fmla="*/ 577437 h 616911"/>
                <a:gd name="connsiteX15" fmla="*/ 124944 w 807860"/>
                <a:gd name="connsiteY15" fmla="*/ 534991 h 616911"/>
                <a:gd name="connsiteX16" fmla="*/ 82891 w 807860"/>
                <a:gd name="connsiteY16" fmla="*/ 492152 h 616911"/>
                <a:gd name="connsiteX17" fmla="*/ 768310 w 807860"/>
                <a:gd name="connsiteY17" fmla="*/ 81844 h 616911"/>
                <a:gd name="connsiteX18" fmla="*/ 725865 w 807860"/>
                <a:gd name="connsiteY18" fmla="*/ 39791 h 616911"/>
                <a:gd name="connsiteX19" fmla="*/ 684205 w 807860"/>
                <a:gd name="connsiteY19" fmla="*/ 82630 h 616911"/>
                <a:gd name="connsiteX20" fmla="*/ 727044 w 807860"/>
                <a:gd name="connsiteY20" fmla="*/ 125076 h 616911"/>
                <a:gd name="connsiteX21" fmla="*/ 768310 w 807860"/>
                <a:gd name="connsiteY21" fmla="*/ 81844 h 61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7860" h="616911">
                  <a:moveTo>
                    <a:pt x="648048" y="112106"/>
                  </a:moveTo>
                  <a:cubicBezTo>
                    <a:pt x="638222" y="58656"/>
                    <a:pt x="655122" y="22106"/>
                    <a:pt x="696782" y="5599"/>
                  </a:cubicBezTo>
                  <a:cubicBezTo>
                    <a:pt x="732939" y="-8550"/>
                    <a:pt x="773420" y="4813"/>
                    <a:pt x="794642" y="37826"/>
                  </a:cubicBezTo>
                  <a:cubicBezTo>
                    <a:pt x="815865" y="70840"/>
                    <a:pt x="811149" y="112892"/>
                    <a:pt x="783245" y="140403"/>
                  </a:cubicBezTo>
                  <a:cubicBezTo>
                    <a:pt x="751804" y="171451"/>
                    <a:pt x="712109" y="172631"/>
                    <a:pt x="670843" y="143940"/>
                  </a:cubicBezTo>
                  <a:cubicBezTo>
                    <a:pt x="505776" y="260666"/>
                    <a:pt x="340709" y="377392"/>
                    <a:pt x="175643" y="494117"/>
                  </a:cubicBezTo>
                  <a:cubicBezTo>
                    <a:pt x="165031" y="501585"/>
                    <a:pt x="159529" y="507873"/>
                    <a:pt x="162673" y="522414"/>
                  </a:cubicBezTo>
                  <a:cubicBezTo>
                    <a:pt x="171320" y="568004"/>
                    <a:pt x="137913" y="609664"/>
                    <a:pt x="89573" y="616345"/>
                  </a:cubicBezTo>
                  <a:cubicBezTo>
                    <a:pt x="47913" y="621847"/>
                    <a:pt x="4288" y="586476"/>
                    <a:pt x="358" y="543244"/>
                  </a:cubicBezTo>
                  <a:cubicBezTo>
                    <a:pt x="-3965" y="495689"/>
                    <a:pt x="31406" y="452458"/>
                    <a:pt x="77389" y="453244"/>
                  </a:cubicBezTo>
                  <a:cubicBezTo>
                    <a:pt x="97826" y="453637"/>
                    <a:pt x="118263" y="462283"/>
                    <a:pt x="143416" y="468571"/>
                  </a:cubicBezTo>
                  <a:cubicBezTo>
                    <a:pt x="308482" y="352632"/>
                    <a:pt x="478265" y="232369"/>
                    <a:pt x="648048" y="112106"/>
                  </a:cubicBezTo>
                  <a:close/>
                  <a:moveTo>
                    <a:pt x="82891" y="492152"/>
                  </a:moveTo>
                  <a:cubicBezTo>
                    <a:pt x="59310" y="492152"/>
                    <a:pt x="40053" y="511017"/>
                    <a:pt x="39660" y="533812"/>
                  </a:cubicBezTo>
                  <a:cubicBezTo>
                    <a:pt x="39660" y="557000"/>
                    <a:pt x="58917" y="577437"/>
                    <a:pt x="81319" y="577437"/>
                  </a:cubicBezTo>
                  <a:cubicBezTo>
                    <a:pt x="103721" y="577830"/>
                    <a:pt x="124551" y="557393"/>
                    <a:pt x="124944" y="534991"/>
                  </a:cubicBezTo>
                  <a:cubicBezTo>
                    <a:pt x="125337" y="512196"/>
                    <a:pt x="106079" y="492152"/>
                    <a:pt x="82891" y="492152"/>
                  </a:cubicBezTo>
                  <a:close/>
                  <a:moveTo>
                    <a:pt x="768310" y="81844"/>
                  </a:moveTo>
                  <a:cubicBezTo>
                    <a:pt x="767917" y="58263"/>
                    <a:pt x="749053" y="39398"/>
                    <a:pt x="725865" y="39791"/>
                  </a:cubicBezTo>
                  <a:cubicBezTo>
                    <a:pt x="702284" y="40184"/>
                    <a:pt x="683812" y="59442"/>
                    <a:pt x="684205" y="82630"/>
                  </a:cubicBezTo>
                  <a:cubicBezTo>
                    <a:pt x="684598" y="105818"/>
                    <a:pt x="704642" y="125862"/>
                    <a:pt x="727044" y="125076"/>
                  </a:cubicBezTo>
                  <a:cubicBezTo>
                    <a:pt x="749446" y="125076"/>
                    <a:pt x="768310" y="105032"/>
                    <a:pt x="768310" y="8184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E301E73-CE6E-48F2-A175-3511411B0FE1}"/>
                </a:ext>
              </a:extLst>
            </p:cNvPr>
            <p:cNvSpPr/>
            <p:nvPr/>
          </p:nvSpPr>
          <p:spPr>
            <a:xfrm>
              <a:off x="7586936" y="3044809"/>
              <a:ext cx="291173" cy="812576"/>
            </a:xfrm>
            <a:custGeom>
              <a:avLst/>
              <a:gdLst>
                <a:gd name="connsiteX0" fmla="*/ 102507 w 291173"/>
                <a:gd name="connsiteY0" fmla="*/ 103184 h 812576"/>
                <a:gd name="connsiteX1" fmla="*/ 102507 w 291173"/>
                <a:gd name="connsiteY1" fmla="*/ 649475 h 812576"/>
                <a:gd name="connsiteX2" fmla="*/ 161852 w 291173"/>
                <a:gd name="connsiteY2" fmla="*/ 749694 h 812576"/>
                <a:gd name="connsiteX3" fmla="*/ 82463 w 291173"/>
                <a:gd name="connsiteY3" fmla="*/ 812577 h 812576"/>
                <a:gd name="connsiteX4" fmla="*/ 2288 w 291173"/>
                <a:gd name="connsiteY4" fmla="*/ 747729 h 812576"/>
                <a:gd name="connsiteX5" fmla="*/ 62812 w 291173"/>
                <a:gd name="connsiteY5" fmla="*/ 649475 h 812576"/>
                <a:gd name="connsiteX6" fmla="*/ 62812 w 291173"/>
                <a:gd name="connsiteY6" fmla="*/ 628646 h 812576"/>
                <a:gd name="connsiteX7" fmla="*/ 61633 w 291173"/>
                <a:gd name="connsiteY7" fmla="*/ 98075 h 812576"/>
                <a:gd name="connsiteX8" fmla="*/ 97397 w 291173"/>
                <a:gd name="connsiteY8" fmla="*/ 62703 h 812576"/>
                <a:gd name="connsiteX9" fmla="*/ 139450 w 291173"/>
                <a:gd name="connsiteY9" fmla="*/ 39908 h 812576"/>
                <a:gd name="connsiteX10" fmla="*/ 232202 w 291173"/>
                <a:gd name="connsiteY10" fmla="*/ 3358 h 812576"/>
                <a:gd name="connsiteX11" fmla="*/ 291154 w 291173"/>
                <a:gd name="connsiteY11" fmla="*/ 84319 h 812576"/>
                <a:gd name="connsiteX12" fmla="*/ 225914 w 291173"/>
                <a:gd name="connsiteY12" fmla="*/ 162136 h 812576"/>
                <a:gd name="connsiteX13" fmla="*/ 137485 w 291173"/>
                <a:gd name="connsiteY13" fmla="*/ 119691 h 812576"/>
                <a:gd name="connsiteX14" fmla="*/ 102507 w 291173"/>
                <a:gd name="connsiteY14" fmla="*/ 103184 h 812576"/>
                <a:gd name="connsiteX15" fmla="*/ 208621 w 291173"/>
                <a:gd name="connsiteY15" fmla="*/ 124014 h 812576"/>
                <a:gd name="connsiteX16" fmla="*/ 251853 w 291173"/>
                <a:gd name="connsiteY16" fmla="*/ 82354 h 812576"/>
                <a:gd name="connsiteX17" fmla="*/ 210979 w 291173"/>
                <a:gd name="connsiteY17" fmla="*/ 38729 h 812576"/>
                <a:gd name="connsiteX18" fmla="*/ 166961 w 291173"/>
                <a:gd name="connsiteY18" fmla="*/ 81175 h 812576"/>
                <a:gd name="connsiteX19" fmla="*/ 208621 w 291173"/>
                <a:gd name="connsiteY19" fmla="*/ 124014 h 812576"/>
                <a:gd name="connsiteX20" fmla="*/ 81677 w 291173"/>
                <a:gd name="connsiteY20" fmla="*/ 688777 h 812576"/>
                <a:gd name="connsiteX21" fmla="*/ 40017 w 291173"/>
                <a:gd name="connsiteY21" fmla="*/ 732009 h 812576"/>
                <a:gd name="connsiteX22" fmla="*/ 83642 w 291173"/>
                <a:gd name="connsiteY22" fmla="*/ 773275 h 812576"/>
                <a:gd name="connsiteX23" fmla="*/ 125302 w 291173"/>
                <a:gd name="connsiteY23" fmla="*/ 730044 h 812576"/>
                <a:gd name="connsiteX24" fmla="*/ 81677 w 291173"/>
                <a:gd name="connsiteY24" fmla="*/ 688777 h 81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1173" h="812576">
                  <a:moveTo>
                    <a:pt x="102507" y="103184"/>
                  </a:moveTo>
                  <a:cubicBezTo>
                    <a:pt x="102507" y="285936"/>
                    <a:pt x="102507" y="467902"/>
                    <a:pt x="102507" y="649475"/>
                  </a:cubicBezTo>
                  <a:cubicBezTo>
                    <a:pt x="153206" y="673842"/>
                    <a:pt x="171677" y="705284"/>
                    <a:pt x="161852" y="749694"/>
                  </a:cubicBezTo>
                  <a:cubicBezTo>
                    <a:pt x="153206" y="787424"/>
                    <a:pt x="121372" y="812577"/>
                    <a:pt x="82463" y="812577"/>
                  </a:cubicBezTo>
                  <a:cubicBezTo>
                    <a:pt x="42769" y="812577"/>
                    <a:pt x="11327" y="787031"/>
                    <a:pt x="2288" y="747729"/>
                  </a:cubicBezTo>
                  <a:cubicBezTo>
                    <a:pt x="-7145" y="706070"/>
                    <a:pt x="12506" y="673449"/>
                    <a:pt x="62812" y="649475"/>
                  </a:cubicBezTo>
                  <a:cubicBezTo>
                    <a:pt x="62812" y="642794"/>
                    <a:pt x="62812" y="635720"/>
                    <a:pt x="62812" y="628646"/>
                  </a:cubicBezTo>
                  <a:cubicBezTo>
                    <a:pt x="62419" y="451789"/>
                    <a:pt x="62026" y="274932"/>
                    <a:pt x="61633" y="98075"/>
                  </a:cubicBezTo>
                  <a:cubicBezTo>
                    <a:pt x="61633" y="65061"/>
                    <a:pt x="64384" y="61524"/>
                    <a:pt x="97397" y="62703"/>
                  </a:cubicBezTo>
                  <a:cubicBezTo>
                    <a:pt x="117048" y="63489"/>
                    <a:pt x="129625" y="60738"/>
                    <a:pt x="139450" y="39908"/>
                  </a:cubicBezTo>
                  <a:cubicBezTo>
                    <a:pt x="154778" y="6502"/>
                    <a:pt x="195651" y="-6861"/>
                    <a:pt x="232202" y="3358"/>
                  </a:cubicBezTo>
                  <a:cubicBezTo>
                    <a:pt x="268359" y="13576"/>
                    <a:pt x="291940" y="46590"/>
                    <a:pt x="291154" y="84319"/>
                  </a:cubicBezTo>
                  <a:cubicBezTo>
                    <a:pt x="289975" y="122835"/>
                    <a:pt x="264429" y="153490"/>
                    <a:pt x="225914" y="162136"/>
                  </a:cubicBezTo>
                  <a:cubicBezTo>
                    <a:pt x="190935" y="169996"/>
                    <a:pt x="152419" y="153097"/>
                    <a:pt x="137485" y="119691"/>
                  </a:cubicBezTo>
                  <a:cubicBezTo>
                    <a:pt x="129625" y="102791"/>
                    <a:pt x="120585" y="98075"/>
                    <a:pt x="102507" y="103184"/>
                  </a:cubicBezTo>
                  <a:close/>
                  <a:moveTo>
                    <a:pt x="208621" y="124014"/>
                  </a:moveTo>
                  <a:cubicBezTo>
                    <a:pt x="231416" y="124407"/>
                    <a:pt x="251067" y="105935"/>
                    <a:pt x="251853" y="82354"/>
                  </a:cubicBezTo>
                  <a:cubicBezTo>
                    <a:pt x="252638" y="59166"/>
                    <a:pt x="234560" y="39908"/>
                    <a:pt x="210979" y="38729"/>
                  </a:cubicBezTo>
                  <a:cubicBezTo>
                    <a:pt x="187398" y="37550"/>
                    <a:pt x="166961" y="56808"/>
                    <a:pt x="166961" y="81175"/>
                  </a:cubicBezTo>
                  <a:cubicBezTo>
                    <a:pt x="166568" y="104363"/>
                    <a:pt x="185040" y="123621"/>
                    <a:pt x="208621" y="124014"/>
                  </a:cubicBezTo>
                  <a:close/>
                  <a:moveTo>
                    <a:pt x="81677" y="688777"/>
                  </a:moveTo>
                  <a:cubicBezTo>
                    <a:pt x="57703" y="689170"/>
                    <a:pt x="39624" y="708428"/>
                    <a:pt x="40017" y="732009"/>
                  </a:cubicBezTo>
                  <a:cubicBezTo>
                    <a:pt x="40803" y="755590"/>
                    <a:pt x="60061" y="773668"/>
                    <a:pt x="83642" y="773275"/>
                  </a:cubicBezTo>
                  <a:cubicBezTo>
                    <a:pt x="107223" y="772882"/>
                    <a:pt x="125695" y="753625"/>
                    <a:pt x="125302" y="730044"/>
                  </a:cubicBezTo>
                  <a:cubicBezTo>
                    <a:pt x="124908" y="706070"/>
                    <a:pt x="105651" y="687991"/>
                    <a:pt x="81677" y="68877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C01176-99DE-4E38-AF67-0A99AA843118}"/>
                </a:ext>
              </a:extLst>
            </p:cNvPr>
            <p:cNvSpPr/>
            <p:nvPr/>
          </p:nvSpPr>
          <p:spPr>
            <a:xfrm>
              <a:off x="4358113" y="2776802"/>
              <a:ext cx="734275" cy="324079"/>
            </a:xfrm>
            <a:custGeom>
              <a:avLst/>
              <a:gdLst>
                <a:gd name="connsiteX0" fmla="*/ 102707 w 734275"/>
                <a:gd name="connsiteY0" fmla="*/ 221059 h 324079"/>
                <a:gd name="connsiteX1" fmla="*/ 571574 w 734275"/>
                <a:gd name="connsiteY1" fmla="*/ 221059 h 324079"/>
                <a:gd name="connsiteX2" fmla="*/ 652535 w 734275"/>
                <a:gd name="connsiteY2" fmla="*/ 160534 h 324079"/>
                <a:gd name="connsiteX3" fmla="*/ 733103 w 734275"/>
                <a:gd name="connsiteY3" fmla="*/ 227347 h 324079"/>
                <a:gd name="connsiteX4" fmla="*/ 679260 w 734275"/>
                <a:gd name="connsiteY4" fmla="*/ 319313 h 324079"/>
                <a:gd name="connsiteX5" fmla="*/ 580614 w 734275"/>
                <a:gd name="connsiteY5" fmla="*/ 280797 h 324079"/>
                <a:gd name="connsiteX6" fmla="*/ 549565 w 734275"/>
                <a:gd name="connsiteY6" fmla="*/ 262325 h 324079"/>
                <a:gd name="connsiteX7" fmla="*/ 93667 w 734275"/>
                <a:gd name="connsiteY7" fmla="*/ 260360 h 324079"/>
                <a:gd name="connsiteX8" fmla="*/ 62619 w 734275"/>
                <a:gd name="connsiteY8" fmla="*/ 229312 h 324079"/>
                <a:gd name="connsiteX9" fmla="*/ 62619 w 734275"/>
                <a:gd name="connsiteY9" fmla="*/ 209661 h 324079"/>
                <a:gd name="connsiteX10" fmla="*/ 32750 w 734275"/>
                <a:gd name="connsiteY10" fmla="*/ 145207 h 324079"/>
                <a:gd name="connsiteX11" fmla="*/ 5632 w 734275"/>
                <a:gd name="connsiteY11" fmla="*/ 53241 h 324079"/>
                <a:gd name="connsiteX12" fmla="*/ 88558 w 734275"/>
                <a:gd name="connsiteY12" fmla="*/ 184 h 324079"/>
                <a:gd name="connsiteX13" fmla="*/ 161659 w 734275"/>
                <a:gd name="connsiteY13" fmla="*/ 61102 h 324079"/>
                <a:gd name="connsiteX14" fmla="*/ 125501 w 734275"/>
                <a:gd name="connsiteY14" fmla="*/ 150709 h 324079"/>
                <a:gd name="connsiteX15" fmla="*/ 102314 w 734275"/>
                <a:gd name="connsiteY15" fmla="*/ 192762 h 324079"/>
                <a:gd name="connsiteX16" fmla="*/ 102707 w 734275"/>
                <a:gd name="connsiteY16" fmla="*/ 221059 h 324079"/>
                <a:gd name="connsiteX17" fmla="*/ 694195 w 734275"/>
                <a:gd name="connsiteY17" fmla="*/ 241103 h 324079"/>
                <a:gd name="connsiteX18" fmla="*/ 651356 w 734275"/>
                <a:gd name="connsiteY18" fmla="*/ 200229 h 324079"/>
                <a:gd name="connsiteX19" fmla="*/ 609697 w 734275"/>
                <a:gd name="connsiteY19" fmla="*/ 242675 h 324079"/>
                <a:gd name="connsiteX20" fmla="*/ 652928 w 734275"/>
                <a:gd name="connsiteY20" fmla="*/ 283548 h 324079"/>
                <a:gd name="connsiteX21" fmla="*/ 694195 w 734275"/>
                <a:gd name="connsiteY21" fmla="*/ 241103 h 324079"/>
                <a:gd name="connsiteX22" fmla="*/ 124322 w 734275"/>
                <a:gd name="connsiteY22" fmla="*/ 80359 h 324079"/>
                <a:gd name="connsiteX23" fmla="*/ 81484 w 734275"/>
                <a:gd name="connsiteY23" fmla="*/ 39093 h 324079"/>
                <a:gd name="connsiteX24" fmla="*/ 40610 w 734275"/>
                <a:gd name="connsiteY24" fmla="*/ 82324 h 324079"/>
                <a:gd name="connsiteX25" fmla="*/ 83449 w 734275"/>
                <a:gd name="connsiteY25" fmla="*/ 123984 h 324079"/>
                <a:gd name="connsiteX26" fmla="*/ 124322 w 734275"/>
                <a:gd name="connsiteY26" fmla="*/ 80359 h 3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34275" h="324079">
                  <a:moveTo>
                    <a:pt x="102707" y="221059"/>
                  </a:moveTo>
                  <a:cubicBezTo>
                    <a:pt x="260699" y="221059"/>
                    <a:pt x="415547" y="221059"/>
                    <a:pt x="571574" y="221059"/>
                  </a:cubicBezTo>
                  <a:cubicBezTo>
                    <a:pt x="585330" y="184115"/>
                    <a:pt x="610090" y="160534"/>
                    <a:pt x="652535" y="160534"/>
                  </a:cubicBezTo>
                  <a:cubicBezTo>
                    <a:pt x="693016" y="160534"/>
                    <a:pt x="726029" y="188046"/>
                    <a:pt x="733103" y="227347"/>
                  </a:cubicBezTo>
                  <a:cubicBezTo>
                    <a:pt x="739785" y="267435"/>
                    <a:pt x="717383" y="305950"/>
                    <a:pt x="679260" y="319313"/>
                  </a:cubicBezTo>
                  <a:cubicBezTo>
                    <a:pt x="641138" y="332675"/>
                    <a:pt x="597906" y="317348"/>
                    <a:pt x="580614" y="280797"/>
                  </a:cubicBezTo>
                  <a:cubicBezTo>
                    <a:pt x="573539" y="265470"/>
                    <a:pt x="564893" y="262325"/>
                    <a:pt x="549565" y="262325"/>
                  </a:cubicBezTo>
                  <a:cubicBezTo>
                    <a:pt x="397468" y="262325"/>
                    <a:pt x="245764" y="261146"/>
                    <a:pt x="93667" y="260360"/>
                  </a:cubicBezTo>
                  <a:cubicBezTo>
                    <a:pt x="67335" y="260360"/>
                    <a:pt x="63012" y="255644"/>
                    <a:pt x="62619" y="229312"/>
                  </a:cubicBezTo>
                  <a:cubicBezTo>
                    <a:pt x="62619" y="222631"/>
                    <a:pt x="62619" y="216343"/>
                    <a:pt x="62619" y="209661"/>
                  </a:cubicBezTo>
                  <a:cubicBezTo>
                    <a:pt x="63012" y="183329"/>
                    <a:pt x="66156" y="160141"/>
                    <a:pt x="32750" y="145207"/>
                  </a:cubicBezTo>
                  <a:cubicBezTo>
                    <a:pt x="1309" y="131058"/>
                    <a:pt x="-6945" y="87041"/>
                    <a:pt x="5632" y="53241"/>
                  </a:cubicBezTo>
                  <a:cubicBezTo>
                    <a:pt x="18601" y="18263"/>
                    <a:pt x="50435" y="-2174"/>
                    <a:pt x="88558" y="184"/>
                  </a:cubicBezTo>
                  <a:cubicBezTo>
                    <a:pt x="123536" y="2149"/>
                    <a:pt x="152620" y="26516"/>
                    <a:pt x="161659" y="61102"/>
                  </a:cubicBezTo>
                  <a:cubicBezTo>
                    <a:pt x="170698" y="95294"/>
                    <a:pt x="156943" y="136168"/>
                    <a:pt x="125501" y="150709"/>
                  </a:cubicBezTo>
                  <a:cubicBezTo>
                    <a:pt x="104279" y="160534"/>
                    <a:pt x="100348" y="173111"/>
                    <a:pt x="102314" y="192762"/>
                  </a:cubicBezTo>
                  <a:cubicBezTo>
                    <a:pt x="103493" y="201015"/>
                    <a:pt x="102707" y="209268"/>
                    <a:pt x="102707" y="221059"/>
                  </a:cubicBezTo>
                  <a:close/>
                  <a:moveTo>
                    <a:pt x="694195" y="241103"/>
                  </a:moveTo>
                  <a:cubicBezTo>
                    <a:pt x="693802" y="217129"/>
                    <a:pt x="675723" y="199836"/>
                    <a:pt x="651356" y="200229"/>
                  </a:cubicBezTo>
                  <a:cubicBezTo>
                    <a:pt x="626989" y="200622"/>
                    <a:pt x="609304" y="218701"/>
                    <a:pt x="609697" y="242675"/>
                  </a:cubicBezTo>
                  <a:cubicBezTo>
                    <a:pt x="610090" y="266649"/>
                    <a:pt x="628168" y="283941"/>
                    <a:pt x="652928" y="283548"/>
                  </a:cubicBezTo>
                  <a:cubicBezTo>
                    <a:pt x="677295" y="283155"/>
                    <a:pt x="694588" y="265470"/>
                    <a:pt x="694195" y="241103"/>
                  </a:cubicBezTo>
                  <a:close/>
                  <a:moveTo>
                    <a:pt x="124322" y="80359"/>
                  </a:moveTo>
                  <a:cubicBezTo>
                    <a:pt x="123929" y="56385"/>
                    <a:pt x="105458" y="38700"/>
                    <a:pt x="81484" y="39093"/>
                  </a:cubicBezTo>
                  <a:cubicBezTo>
                    <a:pt x="57510" y="39486"/>
                    <a:pt x="40217" y="57564"/>
                    <a:pt x="40610" y="82324"/>
                  </a:cubicBezTo>
                  <a:cubicBezTo>
                    <a:pt x="41003" y="106298"/>
                    <a:pt x="59868" y="124377"/>
                    <a:pt x="83449" y="123984"/>
                  </a:cubicBezTo>
                  <a:cubicBezTo>
                    <a:pt x="107030" y="123591"/>
                    <a:pt x="124715" y="104726"/>
                    <a:pt x="124322" y="8035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54F4B93-33C3-4F0E-BAAF-CA912912C471}"/>
                </a:ext>
              </a:extLst>
            </p:cNvPr>
            <p:cNvSpPr/>
            <p:nvPr/>
          </p:nvSpPr>
          <p:spPr>
            <a:xfrm>
              <a:off x="7048357" y="4009827"/>
              <a:ext cx="639210" cy="543589"/>
            </a:xfrm>
            <a:custGeom>
              <a:avLst/>
              <a:gdLst>
                <a:gd name="connsiteX0" fmla="*/ 535758 w 639210"/>
                <a:gd name="connsiteY0" fmla="*/ 380095 h 543589"/>
                <a:gd name="connsiteX1" fmla="*/ 535365 w 639210"/>
                <a:gd name="connsiteY1" fmla="*/ 274767 h 543589"/>
                <a:gd name="connsiteX2" fmla="*/ 526326 w 639210"/>
                <a:gd name="connsiteY2" fmla="*/ 259439 h 543589"/>
                <a:gd name="connsiteX3" fmla="*/ 290909 w 639210"/>
                <a:gd name="connsiteY3" fmla="*/ 106949 h 543589"/>
                <a:gd name="connsiteX4" fmla="*/ 284228 w 639210"/>
                <a:gd name="connsiteY4" fmla="*/ 103412 h 543589"/>
                <a:gd name="connsiteX5" fmla="*/ 166323 w 639210"/>
                <a:gd name="connsiteY5" fmla="*/ 103019 h 543589"/>
                <a:gd name="connsiteX6" fmla="*/ 155712 w 639210"/>
                <a:gd name="connsiteY6" fmla="*/ 117167 h 543589"/>
                <a:gd name="connsiteX7" fmla="*/ 62174 w 639210"/>
                <a:gd name="connsiteY7" fmla="*/ 161578 h 543589"/>
                <a:gd name="connsiteX8" fmla="*/ 78 w 639210"/>
                <a:gd name="connsiteY8" fmla="*/ 87298 h 543589"/>
                <a:gd name="connsiteX9" fmla="*/ 59423 w 639210"/>
                <a:gd name="connsiteY9" fmla="*/ 3193 h 543589"/>
                <a:gd name="connsiteX10" fmla="*/ 155712 w 639210"/>
                <a:gd name="connsiteY10" fmla="*/ 47604 h 543589"/>
                <a:gd name="connsiteX11" fmla="*/ 180472 w 639210"/>
                <a:gd name="connsiteY11" fmla="*/ 62931 h 543589"/>
                <a:gd name="connsiteX12" fmla="*/ 295625 w 639210"/>
                <a:gd name="connsiteY12" fmla="*/ 66468 h 543589"/>
                <a:gd name="connsiteX13" fmla="*/ 392307 w 639210"/>
                <a:gd name="connsiteY13" fmla="*/ 125421 h 543589"/>
                <a:gd name="connsiteX14" fmla="*/ 555802 w 639210"/>
                <a:gd name="connsiteY14" fmla="*/ 230356 h 543589"/>
                <a:gd name="connsiteX15" fmla="*/ 576238 w 639210"/>
                <a:gd name="connsiteY15" fmla="*/ 266906 h 543589"/>
                <a:gd name="connsiteX16" fmla="*/ 575845 w 639210"/>
                <a:gd name="connsiteY16" fmla="*/ 380095 h 543589"/>
                <a:gd name="connsiteX17" fmla="*/ 636763 w 639210"/>
                <a:gd name="connsiteY17" fmla="*/ 480314 h 543589"/>
                <a:gd name="connsiteX18" fmla="*/ 557373 w 639210"/>
                <a:gd name="connsiteY18" fmla="*/ 543589 h 543589"/>
                <a:gd name="connsiteX19" fmla="*/ 477199 w 639210"/>
                <a:gd name="connsiteY19" fmla="*/ 483458 h 543589"/>
                <a:gd name="connsiteX20" fmla="*/ 535758 w 639210"/>
                <a:gd name="connsiteY20" fmla="*/ 380095 h 543589"/>
                <a:gd name="connsiteX21" fmla="*/ 81825 w 639210"/>
                <a:gd name="connsiteY21" fmla="*/ 124242 h 543589"/>
                <a:gd name="connsiteX22" fmla="*/ 123484 w 639210"/>
                <a:gd name="connsiteY22" fmla="*/ 81796 h 543589"/>
                <a:gd name="connsiteX23" fmla="*/ 81432 w 639210"/>
                <a:gd name="connsiteY23" fmla="*/ 40136 h 543589"/>
                <a:gd name="connsiteX24" fmla="*/ 39772 w 639210"/>
                <a:gd name="connsiteY24" fmla="*/ 82582 h 543589"/>
                <a:gd name="connsiteX25" fmla="*/ 81825 w 639210"/>
                <a:gd name="connsiteY25" fmla="*/ 124242 h 543589"/>
                <a:gd name="connsiteX26" fmla="*/ 514142 w 639210"/>
                <a:gd name="connsiteY26" fmla="*/ 459091 h 543589"/>
                <a:gd name="connsiteX27" fmla="*/ 553837 w 639210"/>
                <a:gd name="connsiteY27" fmla="*/ 503895 h 543589"/>
                <a:gd name="connsiteX28" fmla="*/ 598247 w 639210"/>
                <a:gd name="connsiteY28" fmla="*/ 464200 h 543589"/>
                <a:gd name="connsiteX29" fmla="*/ 558553 w 639210"/>
                <a:gd name="connsiteY29" fmla="*/ 419789 h 543589"/>
                <a:gd name="connsiteX30" fmla="*/ 514142 w 639210"/>
                <a:gd name="connsiteY30" fmla="*/ 459091 h 54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9210" h="543589">
                  <a:moveTo>
                    <a:pt x="535758" y="380095"/>
                  </a:moveTo>
                  <a:cubicBezTo>
                    <a:pt x="535758" y="345509"/>
                    <a:pt x="536151" y="310138"/>
                    <a:pt x="535365" y="274767"/>
                  </a:cubicBezTo>
                  <a:cubicBezTo>
                    <a:pt x="535365" y="269658"/>
                    <a:pt x="531042" y="262583"/>
                    <a:pt x="526326" y="259439"/>
                  </a:cubicBezTo>
                  <a:cubicBezTo>
                    <a:pt x="448115" y="208347"/>
                    <a:pt x="369512" y="157648"/>
                    <a:pt x="290909" y="106949"/>
                  </a:cubicBezTo>
                  <a:cubicBezTo>
                    <a:pt x="288551" y="105377"/>
                    <a:pt x="286586" y="103412"/>
                    <a:pt x="284228" y="103412"/>
                  </a:cubicBezTo>
                  <a:cubicBezTo>
                    <a:pt x="244926" y="103019"/>
                    <a:pt x="205625" y="102233"/>
                    <a:pt x="166323" y="103019"/>
                  </a:cubicBezTo>
                  <a:cubicBezTo>
                    <a:pt x="162786" y="103019"/>
                    <a:pt x="158463" y="112058"/>
                    <a:pt x="155712" y="117167"/>
                  </a:cubicBezTo>
                  <a:cubicBezTo>
                    <a:pt x="138419" y="152539"/>
                    <a:pt x="101868" y="170224"/>
                    <a:pt x="62174" y="161578"/>
                  </a:cubicBezTo>
                  <a:cubicBezTo>
                    <a:pt x="27589" y="154111"/>
                    <a:pt x="1650" y="122670"/>
                    <a:pt x="78" y="87298"/>
                  </a:cubicBezTo>
                  <a:cubicBezTo>
                    <a:pt x="-1495" y="46032"/>
                    <a:pt x="20907" y="13804"/>
                    <a:pt x="59423" y="3193"/>
                  </a:cubicBezTo>
                  <a:cubicBezTo>
                    <a:pt x="98331" y="-7812"/>
                    <a:pt x="139991" y="10267"/>
                    <a:pt x="155712" y="47604"/>
                  </a:cubicBezTo>
                  <a:cubicBezTo>
                    <a:pt x="161214" y="60573"/>
                    <a:pt x="167895" y="62931"/>
                    <a:pt x="180472" y="62931"/>
                  </a:cubicBezTo>
                  <a:cubicBezTo>
                    <a:pt x="218987" y="62538"/>
                    <a:pt x="259861" y="55857"/>
                    <a:pt x="295625" y="66468"/>
                  </a:cubicBezTo>
                  <a:cubicBezTo>
                    <a:pt x="330604" y="76687"/>
                    <a:pt x="360080" y="104984"/>
                    <a:pt x="392307" y="125421"/>
                  </a:cubicBezTo>
                  <a:cubicBezTo>
                    <a:pt x="446936" y="160399"/>
                    <a:pt x="500780" y="196164"/>
                    <a:pt x="555802" y="230356"/>
                  </a:cubicBezTo>
                  <a:cubicBezTo>
                    <a:pt x="569950" y="239395"/>
                    <a:pt x="576631" y="249221"/>
                    <a:pt x="576238" y="266906"/>
                  </a:cubicBezTo>
                  <a:cubicBezTo>
                    <a:pt x="575059" y="304636"/>
                    <a:pt x="575845" y="342758"/>
                    <a:pt x="575845" y="380095"/>
                  </a:cubicBezTo>
                  <a:cubicBezTo>
                    <a:pt x="626937" y="405641"/>
                    <a:pt x="646588" y="438261"/>
                    <a:pt x="636763" y="480314"/>
                  </a:cubicBezTo>
                  <a:cubicBezTo>
                    <a:pt x="628116" y="518043"/>
                    <a:pt x="595889" y="543589"/>
                    <a:pt x="557373" y="543589"/>
                  </a:cubicBezTo>
                  <a:cubicBezTo>
                    <a:pt x="519251" y="543589"/>
                    <a:pt x="486238" y="518829"/>
                    <a:pt x="477199" y="483458"/>
                  </a:cubicBezTo>
                  <a:cubicBezTo>
                    <a:pt x="465801" y="439440"/>
                    <a:pt x="484273" y="406820"/>
                    <a:pt x="535758" y="380095"/>
                  </a:cubicBezTo>
                  <a:close/>
                  <a:moveTo>
                    <a:pt x="81825" y="124242"/>
                  </a:moveTo>
                  <a:cubicBezTo>
                    <a:pt x="106192" y="124242"/>
                    <a:pt x="123484" y="106556"/>
                    <a:pt x="123484" y="81796"/>
                  </a:cubicBezTo>
                  <a:cubicBezTo>
                    <a:pt x="123484" y="57429"/>
                    <a:pt x="105799" y="39743"/>
                    <a:pt x="81432" y="40136"/>
                  </a:cubicBezTo>
                  <a:cubicBezTo>
                    <a:pt x="57458" y="40136"/>
                    <a:pt x="39772" y="58215"/>
                    <a:pt x="39772" y="82582"/>
                  </a:cubicBezTo>
                  <a:cubicBezTo>
                    <a:pt x="39379" y="106556"/>
                    <a:pt x="57065" y="124242"/>
                    <a:pt x="81825" y="124242"/>
                  </a:cubicBezTo>
                  <a:close/>
                  <a:moveTo>
                    <a:pt x="514142" y="459091"/>
                  </a:moveTo>
                  <a:cubicBezTo>
                    <a:pt x="512963" y="483458"/>
                    <a:pt x="529862" y="502323"/>
                    <a:pt x="553837" y="503895"/>
                  </a:cubicBezTo>
                  <a:cubicBezTo>
                    <a:pt x="577810" y="505074"/>
                    <a:pt x="597068" y="487781"/>
                    <a:pt x="598247" y="464200"/>
                  </a:cubicBezTo>
                  <a:cubicBezTo>
                    <a:pt x="599426" y="439833"/>
                    <a:pt x="582919" y="420969"/>
                    <a:pt x="558553" y="419789"/>
                  </a:cubicBezTo>
                  <a:cubicBezTo>
                    <a:pt x="534186" y="418217"/>
                    <a:pt x="515321" y="435117"/>
                    <a:pt x="514142" y="45909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9EA7DA-CA01-4578-BBDB-0ED3BC767041}"/>
                </a:ext>
              </a:extLst>
            </p:cNvPr>
            <p:cNvSpPr/>
            <p:nvPr/>
          </p:nvSpPr>
          <p:spPr>
            <a:xfrm>
              <a:off x="4206712" y="2586692"/>
              <a:ext cx="791364" cy="166574"/>
            </a:xfrm>
            <a:custGeom>
              <a:avLst/>
              <a:gdLst>
                <a:gd name="connsiteX0" fmla="*/ 162535 w 791364"/>
                <a:gd name="connsiteY0" fmla="*/ 63350 h 166574"/>
                <a:gd name="connsiteX1" fmla="*/ 465550 w 791364"/>
                <a:gd name="connsiteY1" fmla="*/ 63350 h 166574"/>
                <a:gd name="connsiteX2" fmla="*/ 614896 w 791364"/>
                <a:gd name="connsiteY2" fmla="*/ 62564 h 166574"/>
                <a:gd name="connsiteX3" fmla="*/ 634940 w 791364"/>
                <a:gd name="connsiteY3" fmla="*/ 49595 h 166574"/>
                <a:gd name="connsiteX4" fmla="*/ 730050 w 791364"/>
                <a:gd name="connsiteY4" fmla="*/ 2433 h 166574"/>
                <a:gd name="connsiteX5" fmla="*/ 791360 w 791364"/>
                <a:gd name="connsiteY5" fmla="*/ 81429 h 166574"/>
                <a:gd name="connsiteX6" fmla="*/ 729657 w 791364"/>
                <a:gd name="connsiteY6" fmla="*/ 161997 h 166574"/>
                <a:gd name="connsiteX7" fmla="*/ 635726 w 791364"/>
                <a:gd name="connsiteY7" fmla="*/ 116014 h 166574"/>
                <a:gd name="connsiteX8" fmla="*/ 615682 w 791364"/>
                <a:gd name="connsiteY8" fmla="*/ 102652 h 166574"/>
                <a:gd name="connsiteX9" fmla="*/ 175505 w 791364"/>
                <a:gd name="connsiteY9" fmla="*/ 104224 h 166574"/>
                <a:gd name="connsiteX10" fmla="*/ 155854 w 791364"/>
                <a:gd name="connsiteY10" fmla="*/ 118372 h 166574"/>
                <a:gd name="connsiteX11" fmla="*/ 61924 w 791364"/>
                <a:gd name="connsiteY11" fmla="*/ 163962 h 166574"/>
                <a:gd name="connsiteX12" fmla="*/ 220 w 791364"/>
                <a:gd name="connsiteY12" fmla="*/ 75927 h 166574"/>
                <a:gd name="connsiteX13" fmla="*/ 72928 w 791364"/>
                <a:gd name="connsiteY13" fmla="*/ 2826 h 166574"/>
                <a:gd name="connsiteX14" fmla="*/ 154282 w 791364"/>
                <a:gd name="connsiteY14" fmla="*/ 46844 h 166574"/>
                <a:gd name="connsiteX15" fmla="*/ 162535 w 791364"/>
                <a:gd name="connsiteY15" fmla="*/ 63350 h 166574"/>
                <a:gd name="connsiteX16" fmla="*/ 709220 w 791364"/>
                <a:gd name="connsiteY16" fmla="*/ 39769 h 166574"/>
                <a:gd name="connsiteX17" fmla="*/ 668346 w 791364"/>
                <a:gd name="connsiteY17" fmla="*/ 82215 h 166574"/>
                <a:gd name="connsiteX18" fmla="*/ 710792 w 791364"/>
                <a:gd name="connsiteY18" fmla="*/ 123482 h 166574"/>
                <a:gd name="connsiteX19" fmla="*/ 751666 w 791364"/>
                <a:gd name="connsiteY19" fmla="*/ 81036 h 166574"/>
                <a:gd name="connsiteX20" fmla="*/ 709220 w 791364"/>
                <a:gd name="connsiteY20" fmla="*/ 39769 h 166574"/>
                <a:gd name="connsiteX21" fmla="*/ 123234 w 791364"/>
                <a:gd name="connsiteY21" fmla="*/ 83394 h 166574"/>
                <a:gd name="connsiteX22" fmla="*/ 80788 w 791364"/>
                <a:gd name="connsiteY22" fmla="*/ 41341 h 166574"/>
                <a:gd name="connsiteX23" fmla="*/ 39522 w 791364"/>
                <a:gd name="connsiteY23" fmla="*/ 84573 h 166574"/>
                <a:gd name="connsiteX24" fmla="*/ 81967 w 791364"/>
                <a:gd name="connsiteY24" fmla="*/ 126626 h 166574"/>
                <a:gd name="connsiteX25" fmla="*/ 123234 w 791364"/>
                <a:gd name="connsiteY25" fmla="*/ 83394 h 16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1364" h="166574">
                  <a:moveTo>
                    <a:pt x="162535" y="63350"/>
                  </a:moveTo>
                  <a:cubicBezTo>
                    <a:pt x="263933" y="63350"/>
                    <a:pt x="364545" y="63350"/>
                    <a:pt x="465550" y="63350"/>
                  </a:cubicBezTo>
                  <a:cubicBezTo>
                    <a:pt x="515463" y="63350"/>
                    <a:pt x="564983" y="62564"/>
                    <a:pt x="614896" y="62564"/>
                  </a:cubicBezTo>
                  <a:cubicBezTo>
                    <a:pt x="625115" y="62564"/>
                    <a:pt x="630617" y="60206"/>
                    <a:pt x="634940" y="49595"/>
                  </a:cubicBezTo>
                  <a:cubicBezTo>
                    <a:pt x="651054" y="11472"/>
                    <a:pt x="689962" y="-7000"/>
                    <a:pt x="730050" y="2433"/>
                  </a:cubicBezTo>
                  <a:cubicBezTo>
                    <a:pt x="765814" y="10686"/>
                    <a:pt x="790967" y="42913"/>
                    <a:pt x="791360" y="81429"/>
                  </a:cubicBezTo>
                  <a:cubicBezTo>
                    <a:pt x="791753" y="120730"/>
                    <a:pt x="766600" y="153351"/>
                    <a:pt x="729657" y="161997"/>
                  </a:cubicBezTo>
                  <a:cubicBezTo>
                    <a:pt x="690748" y="171429"/>
                    <a:pt x="652233" y="152958"/>
                    <a:pt x="635726" y="116014"/>
                  </a:cubicBezTo>
                  <a:cubicBezTo>
                    <a:pt x="631403" y="105796"/>
                    <a:pt x="626294" y="102652"/>
                    <a:pt x="615682" y="102652"/>
                  </a:cubicBezTo>
                  <a:cubicBezTo>
                    <a:pt x="469088" y="103438"/>
                    <a:pt x="322493" y="104224"/>
                    <a:pt x="175505" y="104224"/>
                  </a:cubicBezTo>
                  <a:cubicBezTo>
                    <a:pt x="164108" y="104224"/>
                    <a:pt x="160177" y="108940"/>
                    <a:pt x="155854" y="118372"/>
                  </a:cubicBezTo>
                  <a:cubicBezTo>
                    <a:pt x="139348" y="155316"/>
                    <a:pt x="100439" y="173788"/>
                    <a:pt x="61924" y="163962"/>
                  </a:cubicBezTo>
                  <a:cubicBezTo>
                    <a:pt x="20657" y="153351"/>
                    <a:pt x="-2531" y="119944"/>
                    <a:pt x="220" y="75927"/>
                  </a:cubicBezTo>
                  <a:cubicBezTo>
                    <a:pt x="2578" y="38197"/>
                    <a:pt x="32840" y="7542"/>
                    <a:pt x="72928" y="2826"/>
                  </a:cubicBezTo>
                  <a:cubicBezTo>
                    <a:pt x="105155" y="-1104"/>
                    <a:pt x="138955" y="16974"/>
                    <a:pt x="154282" y="46844"/>
                  </a:cubicBezTo>
                  <a:cubicBezTo>
                    <a:pt x="157426" y="51953"/>
                    <a:pt x="159784" y="57848"/>
                    <a:pt x="162535" y="63350"/>
                  </a:cubicBezTo>
                  <a:close/>
                  <a:moveTo>
                    <a:pt x="709220" y="39769"/>
                  </a:moveTo>
                  <a:cubicBezTo>
                    <a:pt x="684460" y="40162"/>
                    <a:pt x="667953" y="57455"/>
                    <a:pt x="668346" y="82215"/>
                  </a:cubicBezTo>
                  <a:cubicBezTo>
                    <a:pt x="668740" y="106975"/>
                    <a:pt x="686032" y="123482"/>
                    <a:pt x="710792" y="123482"/>
                  </a:cubicBezTo>
                  <a:cubicBezTo>
                    <a:pt x="735159" y="123089"/>
                    <a:pt x="752059" y="105796"/>
                    <a:pt x="751666" y="81036"/>
                  </a:cubicBezTo>
                  <a:cubicBezTo>
                    <a:pt x="751666" y="56276"/>
                    <a:pt x="734373" y="39769"/>
                    <a:pt x="709220" y="39769"/>
                  </a:cubicBezTo>
                  <a:close/>
                  <a:moveTo>
                    <a:pt x="123234" y="83394"/>
                  </a:moveTo>
                  <a:cubicBezTo>
                    <a:pt x="123234" y="59420"/>
                    <a:pt x="104762" y="40948"/>
                    <a:pt x="80788" y="41341"/>
                  </a:cubicBezTo>
                  <a:cubicBezTo>
                    <a:pt x="57207" y="41734"/>
                    <a:pt x="39129" y="60206"/>
                    <a:pt x="39522" y="84573"/>
                  </a:cubicBezTo>
                  <a:cubicBezTo>
                    <a:pt x="39915" y="108547"/>
                    <a:pt x="58386" y="127019"/>
                    <a:pt x="81967" y="126626"/>
                  </a:cubicBezTo>
                  <a:cubicBezTo>
                    <a:pt x="105941" y="126233"/>
                    <a:pt x="123627" y="107761"/>
                    <a:pt x="123234" y="8339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0C08A4B-BA25-4E75-8FC3-164ACDDC5BF8}"/>
                </a:ext>
              </a:extLst>
            </p:cNvPr>
            <p:cNvSpPr/>
            <p:nvPr/>
          </p:nvSpPr>
          <p:spPr>
            <a:xfrm>
              <a:off x="6986044" y="4455085"/>
              <a:ext cx="480645" cy="448857"/>
            </a:xfrm>
            <a:custGeom>
              <a:avLst/>
              <a:gdLst>
                <a:gd name="connsiteX0" fmla="*/ 229029 w 480645"/>
                <a:gd name="connsiteY0" fmla="*/ 385626 h 448857"/>
                <a:gd name="connsiteX1" fmla="*/ 203483 w 480645"/>
                <a:gd name="connsiteY1" fmla="*/ 385626 h 448857"/>
                <a:gd name="connsiteX2" fmla="*/ 148068 w 480645"/>
                <a:gd name="connsiteY2" fmla="*/ 413530 h 448857"/>
                <a:gd name="connsiteX3" fmla="*/ 53351 w 480645"/>
                <a:gd name="connsiteY3" fmla="*/ 443399 h 448857"/>
                <a:gd name="connsiteX4" fmla="*/ 294 w 480645"/>
                <a:gd name="connsiteY4" fmla="*/ 360080 h 448857"/>
                <a:gd name="connsiteX5" fmla="*/ 63962 w 480645"/>
                <a:gd name="connsiteY5" fmla="*/ 286979 h 448857"/>
                <a:gd name="connsiteX6" fmla="*/ 155535 w 480645"/>
                <a:gd name="connsiteY6" fmla="*/ 330604 h 448857"/>
                <a:gd name="connsiteX7" fmla="*/ 181474 w 480645"/>
                <a:gd name="connsiteY7" fmla="*/ 346717 h 448857"/>
                <a:gd name="connsiteX8" fmla="*/ 282872 w 480645"/>
                <a:gd name="connsiteY8" fmla="*/ 343573 h 448857"/>
                <a:gd name="connsiteX9" fmla="*/ 365798 w 480645"/>
                <a:gd name="connsiteY9" fmla="*/ 288944 h 448857"/>
                <a:gd name="connsiteX10" fmla="*/ 379554 w 480645"/>
                <a:gd name="connsiteY10" fmla="*/ 261433 h 448857"/>
                <a:gd name="connsiteX11" fmla="*/ 379554 w 480645"/>
                <a:gd name="connsiteY11" fmla="*/ 182830 h 448857"/>
                <a:gd name="connsiteX12" fmla="*/ 362261 w 480645"/>
                <a:gd name="connsiteY12" fmla="*/ 154926 h 448857"/>
                <a:gd name="connsiteX13" fmla="*/ 318636 w 480645"/>
                <a:gd name="connsiteY13" fmla="*/ 63353 h 448857"/>
                <a:gd name="connsiteX14" fmla="*/ 394488 w 480645"/>
                <a:gd name="connsiteY14" fmla="*/ 78 h 448857"/>
                <a:gd name="connsiteX15" fmla="*/ 476628 w 480645"/>
                <a:gd name="connsiteY15" fmla="*/ 57065 h 448857"/>
                <a:gd name="connsiteX16" fmla="*/ 433790 w 480645"/>
                <a:gd name="connsiteY16" fmla="*/ 155712 h 448857"/>
                <a:gd name="connsiteX17" fmla="*/ 418855 w 480645"/>
                <a:gd name="connsiteY17" fmla="*/ 178900 h 448857"/>
                <a:gd name="connsiteX18" fmla="*/ 419641 w 480645"/>
                <a:gd name="connsiteY18" fmla="*/ 269293 h 448857"/>
                <a:gd name="connsiteX19" fmla="*/ 394095 w 480645"/>
                <a:gd name="connsiteY19" fmla="*/ 317634 h 448857"/>
                <a:gd name="connsiteX20" fmla="*/ 323352 w 480645"/>
                <a:gd name="connsiteY20" fmla="*/ 367154 h 448857"/>
                <a:gd name="connsiteX21" fmla="*/ 262042 w 480645"/>
                <a:gd name="connsiteY21" fmla="*/ 386412 h 448857"/>
                <a:gd name="connsiteX22" fmla="*/ 229029 w 480645"/>
                <a:gd name="connsiteY22" fmla="*/ 385626 h 448857"/>
                <a:gd name="connsiteX23" fmla="*/ 82041 w 480645"/>
                <a:gd name="connsiteY23" fmla="*/ 408421 h 448857"/>
                <a:gd name="connsiteX24" fmla="*/ 125273 w 480645"/>
                <a:gd name="connsiteY24" fmla="*/ 367154 h 448857"/>
                <a:gd name="connsiteX25" fmla="*/ 83220 w 480645"/>
                <a:gd name="connsiteY25" fmla="*/ 324709 h 448857"/>
                <a:gd name="connsiteX26" fmla="*/ 39988 w 480645"/>
                <a:gd name="connsiteY26" fmla="*/ 365975 h 448857"/>
                <a:gd name="connsiteX27" fmla="*/ 82041 w 480645"/>
                <a:gd name="connsiteY27" fmla="*/ 408421 h 448857"/>
                <a:gd name="connsiteX28" fmla="*/ 440471 w 480645"/>
                <a:gd name="connsiteY28" fmla="*/ 81039 h 448857"/>
                <a:gd name="connsiteX29" fmla="*/ 398025 w 480645"/>
                <a:gd name="connsiteY29" fmla="*/ 39379 h 448857"/>
                <a:gd name="connsiteX30" fmla="*/ 356759 w 480645"/>
                <a:gd name="connsiteY30" fmla="*/ 82611 h 448857"/>
                <a:gd name="connsiteX31" fmla="*/ 399204 w 480645"/>
                <a:gd name="connsiteY31" fmla="*/ 124664 h 448857"/>
                <a:gd name="connsiteX32" fmla="*/ 440471 w 480645"/>
                <a:gd name="connsiteY32" fmla="*/ 81039 h 44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45" h="448857">
                  <a:moveTo>
                    <a:pt x="229029" y="385626"/>
                  </a:moveTo>
                  <a:cubicBezTo>
                    <a:pt x="220382" y="385626"/>
                    <a:pt x="211736" y="386412"/>
                    <a:pt x="203483" y="385626"/>
                  </a:cubicBezTo>
                  <a:cubicBezTo>
                    <a:pt x="179116" y="382875"/>
                    <a:pt x="161430" y="386412"/>
                    <a:pt x="148068" y="413530"/>
                  </a:cubicBezTo>
                  <a:cubicBezTo>
                    <a:pt x="131954" y="446150"/>
                    <a:pt x="89115" y="456369"/>
                    <a:pt x="53351" y="443399"/>
                  </a:cubicBezTo>
                  <a:cubicBezTo>
                    <a:pt x="19551" y="431216"/>
                    <a:pt x="-2850" y="395844"/>
                    <a:pt x="294" y="360080"/>
                  </a:cubicBezTo>
                  <a:cubicBezTo>
                    <a:pt x="3438" y="323923"/>
                    <a:pt x="30163" y="293267"/>
                    <a:pt x="63962" y="286979"/>
                  </a:cubicBezTo>
                  <a:cubicBezTo>
                    <a:pt x="103264" y="279512"/>
                    <a:pt x="140993" y="296019"/>
                    <a:pt x="155535" y="330604"/>
                  </a:cubicBezTo>
                  <a:cubicBezTo>
                    <a:pt x="161430" y="344359"/>
                    <a:pt x="168504" y="347111"/>
                    <a:pt x="181474" y="346717"/>
                  </a:cubicBezTo>
                  <a:cubicBezTo>
                    <a:pt x="215273" y="345931"/>
                    <a:pt x="251824" y="353399"/>
                    <a:pt x="282872" y="343573"/>
                  </a:cubicBezTo>
                  <a:cubicBezTo>
                    <a:pt x="313134" y="334141"/>
                    <a:pt x="337894" y="307023"/>
                    <a:pt x="365798" y="288944"/>
                  </a:cubicBezTo>
                  <a:cubicBezTo>
                    <a:pt x="376803" y="281870"/>
                    <a:pt x="379947" y="273617"/>
                    <a:pt x="379554" y="261433"/>
                  </a:cubicBezTo>
                  <a:cubicBezTo>
                    <a:pt x="378768" y="235101"/>
                    <a:pt x="378375" y="209162"/>
                    <a:pt x="379554" y="182830"/>
                  </a:cubicBezTo>
                  <a:cubicBezTo>
                    <a:pt x="380340" y="168681"/>
                    <a:pt x="376410" y="161214"/>
                    <a:pt x="362261" y="154926"/>
                  </a:cubicBezTo>
                  <a:cubicBezTo>
                    <a:pt x="327283" y="139598"/>
                    <a:pt x="310383" y="101476"/>
                    <a:pt x="318636" y="63353"/>
                  </a:cubicBezTo>
                  <a:cubicBezTo>
                    <a:pt x="326104" y="28375"/>
                    <a:pt x="357938" y="2043"/>
                    <a:pt x="394488" y="78"/>
                  </a:cubicBezTo>
                  <a:cubicBezTo>
                    <a:pt x="432611" y="-1494"/>
                    <a:pt x="465231" y="20908"/>
                    <a:pt x="476628" y="57065"/>
                  </a:cubicBezTo>
                  <a:cubicBezTo>
                    <a:pt x="489205" y="96366"/>
                    <a:pt x="471519" y="138419"/>
                    <a:pt x="433790" y="155712"/>
                  </a:cubicBezTo>
                  <a:cubicBezTo>
                    <a:pt x="422392" y="160821"/>
                    <a:pt x="418462" y="166716"/>
                    <a:pt x="418855" y="178900"/>
                  </a:cubicBezTo>
                  <a:cubicBezTo>
                    <a:pt x="419641" y="209162"/>
                    <a:pt x="417676" y="239031"/>
                    <a:pt x="419641" y="269293"/>
                  </a:cubicBezTo>
                  <a:cubicBezTo>
                    <a:pt x="421213" y="291695"/>
                    <a:pt x="412960" y="305844"/>
                    <a:pt x="394095" y="317634"/>
                  </a:cubicBezTo>
                  <a:cubicBezTo>
                    <a:pt x="369728" y="332569"/>
                    <a:pt x="345754" y="349076"/>
                    <a:pt x="323352" y="367154"/>
                  </a:cubicBezTo>
                  <a:cubicBezTo>
                    <a:pt x="304881" y="382089"/>
                    <a:pt x="285623" y="388770"/>
                    <a:pt x="262042" y="386412"/>
                  </a:cubicBezTo>
                  <a:cubicBezTo>
                    <a:pt x="251038" y="384840"/>
                    <a:pt x="240033" y="385626"/>
                    <a:pt x="229029" y="385626"/>
                  </a:cubicBezTo>
                  <a:close/>
                  <a:moveTo>
                    <a:pt x="82041" y="408421"/>
                  </a:moveTo>
                  <a:cubicBezTo>
                    <a:pt x="106015" y="408814"/>
                    <a:pt x="124487" y="390735"/>
                    <a:pt x="125273" y="367154"/>
                  </a:cubicBezTo>
                  <a:cubicBezTo>
                    <a:pt x="126059" y="343573"/>
                    <a:pt x="107587" y="325102"/>
                    <a:pt x="83220" y="324709"/>
                  </a:cubicBezTo>
                  <a:cubicBezTo>
                    <a:pt x="58853" y="324315"/>
                    <a:pt x="40381" y="342001"/>
                    <a:pt x="39988" y="365975"/>
                  </a:cubicBezTo>
                  <a:cubicBezTo>
                    <a:pt x="39595" y="389163"/>
                    <a:pt x="58067" y="408028"/>
                    <a:pt x="82041" y="408421"/>
                  </a:cubicBezTo>
                  <a:close/>
                  <a:moveTo>
                    <a:pt x="440471" y="81039"/>
                  </a:moveTo>
                  <a:cubicBezTo>
                    <a:pt x="440471" y="57065"/>
                    <a:pt x="421999" y="38986"/>
                    <a:pt x="398025" y="39379"/>
                  </a:cubicBezTo>
                  <a:cubicBezTo>
                    <a:pt x="374052" y="39772"/>
                    <a:pt x="356759" y="58244"/>
                    <a:pt x="356759" y="82611"/>
                  </a:cubicBezTo>
                  <a:cubicBezTo>
                    <a:pt x="356759" y="106585"/>
                    <a:pt x="375231" y="124664"/>
                    <a:pt x="399204" y="124664"/>
                  </a:cubicBezTo>
                  <a:cubicBezTo>
                    <a:pt x="423178" y="123878"/>
                    <a:pt x="440864" y="105406"/>
                    <a:pt x="440471" y="810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8040273-583A-4BCF-AAF4-C33D41861E25}"/>
                </a:ext>
              </a:extLst>
            </p:cNvPr>
            <p:cNvSpPr/>
            <p:nvPr/>
          </p:nvSpPr>
          <p:spPr>
            <a:xfrm>
              <a:off x="5212659" y="2586284"/>
              <a:ext cx="704067" cy="166507"/>
            </a:xfrm>
            <a:custGeom>
              <a:avLst/>
              <a:gdLst>
                <a:gd name="connsiteX0" fmla="*/ 613104 w 704067"/>
                <a:gd name="connsiteY0" fmla="*/ 163584 h 166507"/>
                <a:gd name="connsiteX1" fmla="*/ 547078 w 704067"/>
                <a:gd name="connsiteY1" fmla="*/ 115636 h 166507"/>
                <a:gd name="connsiteX2" fmla="*/ 527034 w 704067"/>
                <a:gd name="connsiteY2" fmla="*/ 102274 h 166507"/>
                <a:gd name="connsiteX3" fmla="*/ 177250 w 704067"/>
                <a:gd name="connsiteY3" fmla="*/ 103846 h 166507"/>
                <a:gd name="connsiteX4" fmla="*/ 155634 w 704067"/>
                <a:gd name="connsiteY4" fmla="*/ 117995 h 166507"/>
                <a:gd name="connsiteX5" fmla="*/ 65634 w 704067"/>
                <a:gd name="connsiteY5" fmla="*/ 164763 h 166507"/>
                <a:gd name="connsiteX6" fmla="*/ 0 w 704067"/>
                <a:gd name="connsiteY6" fmla="*/ 83409 h 166507"/>
                <a:gd name="connsiteX7" fmla="*/ 65241 w 704067"/>
                <a:gd name="connsiteY7" fmla="*/ 4020 h 166507"/>
                <a:gd name="connsiteX8" fmla="*/ 155634 w 704067"/>
                <a:gd name="connsiteY8" fmla="*/ 50003 h 166507"/>
                <a:gd name="connsiteX9" fmla="*/ 178822 w 704067"/>
                <a:gd name="connsiteY9" fmla="*/ 64937 h 166507"/>
                <a:gd name="connsiteX10" fmla="*/ 520746 w 704067"/>
                <a:gd name="connsiteY10" fmla="*/ 63365 h 166507"/>
                <a:gd name="connsiteX11" fmla="*/ 548257 w 704067"/>
                <a:gd name="connsiteY11" fmla="*/ 46073 h 166507"/>
                <a:gd name="connsiteX12" fmla="*/ 645725 w 704067"/>
                <a:gd name="connsiteY12" fmla="*/ 3627 h 166507"/>
                <a:gd name="connsiteX13" fmla="*/ 703105 w 704067"/>
                <a:gd name="connsiteY13" fmla="*/ 93234 h 166507"/>
                <a:gd name="connsiteX14" fmla="*/ 613104 w 704067"/>
                <a:gd name="connsiteY14" fmla="*/ 163584 h 166507"/>
                <a:gd name="connsiteX15" fmla="*/ 621751 w 704067"/>
                <a:gd name="connsiteY15" fmla="*/ 123890 h 166507"/>
                <a:gd name="connsiteX16" fmla="*/ 664589 w 704067"/>
                <a:gd name="connsiteY16" fmla="*/ 82230 h 166507"/>
                <a:gd name="connsiteX17" fmla="*/ 621751 w 704067"/>
                <a:gd name="connsiteY17" fmla="*/ 40570 h 166507"/>
                <a:gd name="connsiteX18" fmla="*/ 579305 w 704067"/>
                <a:gd name="connsiteY18" fmla="*/ 82230 h 166507"/>
                <a:gd name="connsiteX19" fmla="*/ 621751 w 704067"/>
                <a:gd name="connsiteY19" fmla="*/ 123890 h 166507"/>
                <a:gd name="connsiteX20" fmla="*/ 39695 w 704067"/>
                <a:gd name="connsiteY20" fmla="*/ 84588 h 166507"/>
                <a:gd name="connsiteX21" fmla="*/ 81747 w 704067"/>
                <a:gd name="connsiteY21" fmla="*/ 127034 h 166507"/>
                <a:gd name="connsiteX22" fmla="*/ 123407 w 704067"/>
                <a:gd name="connsiteY22" fmla="*/ 84195 h 166507"/>
                <a:gd name="connsiteX23" fmla="*/ 81354 w 704067"/>
                <a:gd name="connsiteY23" fmla="*/ 41750 h 166507"/>
                <a:gd name="connsiteX24" fmla="*/ 39695 w 704067"/>
                <a:gd name="connsiteY24" fmla="*/ 84588 h 16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04067" h="166507">
                  <a:moveTo>
                    <a:pt x="613104" y="163584"/>
                  </a:moveTo>
                  <a:cubicBezTo>
                    <a:pt x="586772" y="162798"/>
                    <a:pt x="561226" y="147471"/>
                    <a:pt x="547078" y="115636"/>
                  </a:cubicBezTo>
                  <a:cubicBezTo>
                    <a:pt x="542755" y="105418"/>
                    <a:pt x="537645" y="102274"/>
                    <a:pt x="527034" y="102274"/>
                  </a:cubicBezTo>
                  <a:cubicBezTo>
                    <a:pt x="410308" y="103060"/>
                    <a:pt x="293976" y="103453"/>
                    <a:pt x="177250" y="103846"/>
                  </a:cubicBezTo>
                  <a:cubicBezTo>
                    <a:pt x="165853" y="103846"/>
                    <a:pt x="160350" y="106990"/>
                    <a:pt x="155634" y="117995"/>
                  </a:cubicBezTo>
                  <a:cubicBezTo>
                    <a:pt x="140307" y="153366"/>
                    <a:pt x="101791" y="172624"/>
                    <a:pt x="65634" y="164763"/>
                  </a:cubicBezTo>
                  <a:cubicBezTo>
                    <a:pt x="25153" y="156117"/>
                    <a:pt x="0" y="124283"/>
                    <a:pt x="0" y="83409"/>
                  </a:cubicBezTo>
                  <a:cubicBezTo>
                    <a:pt x="393" y="43322"/>
                    <a:pt x="25546" y="12666"/>
                    <a:pt x="65241" y="4020"/>
                  </a:cubicBezTo>
                  <a:cubicBezTo>
                    <a:pt x="102184" y="-3840"/>
                    <a:pt x="140307" y="14631"/>
                    <a:pt x="155634" y="50003"/>
                  </a:cubicBezTo>
                  <a:cubicBezTo>
                    <a:pt x="160743" y="61793"/>
                    <a:pt x="166639" y="64937"/>
                    <a:pt x="178822" y="64937"/>
                  </a:cubicBezTo>
                  <a:cubicBezTo>
                    <a:pt x="292797" y="63758"/>
                    <a:pt x="406771" y="63365"/>
                    <a:pt x="520746" y="63365"/>
                  </a:cubicBezTo>
                  <a:cubicBezTo>
                    <a:pt x="534501" y="63365"/>
                    <a:pt x="542361" y="60221"/>
                    <a:pt x="548257" y="46073"/>
                  </a:cubicBezTo>
                  <a:cubicBezTo>
                    <a:pt x="563977" y="9522"/>
                    <a:pt x="606816" y="-8163"/>
                    <a:pt x="645725" y="3627"/>
                  </a:cubicBezTo>
                  <a:cubicBezTo>
                    <a:pt x="684240" y="15417"/>
                    <a:pt x="709393" y="54326"/>
                    <a:pt x="703105" y="93234"/>
                  </a:cubicBezTo>
                  <a:cubicBezTo>
                    <a:pt x="696424" y="135287"/>
                    <a:pt x="663803" y="163584"/>
                    <a:pt x="613104" y="163584"/>
                  </a:cubicBezTo>
                  <a:close/>
                  <a:moveTo>
                    <a:pt x="621751" y="123890"/>
                  </a:moveTo>
                  <a:cubicBezTo>
                    <a:pt x="645725" y="123890"/>
                    <a:pt x="664589" y="105811"/>
                    <a:pt x="664589" y="82230"/>
                  </a:cubicBezTo>
                  <a:cubicBezTo>
                    <a:pt x="664589" y="58649"/>
                    <a:pt x="646118" y="40570"/>
                    <a:pt x="621751" y="40570"/>
                  </a:cubicBezTo>
                  <a:cubicBezTo>
                    <a:pt x="597384" y="40570"/>
                    <a:pt x="578912" y="58649"/>
                    <a:pt x="579305" y="82230"/>
                  </a:cubicBezTo>
                  <a:cubicBezTo>
                    <a:pt x="578912" y="105811"/>
                    <a:pt x="597384" y="123890"/>
                    <a:pt x="621751" y="123890"/>
                  </a:cubicBezTo>
                  <a:close/>
                  <a:moveTo>
                    <a:pt x="39695" y="84588"/>
                  </a:moveTo>
                  <a:cubicBezTo>
                    <a:pt x="39695" y="108955"/>
                    <a:pt x="57773" y="127034"/>
                    <a:pt x="81747" y="127034"/>
                  </a:cubicBezTo>
                  <a:cubicBezTo>
                    <a:pt x="105328" y="127034"/>
                    <a:pt x="123407" y="108562"/>
                    <a:pt x="123407" y="84195"/>
                  </a:cubicBezTo>
                  <a:cubicBezTo>
                    <a:pt x="123407" y="60221"/>
                    <a:pt x="105328" y="41750"/>
                    <a:pt x="81354" y="41750"/>
                  </a:cubicBezTo>
                  <a:cubicBezTo>
                    <a:pt x="57773" y="41750"/>
                    <a:pt x="39695" y="60221"/>
                    <a:pt x="39695" y="845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828002-2849-4BEC-AFD8-624AD66B5C41}"/>
                </a:ext>
              </a:extLst>
            </p:cNvPr>
            <p:cNvSpPr/>
            <p:nvPr/>
          </p:nvSpPr>
          <p:spPr>
            <a:xfrm>
              <a:off x="7018003" y="4180306"/>
              <a:ext cx="374319" cy="467799"/>
            </a:xfrm>
            <a:custGeom>
              <a:avLst/>
              <a:gdLst>
                <a:gd name="connsiteX0" fmla="*/ 101567 w 374319"/>
                <a:gd name="connsiteY0" fmla="*/ 102716 h 467799"/>
                <a:gd name="connsiteX1" fmla="*/ 102353 w 374319"/>
                <a:gd name="connsiteY1" fmla="*/ 296080 h 467799"/>
                <a:gd name="connsiteX2" fmla="*/ 116108 w 374319"/>
                <a:gd name="connsiteY2" fmla="*/ 310621 h 467799"/>
                <a:gd name="connsiteX3" fmla="*/ 164056 w 374319"/>
                <a:gd name="connsiteY3" fmla="*/ 391582 h 467799"/>
                <a:gd name="connsiteX4" fmla="*/ 107069 w 374319"/>
                <a:gd name="connsiteY4" fmla="*/ 463897 h 467799"/>
                <a:gd name="connsiteX5" fmla="*/ 18641 w 374319"/>
                <a:gd name="connsiteY5" fmla="*/ 437565 h 467799"/>
                <a:gd name="connsiteX6" fmla="*/ 45758 w 374319"/>
                <a:gd name="connsiteY6" fmla="*/ 312979 h 467799"/>
                <a:gd name="connsiteX7" fmla="*/ 62658 w 374319"/>
                <a:gd name="connsiteY7" fmla="*/ 285075 h 467799"/>
                <a:gd name="connsiteX8" fmla="*/ 61872 w 374319"/>
                <a:gd name="connsiteY8" fmla="*/ 92498 h 467799"/>
                <a:gd name="connsiteX9" fmla="*/ 91741 w 374319"/>
                <a:gd name="connsiteY9" fmla="*/ 62235 h 467799"/>
                <a:gd name="connsiteX10" fmla="*/ 195890 w 374319"/>
                <a:gd name="connsiteY10" fmla="*/ 62235 h 467799"/>
                <a:gd name="connsiteX11" fmla="*/ 217899 w 374319"/>
                <a:gd name="connsiteY11" fmla="*/ 48873 h 467799"/>
                <a:gd name="connsiteX12" fmla="*/ 313402 w 374319"/>
                <a:gd name="connsiteY12" fmla="*/ 2497 h 467799"/>
                <a:gd name="connsiteX13" fmla="*/ 374320 w 374319"/>
                <a:gd name="connsiteY13" fmla="*/ 81886 h 467799"/>
                <a:gd name="connsiteX14" fmla="*/ 309865 w 374319"/>
                <a:gd name="connsiteY14" fmla="*/ 162454 h 467799"/>
                <a:gd name="connsiteX15" fmla="*/ 217899 w 374319"/>
                <a:gd name="connsiteY15" fmla="*/ 115292 h 467799"/>
                <a:gd name="connsiteX16" fmla="*/ 197856 w 374319"/>
                <a:gd name="connsiteY16" fmla="*/ 101537 h 467799"/>
                <a:gd name="connsiteX17" fmla="*/ 101567 w 374319"/>
                <a:gd name="connsiteY17" fmla="*/ 102716 h 467799"/>
                <a:gd name="connsiteX18" fmla="*/ 82702 w 374319"/>
                <a:gd name="connsiteY18" fmla="*/ 428133 h 467799"/>
                <a:gd name="connsiteX19" fmla="*/ 124755 w 374319"/>
                <a:gd name="connsiteY19" fmla="*/ 385687 h 467799"/>
                <a:gd name="connsiteX20" fmla="*/ 81523 w 374319"/>
                <a:gd name="connsiteY20" fmla="*/ 344420 h 467799"/>
                <a:gd name="connsiteX21" fmla="*/ 39470 w 374319"/>
                <a:gd name="connsiteY21" fmla="*/ 386866 h 467799"/>
                <a:gd name="connsiteX22" fmla="*/ 82702 w 374319"/>
                <a:gd name="connsiteY22" fmla="*/ 428133 h 467799"/>
                <a:gd name="connsiteX23" fmla="*/ 334232 w 374319"/>
                <a:gd name="connsiteY23" fmla="*/ 82672 h 467799"/>
                <a:gd name="connsiteX24" fmla="*/ 292572 w 374319"/>
                <a:gd name="connsiteY24" fmla="*/ 40227 h 467799"/>
                <a:gd name="connsiteX25" fmla="*/ 250520 w 374319"/>
                <a:gd name="connsiteY25" fmla="*/ 82279 h 467799"/>
                <a:gd name="connsiteX26" fmla="*/ 292179 w 374319"/>
                <a:gd name="connsiteY26" fmla="*/ 124725 h 467799"/>
                <a:gd name="connsiteX27" fmla="*/ 334232 w 374319"/>
                <a:gd name="connsiteY27" fmla="*/ 82672 h 46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319" h="467799">
                  <a:moveTo>
                    <a:pt x="101567" y="102716"/>
                  </a:moveTo>
                  <a:cubicBezTo>
                    <a:pt x="101567" y="169136"/>
                    <a:pt x="101174" y="232804"/>
                    <a:pt x="102353" y="296080"/>
                  </a:cubicBezTo>
                  <a:cubicBezTo>
                    <a:pt x="102353" y="301189"/>
                    <a:pt x="110213" y="307870"/>
                    <a:pt x="116108" y="310621"/>
                  </a:cubicBezTo>
                  <a:cubicBezTo>
                    <a:pt x="147550" y="325949"/>
                    <a:pt x="166807" y="356997"/>
                    <a:pt x="164056" y="391582"/>
                  </a:cubicBezTo>
                  <a:cubicBezTo>
                    <a:pt x="161698" y="425775"/>
                    <a:pt x="139689" y="453679"/>
                    <a:pt x="107069" y="463897"/>
                  </a:cubicBezTo>
                  <a:cubicBezTo>
                    <a:pt x="74842" y="474116"/>
                    <a:pt x="40256" y="463897"/>
                    <a:pt x="18641" y="437565"/>
                  </a:cubicBezTo>
                  <a:cubicBezTo>
                    <a:pt x="-14766" y="397085"/>
                    <a:pt x="-1796" y="334988"/>
                    <a:pt x="45758" y="312979"/>
                  </a:cubicBezTo>
                  <a:cubicBezTo>
                    <a:pt x="59907" y="306691"/>
                    <a:pt x="62658" y="299224"/>
                    <a:pt x="62658" y="285075"/>
                  </a:cubicBezTo>
                  <a:cubicBezTo>
                    <a:pt x="61872" y="221014"/>
                    <a:pt x="61872" y="156952"/>
                    <a:pt x="61872" y="92498"/>
                  </a:cubicBezTo>
                  <a:cubicBezTo>
                    <a:pt x="61872" y="68131"/>
                    <a:pt x="67374" y="62628"/>
                    <a:pt x="91741" y="62235"/>
                  </a:cubicBezTo>
                  <a:cubicBezTo>
                    <a:pt x="126327" y="62235"/>
                    <a:pt x="161305" y="61842"/>
                    <a:pt x="195890" y="62235"/>
                  </a:cubicBezTo>
                  <a:cubicBezTo>
                    <a:pt x="206502" y="62235"/>
                    <a:pt x="213183" y="60663"/>
                    <a:pt x="217899" y="48873"/>
                  </a:cubicBezTo>
                  <a:cubicBezTo>
                    <a:pt x="234406" y="10750"/>
                    <a:pt x="272136" y="-6935"/>
                    <a:pt x="313402" y="2497"/>
                  </a:cubicBezTo>
                  <a:cubicBezTo>
                    <a:pt x="349167" y="10750"/>
                    <a:pt x="374320" y="43371"/>
                    <a:pt x="374320" y="81886"/>
                  </a:cubicBezTo>
                  <a:cubicBezTo>
                    <a:pt x="374320" y="121974"/>
                    <a:pt x="348774" y="153415"/>
                    <a:pt x="309865" y="162454"/>
                  </a:cubicBezTo>
                  <a:cubicBezTo>
                    <a:pt x="272528" y="170707"/>
                    <a:pt x="234406" y="151843"/>
                    <a:pt x="217899" y="115292"/>
                  </a:cubicBezTo>
                  <a:cubicBezTo>
                    <a:pt x="213576" y="105467"/>
                    <a:pt x="208860" y="101537"/>
                    <a:pt x="197856" y="101537"/>
                  </a:cubicBezTo>
                  <a:cubicBezTo>
                    <a:pt x="166414" y="103109"/>
                    <a:pt x="134973" y="102716"/>
                    <a:pt x="101567" y="102716"/>
                  </a:cubicBezTo>
                  <a:close/>
                  <a:moveTo>
                    <a:pt x="82702" y="428133"/>
                  </a:moveTo>
                  <a:cubicBezTo>
                    <a:pt x="106676" y="428133"/>
                    <a:pt x="124755" y="409268"/>
                    <a:pt x="124755" y="385687"/>
                  </a:cubicBezTo>
                  <a:cubicBezTo>
                    <a:pt x="124755" y="362106"/>
                    <a:pt x="105890" y="344027"/>
                    <a:pt x="81523" y="344420"/>
                  </a:cubicBezTo>
                  <a:cubicBezTo>
                    <a:pt x="57549" y="344420"/>
                    <a:pt x="39077" y="363285"/>
                    <a:pt x="39470" y="386866"/>
                  </a:cubicBezTo>
                  <a:cubicBezTo>
                    <a:pt x="39863" y="410054"/>
                    <a:pt x="58728" y="428133"/>
                    <a:pt x="82702" y="428133"/>
                  </a:cubicBezTo>
                  <a:close/>
                  <a:moveTo>
                    <a:pt x="334232" y="82672"/>
                  </a:moveTo>
                  <a:cubicBezTo>
                    <a:pt x="334232" y="58305"/>
                    <a:pt x="316939" y="40619"/>
                    <a:pt x="292572" y="40227"/>
                  </a:cubicBezTo>
                  <a:cubicBezTo>
                    <a:pt x="268205" y="40227"/>
                    <a:pt x="250520" y="57912"/>
                    <a:pt x="250520" y="82279"/>
                  </a:cubicBezTo>
                  <a:cubicBezTo>
                    <a:pt x="250520" y="106253"/>
                    <a:pt x="268205" y="124725"/>
                    <a:pt x="292179" y="124725"/>
                  </a:cubicBezTo>
                  <a:cubicBezTo>
                    <a:pt x="316153" y="125118"/>
                    <a:pt x="333839" y="107432"/>
                    <a:pt x="334232" y="8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168BAB-CD2D-465C-9D78-C8DF992C259D}"/>
                </a:ext>
              </a:extLst>
            </p:cNvPr>
            <p:cNvSpPr/>
            <p:nvPr/>
          </p:nvSpPr>
          <p:spPr>
            <a:xfrm>
              <a:off x="7143246" y="3359459"/>
              <a:ext cx="374059" cy="467138"/>
            </a:xfrm>
            <a:custGeom>
              <a:avLst/>
              <a:gdLst>
                <a:gd name="connsiteX0" fmla="*/ 102089 w 374059"/>
                <a:gd name="connsiteY0" fmla="*/ 101375 h 467138"/>
                <a:gd name="connsiteX1" fmla="*/ 102089 w 374059"/>
                <a:gd name="connsiteY1" fmla="*/ 304564 h 467138"/>
                <a:gd name="connsiteX2" fmla="*/ 162220 w 374059"/>
                <a:gd name="connsiteY2" fmla="*/ 370983 h 467138"/>
                <a:gd name="connsiteX3" fmla="*/ 105233 w 374059"/>
                <a:gd name="connsiteY3" fmla="*/ 463735 h 467138"/>
                <a:gd name="connsiteX4" fmla="*/ 6586 w 374059"/>
                <a:gd name="connsiteY4" fmla="*/ 417359 h 467138"/>
                <a:gd name="connsiteX5" fmla="*/ 43530 w 374059"/>
                <a:gd name="connsiteY5" fmla="*/ 313603 h 467138"/>
                <a:gd name="connsiteX6" fmla="*/ 62787 w 374059"/>
                <a:gd name="connsiteY6" fmla="*/ 281376 h 467138"/>
                <a:gd name="connsiteX7" fmla="*/ 61215 w 374059"/>
                <a:gd name="connsiteY7" fmla="*/ 94693 h 467138"/>
                <a:gd name="connsiteX8" fmla="*/ 92656 w 374059"/>
                <a:gd name="connsiteY8" fmla="*/ 62466 h 467138"/>
                <a:gd name="connsiteX9" fmla="*/ 196806 w 374059"/>
                <a:gd name="connsiteY9" fmla="*/ 62466 h 467138"/>
                <a:gd name="connsiteX10" fmla="*/ 217242 w 374059"/>
                <a:gd name="connsiteY10" fmla="*/ 49496 h 467138"/>
                <a:gd name="connsiteX11" fmla="*/ 308422 w 374059"/>
                <a:gd name="connsiteY11" fmla="*/ 1942 h 467138"/>
                <a:gd name="connsiteX12" fmla="*/ 374055 w 374059"/>
                <a:gd name="connsiteY12" fmla="*/ 80938 h 467138"/>
                <a:gd name="connsiteX13" fmla="*/ 308815 w 374059"/>
                <a:gd name="connsiteY13" fmla="*/ 162685 h 467138"/>
                <a:gd name="connsiteX14" fmla="*/ 216850 w 374059"/>
                <a:gd name="connsiteY14" fmla="*/ 114737 h 467138"/>
                <a:gd name="connsiteX15" fmla="*/ 203094 w 374059"/>
                <a:gd name="connsiteY15" fmla="*/ 102554 h 467138"/>
                <a:gd name="connsiteX16" fmla="*/ 102089 w 374059"/>
                <a:gd name="connsiteY16" fmla="*/ 101375 h 467138"/>
                <a:gd name="connsiteX17" fmla="*/ 82438 w 374059"/>
                <a:gd name="connsiteY17" fmla="*/ 427184 h 467138"/>
                <a:gd name="connsiteX18" fmla="*/ 124098 w 374059"/>
                <a:gd name="connsiteY18" fmla="*/ 384346 h 467138"/>
                <a:gd name="connsiteX19" fmla="*/ 80866 w 374059"/>
                <a:gd name="connsiteY19" fmla="*/ 343079 h 467138"/>
                <a:gd name="connsiteX20" fmla="*/ 39206 w 374059"/>
                <a:gd name="connsiteY20" fmla="*/ 385525 h 467138"/>
                <a:gd name="connsiteX21" fmla="*/ 82438 w 374059"/>
                <a:gd name="connsiteY21" fmla="*/ 427184 h 467138"/>
                <a:gd name="connsiteX22" fmla="*/ 250256 w 374059"/>
                <a:gd name="connsiteY22" fmla="*/ 80938 h 467138"/>
                <a:gd name="connsiteX23" fmla="*/ 291522 w 374059"/>
                <a:gd name="connsiteY23" fmla="*/ 124170 h 467138"/>
                <a:gd name="connsiteX24" fmla="*/ 334361 w 374059"/>
                <a:gd name="connsiteY24" fmla="*/ 82510 h 467138"/>
                <a:gd name="connsiteX25" fmla="*/ 293094 w 374059"/>
                <a:gd name="connsiteY25" fmla="*/ 39278 h 467138"/>
                <a:gd name="connsiteX26" fmla="*/ 250256 w 374059"/>
                <a:gd name="connsiteY26" fmla="*/ 80938 h 46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059" h="467138">
                  <a:moveTo>
                    <a:pt x="102089" y="101375"/>
                  </a:moveTo>
                  <a:cubicBezTo>
                    <a:pt x="102089" y="170545"/>
                    <a:pt x="102089" y="236965"/>
                    <a:pt x="102089" y="304564"/>
                  </a:cubicBezTo>
                  <a:cubicBezTo>
                    <a:pt x="134316" y="315961"/>
                    <a:pt x="155932" y="336005"/>
                    <a:pt x="162220" y="370983"/>
                  </a:cubicBezTo>
                  <a:cubicBezTo>
                    <a:pt x="169688" y="412643"/>
                    <a:pt x="145714" y="451551"/>
                    <a:pt x="105233" y="463735"/>
                  </a:cubicBezTo>
                  <a:cubicBezTo>
                    <a:pt x="64752" y="475525"/>
                    <a:pt x="22700" y="455875"/>
                    <a:pt x="6586" y="417359"/>
                  </a:cubicBezTo>
                  <a:cubicBezTo>
                    <a:pt x="-9921" y="377665"/>
                    <a:pt x="5407" y="331682"/>
                    <a:pt x="43530" y="313603"/>
                  </a:cubicBezTo>
                  <a:cubicBezTo>
                    <a:pt x="59250" y="306136"/>
                    <a:pt x="63180" y="297489"/>
                    <a:pt x="62787" y="281376"/>
                  </a:cubicBezTo>
                  <a:cubicBezTo>
                    <a:pt x="61608" y="219279"/>
                    <a:pt x="61608" y="157183"/>
                    <a:pt x="61215" y="94693"/>
                  </a:cubicBezTo>
                  <a:cubicBezTo>
                    <a:pt x="60822" y="67182"/>
                    <a:pt x="65539" y="62466"/>
                    <a:pt x="92656" y="62466"/>
                  </a:cubicBezTo>
                  <a:cubicBezTo>
                    <a:pt x="127242" y="62466"/>
                    <a:pt x="162220" y="62073"/>
                    <a:pt x="196806" y="62466"/>
                  </a:cubicBezTo>
                  <a:cubicBezTo>
                    <a:pt x="207024" y="62466"/>
                    <a:pt x="212526" y="60108"/>
                    <a:pt x="217242" y="49496"/>
                  </a:cubicBezTo>
                  <a:cubicBezTo>
                    <a:pt x="233356" y="12160"/>
                    <a:pt x="270300" y="-6312"/>
                    <a:pt x="308422" y="1942"/>
                  </a:cubicBezTo>
                  <a:cubicBezTo>
                    <a:pt x="348510" y="10588"/>
                    <a:pt x="373663" y="41243"/>
                    <a:pt x="374055" y="80938"/>
                  </a:cubicBezTo>
                  <a:cubicBezTo>
                    <a:pt x="374449" y="121811"/>
                    <a:pt x="348510" y="154039"/>
                    <a:pt x="308815" y="162685"/>
                  </a:cubicBezTo>
                  <a:cubicBezTo>
                    <a:pt x="271872" y="170545"/>
                    <a:pt x="234928" y="150895"/>
                    <a:pt x="216850" y="114737"/>
                  </a:cubicBezTo>
                  <a:cubicBezTo>
                    <a:pt x="214098" y="109628"/>
                    <a:pt x="207810" y="102554"/>
                    <a:pt x="203094" y="102554"/>
                  </a:cubicBezTo>
                  <a:cubicBezTo>
                    <a:pt x="169688" y="100982"/>
                    <a:pt x="137067" y="101375"/>
                    <a:pt x="102089" y="101375"/>
                  </a:cubicBezTo>
                  <a:close/>
                  <a:moveTo>
                    <a:pt x="82438" y="427184"/>
                  </a:moveTo>
                  <a:cubicBezTo>
                    <a:pt x="106412" y="427184"/>
                    <a:pt x="124491" y="408320"/>
                    <a:pt x="124098" y="384346"/>
                  </a:cubicBezTo>
                  <a:cubicBezTo>
                    <a:pt x="124098" y="360765"/>
                    <a:pt x="105233" y="342686"/>
                    <a:pt x="80866" y="343079"/>
                  </a:cubicBezTo>
                  <a:cubicBezTo>
                    <a:pt x="56499" y="343472"/>
                    <a:pt x="38814" y="361158"/>
                    <a:pt x="39206" y="385525"/>
                  </a:cubicBezTo>
                  <a:cubicBezTo>
                    <a:pt x="39599" y="409499"/>
                    <a:pt x="58071" y="427184"/>
                    <a:pt x="82438" y="427184"/>
                  </a:cubicBezTo>
                  <a:close/>
                  <a:moveTo>
                    <a:pt x="250256" y="80938"/>
                  </a:moveTo>
                  <a:cubicBezTo>
                    <a:pt x="249863" y="105305"/>
                    <a:pt x="267548" y="123776"/>
                    <a:pt x="291522" y="124170"/>
                  </a:cubicBezTo>
                  <a:cubicBezTo>
                    <a:pt x="315103" y="124562"/>
                    <a:pt x="333968" y="106484"/>
                    <a:pt x="334361" y="82510"/>
                  </a:cubicBezTo>
                  <a:cubicBezTo>
                    <a:pt x="334754" y="58536"/>
                    <a:pt x="317068" y="39671"/>
                    <a:pt x="293094" y="39278"/>
                  </a:cubicBezTo>
                  <a:cubicBezTo>
                    <a:pt x="269513" y="38492"/>
                    <a:pt x="250256" y="56964"/>
                    <a:pt x="250256" y="8093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6EB6E6-1E47-4F4B-B034-A19613933456}"/>
                </a:ext>
              </a:extLst>
            </p:cNvPr>
            <p:cNvSpPr/>
            <p:nvPr/>
          </p:nvSpPr>
          <p:spPr>
            <a:xfrm>
              <a:off x="5023168" y="2146256"/>
              <a:ext cx="544796" cy="414816"/>
            </a:xfrm>
            <a:custGeom>
              <a:avLst/>
              <a:gdLst>
                <a:gd name="connsiteX0" fmla="*/ 163944 w 544796"/>
                <a:gd name="connsiteY0" fmla="*/ 80116 h 414816"/>
                <a:gd name="connsiteX1" fmla="*/ 161193 w 544796"/>
                <a:gd name="connsiteY1" fmla="*/ 100946 h 414816"/>
                <a:gd name="connsiteX2" fmla="*/ 172198 w 544796"/>
                <a:gd name="connsiteY2" fmla="*/ 149680 h 414816"/>
                <a:gd name="connsiteX3" fmla="*/ 298749 w 544796"/>
                <a:gd name="connsiteY3" fmla="*/ 297060 h 414816"/>
                <a:gd name="connsiteX4" fmla="*/ 333727 w 544796"/>
                <a:gd name="connsiteY4" fmla="*/ 312781 h 414816"/>
                <a:gd name="connsiteX5" fmla="*/ 353378 w 544796"/>
                <a:gd name="connsiteY5" fmla="*/ 312781 h 414816"/>
                <a:gd name="connsiteX6" fmla="*/ 393859 w 544796"/>
                <a:gd name="connsiteY6" fmla="*/ 290379 h 414816"/>
                <a:gd name="connsiteX7" fmla="*/ 488575 w 544796"/>
                <a:gd name="connsiteY7" fmla="*/ 254222 h 414816"/>
                <a:gd name="connsiteX8" fmla="*/ 544777 w 544796"/>
                <a:gd name="connsiteY8" fmla="*/ 335183 h 414816"/>
                <a:gd name="connsiteX9" fmla="*/ 481894 w 544796"/>
                <a:gd name="connsiteY9" fmla="*/ 412607 h 414816"/>
                <a:gd name="connsiteX10" fmla="*/ 391501 w 544796"/>
                <a:gd name="connsiteY10" fmla="*/ 370554 h 414816"/>
                <a:gd name="connsiteX11" fmla="*/ 362417 w 544796"/>
                <a:gd name="connsiteY11" fmla="*/ 352869 h 414816"/>
                <a:gd name="connsiteX12" fmla="*/ 250408 w 544796"/>
                <a:gd name="connsiteY12" fmla="*/ 302170 h 414816"/>
                <a:gd name="connsiteX13" fmla="*/ 136433 w 544796"/>
                <a:gd name="connsiteY13" fmla="*/ 167365 h 414816"/>
                <a:gd name="connsiteX14" fmla="*/ 104992 w 544796"/>
                <a:gd name="connsiteY14" fmla="*/ 160291 h 414816"/>
                <a:gd name="connsiteX15" fmla="*/ 3594 w 544796"/>
                <a:gd name="connsiteY15" fmla="*/ 106448 h 414816"/>
                <a:gd name="connsiteX16" fmla="*/ 58223 w 544796"/>
                <a:gd name="connsiteY16" fmla="*/ 3478 h 414816"/>
                <a:gd name="connsiteX17" fmla="*/ 160407 w 544796"/>
                <a:gd name="connsiteY17" fmla="*/ 58893 h 414816"/>
                <a:gd name="connsiteX18" fmla="*/ 163944 w 544796"/>
                <a:gd name="connsiteY18" fmla="*/ 80116 h 414816"/>
                <a:gd name="connsiteX19" fmla="*/ 123857 w 544796"/>
                <a:gd name="connsiteY19" fmla="*/ 81295 h 414816"/>
                <a:gd name="connsiteX20" fmla="*/ 81804 w 544796"/>
                <a:gd name="connsiteY20" fmla="*/ 39635 h 414816"/>
                <a:gd name="connsiteX21" fmla="*/ 39752 w 544796"/>
                <a:gd name="connsiteY21" fmla="*/ 81295 h 414816"/>
                <a:gd name="connsiteX22" fmla="*/ 81804 w 544796"/>
                <a:gd name="connsiteY22" fmla="*/ 123348 h 414816"/>
                <a:gd name="connsiteX23" fmla="*/ 123857 w 544796"/>
                <a:gd name="connsiteY23" fmla="*/ 81295 h 414816"/>
                <a:gd name="connsiteX24" fmla="*/ 505082 w 544796"/>
                <a:gd name="connsiteY24" fmla="*/ 332432 h 414816"/>
                <a:gd name="connsiteX25" fmla="*/ 463029 w 544796"/>
                <a:gd name="connsiteY25" fmla="*/ 290772 h 414816"/>
                <a:gd name="connsiteX26" fmla="*/ 421370 w 544796"/>
                <a:gd name="connsiteY26" fmla="*/ 333218 h 414816"/>
                <a:gd name="connsiteX27" fmla="*/ 463422 w 544796"/>
                <a:gd name="connsiteY27" fmla="*/ 375271 h 414816"/>
                <a:gd name="connsiteX28" fmla="*/ 505082 w 544796"/>
                <a:gd name="connsiteY28" fmla="*/ 332432 h 4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796" h="414816">
                  <a:moveTo>
                    <a:pt x="163944" y="80116"/>
                  </a:moveTo>
                  <a:cubicBezTo>
                    <a:pt x="163159" y="88369"/>
                    <a:pt x="164338" y="95836"/>
                    <a:pt x="161193" y="100946"/>
                  </a:cubicBezTo>
                  <a:cubicBezTo>
                    <a:pt x="148617" y="121382"/>
                    <a:pt x="158835" y="134745"/>
                    <a:pt x="172198" y="149680"/>
                  </a:cubicBezTo>
                  <a:cubicBezTo>
                    <a:pt x="215036" y="198021"/>
                    <a:pt x="257089" y="247540"/>
                    <a:pt x="298749" y="297060"/>
                  </a:cubicBezTo>
                  <a:cubicBezTo>
                    <a:pt x="308574" y="308458"/>
                    <a:pt x="318400" y="315139"/>
                    <a:pt x="333727" y="312781"/>
                  </a:cubicBezTo>
                  <a:cubicBezTo>
                    <a:pt x="340016" y="311995"/>
                    <a:pt x="346697" y="311995"/>
                    <a:pt x="353378" y="312781"/>
                  </a:cubicBezTo>
                  <a:cubicBezTo>
                    <a:pt x="372243" y="314746"/>
                    <a:pt x="384426" y="311209"/>
                    <a:pt x="393859" y="290379"/>
                  </a:cubicBezTo>
                  <a:cubicBezTo>
                    <a:pt x="409579" y="256580"/>
                    <a:pt x="451632" y="242824"/>
                    <a:pt x="488575" y="254222"/>
                  </a:cubicBezTo>
                  <a:cubicBezTo>
                    <a:pt x="523554" y="264833"/>
                    <a:pt x="545563" y="297060"/>
                    <a:pt x="544777" y="335183"/>
                  </a:cubicBezTo>
                  <a:cubicBezTo>
                    <a:pt x="543598" y="373699"/>
                    <a:pt x="519231" y="403568"/>
                    <a:pt x="481894" y="412607"/>
                  </a:cubicBezTo>
                  <a:cubicBezTo>
                    <a:pt x="446130" y="421253"/>
                    <a:pt x="406828" y="403961"/>
                    <a:pt x="391501" y="370554"/>
                  </a:cubicBezTo>
                  <a:cubicBezTo>
                    <a:pt x="384819" y="356406"/>
                    <a:pt x="377352" y="350118"/>
                    <a:pt x="362417" y="352869"/>
                  </a:cubicBezTo>
                  <a:cubicBezTo>
                    <a:pt x="313290" y="361908"/>
                    <a:pt x="279491" y="342257"/>
                    <a:pt x="250408" y="302170"/>
                  </a:cubicBezTo>
                  <a:cubicBezTo>
                    <a:pt x="215823" y="254615"/>
                    <a:pt x="173770" y="212562"/>
                    <a:pt x="136433" y="167365"/>
                  </a:cubicBezTo>
                  <a:cubicBezTo>
                    <a:pt x="126215" y="155182"/>
                    <a:pt x="117962" y="156361"/>
                    <a:pt x="104992" y="160291"/>
                  </a:cubicBezTo>
                  <a:cubicBezTo>
                    <a:pt x="61760" y="173654"/>
                    <a:pt x="16564" y="148894"/>
                    <a:pt x="3594" y="106448"/>
                  </a:cubicBezTo>
                  <a:cubicBezTo>
                    <a:pt x="-9768" y="62823"/>
                    <a:pt x="15385" y="15661"/>
                    <a:pt x="58223" y="3478"/>
                  </a:cubicBezTo>
                  <a:cubicBezTo>
                    <a:pt x="102634" y="-9492"/>
                    <a:pt x="147831" y="14875"/>
                    <a:pt x="160407" y="58893"/>
                  </a:cubicBezTo>
                  <a:cubicBezTo>
                    <a:pt x="162372" y="65967"/>
                    <a:pt x="162765" y="73828"/>
                    <a:pt x="163944" y="80116"/>
                  </a:cubicBezTo>
                  <a:close/>
                  <a:moveTo>
                    <a:pt x="123857" y="81295"/>
                  </a:moveTo>
                  <a:cubicBezTo>
                    <a:pt x="123857" y="56928"/>
                    <a:pt x="106957" y="39635"/>
                    <a:pt x="81804" y="39635"/>
                  </a:cubicBezTo>
                  <a:cubicBezTo>
                    <a:pt x="57044" y="39635"/>
                    <a:pt x="40145" y="56535"/>
                    <a:pt x="39752" y="81295"/>
                  </a:cubicBezTo>
                  <a:cubicBezTo>
                    <a:pt x="39752" y="105662"/>
                    <a:pt x="57044" y="122955"/>
                    <a:pt x="81804" y="123348"/>
                  </a:cubicBezTo>
                  <a:cubicBezTo>
                    <a:pt x="106171" y="123741"/>
                    <a:pt x="123857" y="106055"/>
                    <a:pt x="123857" y="81295"/>
                  </a:cubicBezTo>
                  <a:close/>
                  <a:moveTo>
                    <a:pt x="505082" y="332432"/>
                  </a:moveTo>
                  <a:cubicBezTo>
                    <a:pt x="505082" y="308065"/>
                    <a:pt x="487789" y="290772"/>
                    <a:pt x="463029" y="290772"/>
                  </a:cubicBezTo>
                  <a:cubicBezTo>
                    <a:pt x="438662" y="290772"/>
                    <a:pt x="421370" y="308458"/>
                    <a:pt x="421370" y="333218"/>
                  </a:cubicBezTo>
                  <a:cubicBezTo>
                    <a:pt x="421370" y="357585"/>
                    <a:pt x="439448" y="375271"/>
                    <a:pt x="463422" y="375271"/>
                  </a:cubicBezTo>
                  <a:cubicBezTo>
                    <a:pt x="487789" y="374877"/>
                    <a:pt x="505082" y="356799"/>
                    <a:pt x="505082" y="3324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0F423C-A384-4974-9311-78CB89702C40}"/>
                </a:ext>
              </a:extLst>
            </p:cNvPr>
            <p:cNvSpPr/>
            <p:nvPr/>
          </p:nvSpPr>
          <p:spPr>
            <a:xfrm>
              <a:off x="6663238" y="2288058"/>
              <a:ext cx="567573" cy="171537"/>
            </a:xfrm>
            <a:custGeom>
              <a:avLst/>
              <a:gdLst>
                <a:gd name="connsiteX0" fmla="*/ 164714 w 567573"/>
                <a:gd name="connsiteY0" fmla="*/ 68009 h 171537"/>
                <a:gd name="connsiteX1" fmla="*/ 394628 w 567573"/>
                <a:gd name="connsiteY1" fmla="*/ 67616 h 171537"/>
                <a:gd name="connsiteX2" fmla="*/ 410742 w 567573"/>
                <a:gd name="connsiteY2" fmla="*/ 56218 h 171537"/>
                <a:gd name="connsiteX3" fmla="*/ 507031 w 567573"/>
                <a:gd name="connsiteY3" fmla="*/ 9843 h 171537"/>
                <a:gd name="connsiteX4" fmla="*/ 567555 w 567573"/>
                <a:gd name="connsiteY4" fmla="*/ 91197 h 171537"/>
                <a:gd name="connsiteX5" fmla="*/ 503494 w 567573"/>
                <a:gd name="connsiteY5" fmla="*/ 169800 h 171537"/>
                <a:gd name="connsiteX6" fmla="*/ 410742 w 567573"/>
                <a:gd name="connsiteY6" fmla="*/ 121066 h 171537"/>
                <a:gd name="connsiteX7" fmla="*/ 391091 w 567573"/>
                <a:gd name="connsiteY7" fmla="*/ 107310 h 171537"/>
                <a:gd name="connsiteX8" fmla="*/ 179256 w 567573"/>
                <a:gd name="connsiteY8" fmla="*/ 103380 h 171537"/>
                <a:gd name="connsiteX9" fmla="*/ 155282 w 567573"/>
                <a:gd name="connsiteY9" fmla="*/ 117136 h 171537"/>
                <a:gd name="connsiteX10" fmla="*/ 60565 w 567573"/>
                <a:gd name="connsiteY10" fmla="*/ 161547 h 171537"/>
                <a:gd name="connsiteX11" fmla="*/ 41 w 567573"/>
                <a:gd name="connsiteY11" fmla="*/ 77834 h 171537"/>
                <a:gd name="connsiteX12" fmla="*/ 64889 w 567573"/>
                <a:gd name="connsiteY12" fmla="*/ 1589 h 171537"/>
                <a:gd name="connsiteX13" fmla="*/ 157640 w 567573"/>
                <a:gd name="connsiteY13" fmla="*/ 50716 h 171537"/>
                <a:gd name="connsiteX14" fmla="*/ 164714 w 567573"/>
                <a:gd name="connsiteY14" fmla="*/ 68009 h 171537"/>
                <a:gd name="connsiteX15" fmla="*/ 485415 w 567573"/>
                <a:gd name="connsiteY15" fmla="*/ 47572 h 171537"/>
                <a:gd name="connsiteX16" fmla="*/ 444149 w 567573"/>
                <a:gd name="connsiteY16" fmla="*/ 90018 h 171537"/>
                <a:gd name="connsiteX17" fmla="*/ 486594 w 567573"/>
                <a:gd name="connsiteY17" fmla="*/ 131284 h 171537"/>
                <a:gd name="connsiteX18" fmla="*/ 527468 w 567573"/>
                <a:gd name="connsiteY18" fmla="*/ 88839 h 171537"/>
                <a:gd name="connsiteX19" fmla="*/ 485415 w 567573"/>
                <a:gd name="connsiteY19" fmla="*/ 47572 h 171537"/>
                <a:gd name="connsiteX20" fmla="*/ 81002 w 567573"/>
                <a:gd name="connsiteY20" fmla="*/ 123817 h 171537"/>
                <a:gd name="connsiteX21" fmla="*/ 123448 w 567573"/>
                <a:gd name="connsiteY21" fmla="*/ 82550 h 171537"/>
                <a:gd name="connsiteX22" fmla="*/ 82181 w 567573"/>
                <a:gd name="connsiteY22" fmla="*/ 40105 h 171537"/>
                <a:gd name="connsiteX23" fmla="*/ 39735 w 567573"/>
                <a:gd name="connsiteY23" fmla="*/ 81371 h 171537"/>
                <a:gd name="connsiteX24" fmla="*/ 81002 w 567573"/>
                <a:gd name="connsiteY24" fmla="*/ 123817 h 1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7573" h="171537">
                  <a:moveTo>
                    <a:pt x="164714" y="68009"/>
                  </a:moveTo>
                  <a:cubicBezTo>
                    <a:pt x="240173" y="68009"/>
                    <a:pt x="317598" y="68402"/>
                    <a:pt x="394628" y="67616"/>
                  </a:cubicBezTo>
                  <a:cubicBezTo>
                    <a:pt x="400131" y="67616"/>
                    <a:pt x="407991" y="61328"/>
                    <a:pt x="410742" y="56218"/>
                  </a:cubicBezTo>
                  <a:cubicBezTo>
                    <a:pt x="429607" y="18882"/>
                    <a:pt x="466550" y="410"/>
                    <a:pt x="507031" y="9843"/>
                  </a:cubicBezTo>
                  <a:cubicBezTo>
                    <a:pt x="543188" y="18096"/>
                    <a:pt x="568341" y="51895"/>
                    <a:pt x="567555" y="91197"/>
                  </a:cubicBezTo>
                  <a:cubicBezTo>
                    <a:pt x="566769" y="130105"/>
                    <a:pt x="540830" y="162333"/>
                    <a:pt x="503494" y="169800"/>
                  </a:cubicBezTo>
                  <a:cubicBezTo>
                    <a:pt x="464192" y="177660"/>
                    <a:pt x="426070" y="158402"/>
                    <a:pt x="410742" y="121066"/>
                  </a:cubicBezTo>
                  <a:cubicBezTo>
                    <a:pt x="406419" y="110848"/>
                    <a:pt x="401703" y="107703"/>
                    <a:pt x="391091" y="107310"/>
                  </a:cubicBezTo>
                  <a:cubicBezTo>
                    <a:pt x="320349" y="106524"/>
                    <a:pt x="249606" y="105345"/>
                    <a:pt x="179256" y="103380"/>
                  </a:cubicBezTo>
                  <a:cubicBezTo>
                    <a:pt x="167858" y="102987"/>
                    <a:pt x="161177" y="104559"/>
                    <a:pt x="155282" y="117136"/>
                  </a:cubicBezTo>
                  <a:cubicBezTo>
                    <a:pt x="139168" y="153686"/>
                    <a:pt x="99474" y="171372"/>
                    <a:pt x="60565" y="161547"/>
                  </a:cubicBezTo>
                  <a:cubicBezTo>
                    <a:pt x="23229" y="152114"/>
                    <a:pt x="-1138" y="118315"/>
                    <a:pt x="41" y="77834"/>
                  </a:cubicBezTo>
                  <a:cubicBezTo>
                    <a:pt x="1220" y="40891"/>
                    <a:pt x="28731" y="8271"/>
                    <a:pt x="64889" y="1589"/>
                  </a:cubicBezTo>
                  <a:cubicBezTo>
                    <a:pt x="105369" y="-5878"/>
                    <a:pt x="141527" y="13380"/>
                    <a:pt x="157640" y="50716"/>
                  </a:cubicBezTo>
                  <a:cubicBezTo>
                    <a:pt x="159212" y="55039"/>
                    <a:pt x="161177" y="58969"/>
                    <a:pt x="164714" y="68009"/>
                  </a:cubicBezTo>
                  <a:close/>
                  <a:moveTo>
                    <a:pt x="485415" y="47572"/>
                  </a:moveTo>
                  <a:cubicBezTo>
                    <a:pt x="460655" y="47965"/>
                    <a:pt x="443755" y="65258"/>
                    <a:pt x="444149" y="90018"/>
                  </a:cubicBezTo>
                  <a:cubicBezTo>
                    <a:pt x="444541" y="114385"/>
                    <a:pt x="462227" y="131284"/>
                    <a:pt x="486594" y="131284"/>
                  </a:cubicBezTo>
                  <a:cubicBezTo>
                    <a:pt x="511354" y="130891"/>
                    <a:pt x="527861" y="113599"/>
                    <a:pt x="527468" y="88839"/>
                  </a:cubicBezTo>
                  <a:cubicBezTo>
                    <a:pt x="527468" y="63686"/>
                    <a:pt x="510568" y="47179"/>
                    <a:pt x="485415" y="47572"/>
                  </a:cubicBezTo>
                  <a:close/>
                  <a:moveTo>
                    <a:pt x="81002" y="123817"/>
                  </a:moveTo>
                  <a:cubicBezTo>
                    <a:pt x="105762" y="124210"/>
                    <a:pt x="123055" y="107310"/>
                    <a:pt x="123448" y="82550"/>
                  </a:cubicBezTo>
                  <a:cubicBezTo>
                    <a:pt x="123841" y="57790"/>
                    <a:pt x="106548" y="40105"/>
                    <a:pt x="82181" y="40105"/>
                  </a:cubicBezTo>
                  <a:cubicBezTo>
                    <a:pt x="57814" y="40105"/>
                    <a:pt x="39735" y="57397"/>
                    <a:pt x="39735" y="81371"/>
                  </a:cubicBezTo>
                  <a:cubicBezTo>
                    <a:pt x="39343" y="105738"/>
                    <a:pt x="56635" y="123424"/>
                    <a:pt x="81002" y="1238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8DF331D-855F-400F-84B7-241A50DF2FF1}"/>
                </a:ext>
              </a:extLst>
            </p:cNvPr>
            <p:cNvSpPr/>
            <p:nvPr/>
          </p:nvSpPr>
          <p:spPr>
            <a:xfrm>
              <a:off x="5939949" y="2174820"/>
              <a:ext cx="482613" cy="164088"/>
            </a:xfrm>
            <a:custGeom>
              <a:avLst/>
              <a:gdLst>
                <a:gd name="connsiteX0" fmla="*/ 162890 w 482613"/>
                <a:gd name="connsiteY0" fmla="*/ 62949 h 164088"/>
                <a:gd name="connsiteX1" fmla="*/ 307520 w 482613"/>
                <a:gd name="connsiteY1" fmla="*/ 62556 h 164088"/>
                <a:gd name="connsiteX2" fmla="*/ 323634 w 482613"/>
                <a:gd name="connsiteY2" fmla="*/ 51551 h 164088"/>
                <a:gd name="connsiteX3" fmla="*/ 419922 w 482613"/>
                <a:gd name="connsiteY3" fmla="*/ 2817 h 164088"/>
                <a:gd name="connsiteX4" fmla="*/ 482412 w 482613"/>
                <a:gd name="connsiteY4" fmla="*/ 86530 h 164088"/>
                <a:gd name="connsiteX5" fmla="*/ 407346 w 482613"/>
                <a:gd name="connsiteY5" fmla="*/ 163561 h 164088"/>
                <a:gd name="connsiteX6" fmla="*/ 320490 w 482613"/>
                <a:gd name="connsiteY6" fmla="*/ 102250 h 164088"/>
                <a:gd name="connsiteX7" fmla="*/ 170358 w 482613"/>
                <a:gd name="connsiteY7" fmla="*/ 102643 h 164088"/>
                <a:gd name="connsiteX8" fmla="*/ 156995 w 482613"/>
                <a:gd name="connsiteY8" fmla="*/ 115613 h 164088"/>
                <a:gd name="connsiteX9" fmla="*/ 47737 w 482613"/>
                <a:gd name="connsiteY9" fmla="*/ 156487 h 164088"/>
                <a:gd name="connsiteX10" fmla="*/ 7649 w 482613"/>
                <a:gd name="connsiteY10" fmla="*/ 47228 h 164088"/>
                <a:gd name="connsiteX11" fmla="*/ 78785 w 482613"/>
                <a:gd name="connsiteY11" fmla="*/ 66 h 164088"/>
                <a:gd name="connsiteX12" fmla="*/ 154244 w 482613"/>
                <a:gd name="connsiteY12" fmla="*/ 43298 h 164088"/>
                <a:gd name="connsiteX13" fmla="*/ 162890 w 482613"/>
                <a:gd name="connsiteY13" fmla="*/ 62949 h 164088"/>
                <a:gd name="connsiteX14" fmla="*/ 442717 w 482613"/>
                <a:gd name="connsiteY14" fmla="*/ 82600 h 164088"/>
                <a:gd name="connsiteX15" fmla="*/ 401058 w 482613"/>
                <a:gd name="connsiteY15" fmla="*/ 39761 h 164088"/>
                <a:gd name="connsiteX16" fmla="*/ 358612 w 482613"/>
                <a:gd name="connsiteY16" fmla="*/ 81814 h 164088"/>
                <a:gd name="connsiteX17" fmla="*/ 400272 w 482613"/>
                <a:gd name="connsiteY17" fmla="*/ 124652 h 164088"/>
                <a:gd name="connsiteX18" fmla="*/ 442717 w 482613"/>
                <a:gd name="connsiteY18" fmla="*/ 82600 h 164088"/>
                <a:gd name="connsiteX19" fmla="*/ 123982 w 482613"/>
                <a:gd name="connsiteY19" fmla="*/ 82993 h 164088"/>
                <a:gd name="connsiteX20" fmla="*/ 82715 w 482613"/>
                <a:gd name="connsiteY20" fmla="*/ 39761 h 164088"/>
                <a:gd name="connsiteX21" fmla="*/ 39876 w 482613"/>
                <a:gd name="connsiteY21" fmla="*/ 81421 h 164088"/>
                <a:gd name="connsiteX22" fmla="*/ 81143 w 482613"/>
                <a:gd name="connsiteY22" fmla="*/ 124652 h 164088"/>
                <a:gd name="connsiteX23" fmla="*/ 123982 w 482613"/>
                <a:gd name="connsiteY23" fmla="*/ 82993 h 16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2613" h="164088">
                  <a:moveTo>
                    <a:pt x="162890" y="62949"/>
                  </a:moveTo>
                  <a:cubicBezTo>
                    <a:pt x="212017" y="62949"/>
                    <a:pt x="259572" y="63342"/>
                    <a:pt x="307520" y="62556"/>
                  </a:cubicBezTo>
                  <a:cubicBezTo>
                    <a:pt x="313022" y="62556"/>
                    <a:pt x="321275" y="56661"/>
                    <a:pt x="323634" y="51551"/>
                  </a:cubicBezTo>
                  <a:cubicBezTo>
                    <a:pt x="342105" y="12250"/>
                    <a:pt x="379835" y="-7401"/>
                    <a:pt x="419922" y="2817"/>
                  </a:cubicBezTo>
                  <a:cubicBezTo>
                    <a:pt x="459617" y="13036"/>
                    <a:pt x="485163" y="47621"/>
                    <a:pt x="482412" y="86530"/>
                  </a:cubicBezTo>
                  <a:cubicBezTo>
                    <a:pt x="479268" y="128975"/>
                    <a:pt x="450185" y="158845"/>
                    <a:pt x="407346" y="163561"/>
                  </a:cubicBezTo>
                  <a:cubicBezTo>
                    <a:pt x="369616" y="167884"/>
                    <a:pt x="337389" y="145482"/>
                    <a:pt x="320490" y="102250"/>
                  </a:cubicBezTo>
                  <a:cubicBezTo>
                    <a:pt x="270969" y="102250"/>
                    <a:pt x="220663" y="101857"/>
                    <a:pt x="170358" y="102643"/>
                  </a:cubicBezTo>
                  <a:cubicBezTo>
                    <a:pt x="165641" y="102643"/>
                    <a:pt x="159746" y="110111"/>
                    <a:pt x="156995" y="115613"/>
                  </a:cubicBezTo>
                  <a:cubicBezTo>
                    <a:pt x="136951" y="157273"/>
                    <a:pt x="89003" y="174958"/>
                    <a:pt x="47737" y="156487"/>
                  </a:cubicBezTo>
                  <a:cubicBezTo>
                    <a:pt x="6863" y="138015"/>
                    <a:pt x="-11609" y="88888"/>
                    <a:pt x="7649" y="47228"/>
                  </a:cubicBezTo>
                  <a:cubicBezTo>
                    <a:pt x="21405" y="16966"/>
                    <a:pt x="46164" y="1245"/>
                    <a:pt x="78785" y="66"/>
                  </a:cubicBezTo>
                  <a:cubicBezTo>
                    <a:pt x="112191" y="-1113"/>
                    <a:pt x="138130" y="13429"/>
                    <a:pt x="154244" y="43298"/>
                  </a:cubicBezTo>
                  <a:cubicBezTo>
                    <a:pt x="157388" y="49586"/>
                    <a:pt x="159746" y="55875"/>
                    <a:pt x="162890" y="62949"/>
                  </a:cubicBezTo>
                  <a:close/>
                  <a:moveTo>
                    <a:pt x="442717" y="82600"/>
                  </a:moveTo>
                  <a:cubicBezTo>
                    <a:pt x="443110" y="58626"/>
                    <a:pt x="424639" y="40154"/>
                    <a:pt x="401058" y="39761"/>
                  </a:cubicBezTo>
                  <a:cubicBezTo>
                    <a:pt x="377477" y="39368"/>
                    <a:pt x="358612" y="58233"/>
                    <a:pt x="358612" y="81814"/>
                  </a:cubicBezTo>
                  <a:cubicBezTo>
                    <a:pt x="358612" y="105788"/>
                    <a:pt x="376691" y="124259"/>
                    <a:pt x="400272" y="124652"/>
                  </a:cubicBezTo>
                  <a:cubicBezTo>
                    <a:pt x="423853" y="125045"/>
                    <a:pt x="442324" y="106574"/>
                    <a:pt x="442717" y="82600"/>
                  </a:cubicBezTo>
                  <a:close/>
                  <a:moveTo>
                    <a:pt x="123982" y="82993"/>
                  </a:moveTo>
                  <a:cubicBezTo>
                    <a:pt x="124375" y="59019"/>
                    <a:pt x="106689" y="40547"/>
                    <a:pt x="82715" y="39761"/>
                  </a:cubicBezTo>
                  <a:cubicBezTo>
                    <a:pt x="59134" y="39368"/>
                    <a:pt x="40269" y="57447"/>
                    <a:pt x="39876" y="81421"/>
                  </a:cubicBezTo>
                  <a:cubicBezTo>
                    <a:pt x="39483" y="105395"/>
                    <a:pt x="57562" y="124259"/>
                    <a:pt x="81143" y="124652"/>
                  </a:cubicBezTo>
                  <a:cubicBezTo>
                    <a:pt x="104724" y="125045"/>
                    <a:pt x="123589" y="106967"/>
                    <a:pt x="123982" y="82993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E6E031-A806-4703-8E96-77C640708AD1}"/>
                </a:ext>
              </a:extLst>
            </p:cNvPr>
            <p:cNvSpPr/>
            <p:nvPr/>
          </p:nvSpPr>
          <p:spPr>
            <a:xfrm>
              <a:off x="4075204" y="2776944"/>
              <a:ext cx="164347" cy="444050"/>
            </a:xfrm>
            <a:custGeom>
              <a:avLst/>
              <a:gdLst>
                <a:gd name="connsiteX0" fmla="*/ 164348 w 164347"/>
                <a:gd name="connsiteY0" fmla="*/ 78252 h 444050"/>
                <a:gd name="connsiteX1" fmla="*/ 116793 w 164347"/>
                <a:gd name="connsiteY1" fmla="*/ 156069 h 444050"/>
                <a:gd name="connsiteX2" fmla="*/ 102644 w 164347"/>
                <a:gd name="connsiteY2" fmla="*/ 177685 h 444050"/>
                <a:gd name="connsiteX3" fmla="*/ 101858 w 164347"/>
                <a:gd name="connsiteY3" fmla="*/ 262184 h 444050"/>
                <a:gd name="connsiteX4" fmla="*/ 117972 w 164347"/>
                <a:gd name="connsiteY4" fmla="*/ 288516 h 444050"/>
                <a:gd name="connsiteX5" fmla="*/ 162776 w 164347"/>
                <a:gd name="connsiteY5" fmla="*/ 377730 h 444050"/>
                <a:gd name="connsiteX6" fmla="*/ 89282 w 164347"/>
                <a:gd name="connsiteY6" fmla="*/ 443757 h 444050"/>
                <a:gd name="connsiteX7" fmla="*/ 5177 w 164347"/>
                <a:gd name="connsiteY7" fmla="*/ 389521 h 444050"/>
                <a:gd name="connsiteX8" fmla="*/ 48015 w 164347"/>
                <a:gd name="connsiteY8" fmla="*/ 287730 h 444050"/>
                <a:gd name="connsiteX9" fmla="*/ 62164 w 164347"/>
                <a:gd name="connsiteY9" fmla="*/ 266114 h 444050"/>
                <a:gd name="connsiteX10" fmla="*/ 62557 w 164347"/>
                <a:gd name="connsiteY10" fmla="*/ 179650 h 444050"/>
                <a:gd name="connsiteX11" fmla="*/ 46443 w 164347"/>
                <a:gd name="connsiteY11" fmla="*/ 155283 h 444050"/>
                <a:gd name="connsiteX12" fmla="*/ 2032 w 164347"/>
                <a:gd name="connsiteY12" fmla="*/ 62139 h 444050"/>
                <a:gd name="connsiteX13" fmla="*/ 78671 w 164347"/>
                <a:gd name="connsiteY13" fmla="*/ 42 h 444050"/>
                <a:gd name="connsiteX14" fmla="*/ 160811 w 164347"/>
                <a:gd name="connsiteY14" fmla="*/ 59781 h 444050"/>
                <a:gd name="connsiteX15" fmla="*/ 164348 w 164347"/>
                <a:gd name="connsiteY15" fmla="*/ 78252 h 444050"/>
                <a:gd name="connsiteX16" fmla="*/ 124653 w 164347"/>
                <a:gd name="connsiteY16" fmla="*/ 80217 h 444050"/>
                <a:gd name="connsiteX17" fmla="*/ 81815 w 164347"/>
                <a:gd name="connsiteY17" fmla="*/ 39344 h 444050"/>
                <a:gd name="connsiteX18" fmla="*/ 41334 w 164347"/>
                <a:gd name="connsiteY18" fmla="*/ 82576 h 444050"/>
                <a:gd name="connsiteX19" fmla="*/ 84173 w 164347"/>
                <a:gd name="connsiteY19" fmla="*/ 123842 h 444050"/>
                <a:gd name="connsiteX20" fmla="*/ 124653 w 164347"/>
                <a:gd name="connsiteY20" fmla="*/ 80217 h 444050"/>
                <a:gd name="connsiteX21" fmla="*/ 124653 w 164347"/>
                <a:gd name="connsiteY21" fmla="*/ 361617 h 444050"/>
                <a:gd name="connsiteX22" fmla="*/ 82601 w 164347"/>
                <a:gd name="connsiteY22" fmla="*/ 319171 h 444050"/>
                <a:gd name="connsiteX23" fmla="*/ 40941 w 164347"/>
                <a:gd name="connsiteY23" fmla="*/ 361617 h 444050"/>
                <a:gd name="connsiteX24" fmla="*/ 82994 w 164347"/>
                <a:gd name="connsiteY24" fmla="*/ 404062 h 444050"/>
                <a:gd name="connsiteX25" fmla="*/ 124653 w 164347"/>
                <a:gd name="connsiteY25" fmla="*/ 361617 h 44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347" h="444050">
                  <a:moveTo>
                    <a:pt x="164348" y="78252"/>
                  </a:moveTo>
                  <a:cubicBezTo>
                    <a:pt x="163562" y="115589"/>
                    <a:pt x="148234" y="141528"/>
                    <a:pt x="116793" y="156069"/>
                  </a:cubicBezTo>
                  <a:cubicBezTo>
                    <a:pt x="105789" y="161179"/>
                    <a:pt x="102251" y="166681"/>
                    <a:pt x="102644" y="177685"/>
                  </a:cubicBezTo>
                  <a:cubicBezTo>
                    <a:pt x="103038" y="205982"/>
                    <a:pt x="103038" y="233887"/>
                    <a:pt x="101858" y="262184"/>
                  </a:cubicBezTo>
                  <a:cubicBezTo>
                    <a:pt x="101465" y="275546"/>
                    <a:pt x="104610" y="282620"/>
                    <a:pt x="117972" y="288516"/>
                  </a:cubicBezTo>
                  <a:cubicBezTo>
                    <a:pt x="152164" y="303057"/>
                    <a:pt x="169850" y="340001"/>
                    <a:pt x="162776" y="377730"/>
                  </a:cubicBezTo>
                  <a:cubicBezTo>
                    <a:pt x="156488" y="413102"/>
                    <a:pt x="125832" y="440613"/>
                    <a:pt x="89282" y="443757"/>
                  </a:cubicBezTo>
                  <a:cubicBezTo>
                    <a:pt x="52338" y="446901"/>
                    <a:pt x="17753" y="424499"/>
                    <a:pt x="5177" y="389521"/>
                  </a:cubicBezTo>
                  <a:cubicBezTo>
                    <a:pt x="-9365" y="349040"/>
                    <a:pt x="8714" y="305415"/>
                    <a:pt x="48015" y="287730"/>
                  </a:cubicBezTo>
                  <a:cubicBezTo>
                    <a:pt x="58627" y="283013"/>
                    <a:pt x="62557" y="277511"/>
                    <a:pt x="62164" y="266114"/>
                  </a:cubicBezTo>
                  <a:cubicBezTo>
                    <a:pt x="61378" y="237424"/>
                    <a:pt x="61378" y="208341"/>
                    <a:pt x="62557" y="179650"/>
                  </a:cubicBezTo>
                  <a:cubicBezTo>
                    <a:pt x="62950" y="166681"/>
                    <a:pt x="59020" y="160786"/>
                    <a:pt x="46443" y="155283"/>
                  </a:cubicBezTo>
                  <a:cubicBezTo>
                    <a:pt x="11072" y="139563"/>
                    <a:pt x="-6221" y="101047"/>
                    <a:pt x="2032" y="62139"/>
                  </a:cubicBezTo>
                  <a:cubicBezTo>
                    <a:pt x="9500" y="27553"/>
                    <a:pt x="42120" y="1221"/>
                    <a:pt x="78671" y="42"/>
                  </a:cubicBezTo>
                  <a:cubicBezTo>
                    <a:pt x="117972" y="-1137"/>
                    <a:pt x="150592" y="22444"/>
                    <a:pt x="160811" y="59781"/>
                  </a:cubicBezTo>
                  <a:cubicBezTo>
                    <a:pt x="163169" y="66462"/>
                    <a:pt x="163562" y="73536"/>
                    <a:pt x="164348" y="78252"/>
                  </a:cubicBezTo>
                  <a:close/>
                  <a:moveTo>
                    <a:pt x="124653" y="80217"/>
                  </a:moveTo>
                  <a:cubicBezTo>
                    <a:pt x="124260" y="56243"/>
                    <a:pt x="105789" y="38558"/>
                    <a:pt x="81815" y="39344"/>
                  </a:cubicBezTo>
                  <a:cubicBezTo>
                    <a:pt x="57841" y="39737"/>
                    <a:pt x="40941" y="57815"/>
                    <a:pt x="41334" y="82576"/>
                  </a:cubicBezTo>
                  <a:cubicBezTo>
                    <a:pt x="41727" y="106550"/>
                    <a:pt x="60592" y="124628"/>
                    <a:pt x="84173" y="123842"/>
                  </a:cubicBezTo>
                  <a:cubicBezTo>
                    <a:pt x="107361" y="123449"/>
                    <a:pt x="125046" y="104584"/>
                    <a:pt x="124653" y="80217"/>
                  </a:cubicBezTo>
                  <a:close/>
                  <a:moveTo>
                    <a:pt x="124653" y="361617"/>
                  </a:moveTo>
                  <a:cubicBezTo>
                    <a:pt x="124653" y="337250"/>
                    <a:pt x="106575" y="319171"/>
                    <a:pt x="82601" y="319171"/>
                  </a:cubicBezTo>
                  <a:cubicBezTo>
                    <a:pt x="58627" y="319171"/>
                    <a:pt x="40941" y="337250"/>
                    <a:pt x="40941" y="361617"/>
                  </a:cubicBezTo>
                  <a:cubicBezTo>
                    <a:pt x="40941" y="385591"/>
                    <a:pt x="59020" y="404062"/>
                    <a:pt x="82994" y="404062"/>
                  </a:cubicBezTo>
                  <a:cubicBezTo>
                    <a:pt x="106182" y="404455"/>
                    <a:pt x="124653" y="385591"/>
                    <a:pt x="124653" y="3616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359C25-3B3B-4F97-890C-A887E1AA4614}"/>
                </a:ext>
              </a:extLst>
            </p:cNvPr>
            <p:cNvSpPr/>
            <p:nvPr/>
          </p:nvSpPr>
          <p:spPr>
            <a:xfrm>
              <a:off x="6480306" y="3130339"/>
              <a:ext cx="164468" cy="444155"/>
            </a:xfrm>
            <a:custGeom>
              <a:avLst/>
              <a:gdLst>
                <a:gd name="connsiteX0" fmla="*/ 61924 w 164468"/>
                <a:gd name="connsiteY0" fmla="*/ 280974 h 444155"/>
                <a:gd name="connsiteX1" fmla="*/ 61139 w 164468"/>
                <a:gd name="connsiteY1" fmla="*/ 171716 h 444155"/>
                <a:gd name="connsiteX2" fmla="*/ 45811 w 164468"/>
                <a:gd name="connsiteY2" fmla="*/ 156388 h 444155"/>
                <a:gd name="connsiteX3" fmla="*/ 614 w 164468"/>
                <a:gd name="connsiteY3" fmla="*/ 73855 h 444155"/>
                <a:gd name="connsiteX4" fmla="*/ 69392 w 164468"/>
                <a:gd name="connsiteY4" fmla="*/ 1147 h 444155"/>
                <a:gd name="connsiteX5" fmla="*/ 153890 w 164468"/>
                <a:gd name="connsiteY5" fmla="*/ 42414 h 444155"/>
                <a:gd name="connsiteX6" fmla="*/ 116161 w 164468"/>
                <a:gd name="connsiteY6" fmla="*/ 156781 h 444155"/>
                <a:gd name="connsiteX7" fmla="*/ 101226 w 164468"/>
                <a:gd name="connsiteY7" fmla="*/ 179969 h 444155"/>
                <a:gd name="connsiteX8" fmla="*/ 101619 w 164468"/>
                <a:gd name="connsiteY8" fmla="*/ 279795 h 444155"/>
                <a:gd name="connsiteX9" fmla="*/ 159785 w 164468"/>
                <a:gd name="connsiteY9" fmla="*/ 388660 h 444155"/>
                <a:gd name="connsiteX10" fmla="*/ 76466 w 164468"/>
                <a:gd name="connsiteY10" fmla="*/ 444075 h 444155"/>
                <a:gd name="connsiteX11" fmla="*/ 2579 w 164468"/>
                <a:gd name="connsiteY11" fmla="*/ 381979 h 444155"/>
                <a:gd name="connsiteX12" fmla="*/ 61924 w 164468"/>
                <a:gd name="connsiteY12" fmla="*/ 280974 h 444155"/>
                <a:gd name="connsiteX13" fmla="*/ 124414 w 164468"/>
                <a:gd name="connsiteY13" fmla="*/ 81715 h 444155"/>
                <a:gd name="connsiteX14" fmla="*/ 81968 w 164468"/>
                <a:gd name="connsiteY14" fmla="*/ 39662 h 444155"/>
                <a:gd name="connsiteX15" fmla="*/ 39916 w 164468"/>
                <a:gd name="connsiteY15" fmla="*/ 82108 h 444155"/>
                <a:gd name="connsiteX16" fmla="*/ 83540 w 164468"/>
                <a:gd name="connsiteY16" fmla="*/ 124947 h 444155"/>
                <a:gd name="connsiteX17" fmla="*/ 124414 w 164468"/>
                <a:gd name="connsiteY17" fmla="*/ 81715 h 444155"/>
                <a:gd name="connsiteX18" fmla="*/ 81968 w 164468"/>
                <a:gd name="connsiteY18" fmla="*/ 404774 h 444155"/>
                <a:gd name="connsiteX19" fmla="*/ 124414 w 164468"/>
                <a:gd name="connsiteY19" fmla="*/ 362721 h 444155"/>
                <a:gd name="connsiteX20" fmla="*/ 81968 w 164468"/>
                <a:gd name="connsiteY20" fmla="*/ 321062 h 444155"/>
                <a:gd name="connsiteX21" fmla="*/ 39523 w 164468"/>
                <a:gd name="connsiteY21" fmla="*/ 363114 h 444155"/>
                <a:gd name="connsiteX22" fmla="*/ 81968 w 164468"/>
                <a:gd name="connsiteY22" fmla="*/ 404774 h 4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468" h="444155">
                  <a:moveTo>
                    <a:pt x="61924" y="280974"/>
                  </a:moveTo>
                  <a:cubicBezTo>
                    <a:pt x="61924" y="245210"/>
                    <a:pt x="62710" y="208266"/>
                    <a:pt x="61139" y="171716"/>
                  </a:cubicBezTo>
                  <a:cubicBezTo>
                    <a:pt x="60745" y="166213"/>
                    <a:pt x="52099" y="159532"/>
                    <a:pt x="45811" y="156388"/>
                  </a:cubicBezTo>
                  <a:cubicBezTo>
                    <a:pt x="15156" y="140667"/>
                    <a:pt x="-3709" y="107261"/>
                    <a:pt x="614" y="73855"/>
                  </a:cubicBezTo>
                  <a:cubicBezTo>
                    <a:pt x="5723" y="34553"/>
                    <a:pt x="31269" y="7828"/>
                    <a:pt x="69392" y="1147"/>
                  </a:cubicBezTo>
                  <a:cubicBezTo>
                    <a:pt x="102012" y="-4748"/>
                    <a:pt x="137777" y="12544"/>
                    <a:pt x="153890" y="42414"/>
                  </a:cubicBezTo>
                  <a:cubicBezTo>
                    <a:pt x="177078" y="84466"/>
                    <a:pt x="160178" y="137130"/>
                    <a:pt x="116161" y="156781"/>
                  </a:cubicBezTo>
                  <a:cubicBezTo>
                    <a:pt x="104370" y="161890"/>
                    <a:pt x="101226" y="167786"/>
                    <a:pt x="101226" y="179969"/>
                  </a:cubicBezTo>
                  <a:cubicBezTo>
                    <a:pt x="102012" y="213375"/>
                    <a:pt x="101619" y="246782"/>
                    <a:pt x="101619" y="279795"/>
                  </a:cubicBezTo>
                  <a:cubicBezTo>
                    <a:pt x="157820" y="315166"/>
                    <a:pt x="173541" y="344643"/>
                    <a:pt x="159785" y="388660"/>
                  </a:cubicBezTo>
                  <a:cubicBezTo>
                    <a:pt x="148781" y="424032"/>
                    <a:pt x="115768" y="445648"/>
                    <a:pt x="76466" y="444075"/>
                  </a:cubicBezTo>
                  <a:cubicBezTo>
                    <a:pt x="41095" y="442503"/>
                    <a:pt x="9653" y="416171"/>
                    <a:pt x="2579" y="381979"/>
                  </a:cubicBezTo>
                  <a:cubicBezTo>
                    <a:pt x="-6853" y="337175"/>
                    <a:pt x="10439" y="307306"/>
                    <a:pt x="61924" y="280974"/>
                  </a:cubicBezTo>
                  <a:close/>
                  <a:moveTo>
                    <a:pt x="124414" y="81715"/>
                  </a:moveTo>
                  <a:cubicBezTo>
                    <a:pt x="124021" y="58134"/>
                    <a:pt x="105549" y="39662"/>
                    <a:pt x="81968" y="39662"/>
                  </a:cubicBezTo>
                  <a:cubicBezTo>
                    <a:pt x="58780" y="39662"/>
                    <a:pt x="39916" y="58134"/>
                    <a:pt x="39916" y="82108"/>
                  </a:cubicBezTo>
                  <a:cubicBezTo>
                    <a:pt x="39523" y="106082"/>
                    <a:pt x="59566" y="125733"/>
                    <a:pt x="83540" y="124947"/>
                  </a:cubicBezTo>
                  <a:cubicBezTo>
                    <a:pt x="106335" y="124554"/>
                    <a:pt x="124807" y="105296"/>
                    <a:pt x="124414" y="81715"/>
                  </a:cubicBezTo>
                  <a:close/>
                  <a:moveTo>
                    <a:pt x="81968" y="404774"/>
                  </a:moveTo>
                  <a:cubicBezTo>
                    <a:pt x="105549" y="404774"/>
                    <a:pt x="124021" y="386302"/>
                    <a:pt x="124414" y="362721"/>
                  </a:cubicBezTo>
                  <a:cubicBezTo>
                    <a:pt x="124414" y="338747"/>
                    <a:pt x="106728" y="321062"/>
                    <a:pt x="81968" y="321062"/>
                  </a:cubicBezTo>
                  <a:cubicBezTo>
                    <a:pt x="57601" y="321062"/>
                    <a:pt x="39523" y="338747"/>
                    <a:pt x="39523" y="363114"/>
                  </a:cubicBezTo>
                  <a:cubicBezTo>
                    <a:pt x="39523" y="386695"/>
                    <a:pt x="57994" y="404774"/>
                    <a:pt x="81968" y="4047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55ECA7-F225-4357-9E99-72417CFE3841}"/>
                </a:ext>
              </a:extLst>
            </p:cNvPr>
            <p:cNvSpPr/>
            <p:nvPr/>
          </p:nvSpPr>
          <p:spPr>
            <a:xfrm>
              <a:off x="6459772" y="4135641"/>
              <a:ext cx="164895" cy="444430"/>
            </a:xfrm>
            <a:custGeom>
              <a:avLst/>
              <a:gdLst>
                <a:gd name="connsiteX0" fmla="*/ 102109 w 164895"/>
                <a:gd name="connsiteY0" fmla="*/ 163888 h 444430"/>
                <a:gd name="connsiteX1" fmla="*/ 101716 w 164895"/>
                <a:gd name="connsiteY1" fmla="*/ 262928 h 444430"/>
                <a:gd name="connsiteX2" fmla="*/ 117829 w 164895"/>
                <a:gd name="connsiteY2" fmla="*/ 288866 h 444430"/>
                <a:gd name="connsiteX3" fmla="*/ 163812 w 164895"/>
                <a:gd name="connsiteY3" fmla="*/ 372186 h 444430"/>
                <a:gd name="connsiteX4" fmla="*/ 95428 w 164895"/>
                <a:gd name="connsiteY4" fmla="*/ 443321 h 444430"/>
                <a:gd name="connsiteX5" fmla="*/ 9750 w 164895"/>
                <a:gd name="connsiteY5" fmla="*/ 400483 h 444430"/>
                <a:gd name="connsiteX6" fmla="*/ 48266 w 164895"/>
                <a:gd name="connsiteY6" fmla="*/ 288080 h 444430"/>
                <a:gd name="connsiteX7" fmla="*/ 62807 w 164895"/>
                <a:gd name="connsiteY7" fmla="*/ 264893 h 444430"/>
                <a:gd name="connsiteX8" fmla="*/ 62414 w 164895"/>
                <a:gd name="connsiteY8" fmla="*/ 163101 h 444430"/>
                <a:gd name="connsiteX9" fmla="*/ 2676 w 164895"/>
                <a:gd name="connsiteY9" fmla="*/ 63276 h 444430"/>
                <a:gd name="connsiteX10" fmla="*/ 82065 w 164895"/>
                <a:gd name="connsiteY10" fmla="*/ 0 h 444430"/>
                <a:gd name="connsiteX11" fmla="*/ 162633 w 164895"/>
                <a:gd name="connsiteY11" fmla="*/ 64455 h 444430"/>
                <a:gd name="connsiteX12" fmla="*/ 102109 w 164895"/>
                <a:gd name="connsiteY12" fmla="*/ 163888 h 444430"/>
                <a:gd name="connsiteX13" fmla="*/ 82065 w 164895"/>
                <a:gd name="connsiteY13" fmla="*/ 320308 h 444430"/>
                <a:gd name="connsiteX14" fmla="*/ 39619 w 164895"/>
                <a:gd name="connsiteY14" fmla="*/ 362360 h 444430"/>
                <a:gd name="connsiteX15" fmla="*/ 83637 w 164895"/>
                <a:gd name="connsiteY15" fmla="*/ 405199 h 444430"/>
                <a:gd name="connsiteX16" fmla="*/ 124904 w 164895"/>
                <a:gd name="connsiteY16" fmla="*/ 361967 h 444430"/>
                <a:gd name="connsiteX17" fmla="*/ 82065 w 164895"/>
                <a:gd name="connsiteY17" fmla="*/ 320308 h 444430"/>
                <a:gd name="connsiteX18" fmla="*/ 81672 w 164895"/>
                <a:gd name="connsiteY18" fmla="*/ 40481 h 444430"/>
                <a:gd name="connsiteX19" fmla="*/ 39619 w 164895"/>
                <a:gd name="connsiteY19" fmla="*/ 82926 h 444430"/>
                <a:gd name="connsiteX20" fmla="*/ 82065 w 164895"/>
                <a:gd name="connsiteY20" fmla="*/ 125372 h 444430"/>
                <a:gd name="connsiteX21" fmla="*/ 124904 w 164895"/>
                <a:gd name="connsiteY21" fmla="*/ 81747 h 444430"/>
                <a:gd name="connsiteX22" fmla="*/ 81672 w 164895"/>
                <a:gd name="connsiteY22" fmla="*/ 40481 h 4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895" h="444430">
                  <a:moveTo>
                    <a:pt x="102109" y="163888"/>
                  </a:moveTo>
                  <a:cubicBezTo>
                    <a:pt x="102109" y="197687"/>
                    <a:pt x="102502" y="230307"/>
                    <a:pt x="101716" y="262928"/>
                  </a:cubicBezTo>
                  <a:cubicBezTo>
                    <a:pt x="101323" y="275897"/>
                    <a:pt x="104467" y="283364"/>
                    <a:pt x="117829" y="288866"/>
                  </a:cubicBezTo>
                  <a:cubicBezTo>
                    <a:pt x="150057" y="302622"/>
                    <a:pt x="168528" y="337993"/>
                    <a:pt x="163812" y="372186"/>
                  </a:cubicBezTo>
                  <a:cubicBezTo>
                    <a:pt x="159096" y="409129"/>
                    <a:pt x="132371" y="436640"/>
                    <a:pt x="95428" y="443321"/>
                  </a:cubicBezTo>
                  <a:cubicBezTo>
                    <a:pt x="62021" y="449217"/>
                    <a:pt x="25864" y="431138"/>
                    <a:pt x="9750" y="400483"/>
                  </a:cubicBezTo>
                  <a:cubicBezTo>
                    <a:pt x="-12259" y="358430"/>
                    <a:pt x="4248" y="307731"/>
                    <a:pt x="48266" y="288080"/>
                  </a:cubicBezTo>
                  <a:cubicBezTo>
                    <a:pt x="60056" y="282971"/>
                    <a:pt x="63200" y="277076"/>
                    <a:pt x="62807" y="264893"/>
                  </a:cubicBezTo>
                  <a:cubicBezTo>
                    <a:pt x="62021" y="230700"/>
                    <a:pt x="62414" y="196901"/>
                    <a:pt x="62414" y="163101"/>
                  </a:cubicBezTo>
                  <a:cubicBezTo>
                    <a:pt x="11322" y="137555"/>
                    <a:pt x="-7542" y="106114"/>
                    <a:pt x="2676" y="63276"/>
                  </a:cubicBezTo>
                  <a:cubicBezTo>
                    <a:pt x="11715" y="25153"/>
                    <a:pt x="43156" y="0"/>
                    <a:pt x="82065" y="0"/>
                  </a:cubicBezTo>
                  <a:cubicBezTo>
                    <a:pt x="121760" y="0"/>
                    <a:pt x="153594" y="25546"/>
                    <a:pt x="162633" y="64455"/>
                  </a:cubicBezTo>
                  <a:cubicBezTo>
                    <a:pt x="172066" y="106900"/>
                    <a:pt x="152022" y="139914"/>
                    <a:pt x="102109" y="163888"/>
                  </a:cubicBezTo>
                  <a:close/>
                  <a:moveTo>
                    <a:pt x="82065" y="320308"/>
                  </a:moveTo>
                  <a:cubicBezTo>
                    <a:pt x="58877" y="320308"/>
                    <a:pt x="39619" y="339172"/>
                    <a:pt x="39619" y="362360"/>
                  </a:cubicBezTo>
                  <a:cubicBezTo>
                    <a:pt x="39226" y="385941"/>
                    <a:pt x="59663" y="405985"/>
                    <a:pt x="83637" y="405199"/>
                  </a:cubicBezTo>
                  <a:cubicBezTo>
                    <a:pt x="106825" y="404413"/>
                    <a:pt x="125297" y="385155"/>
                    <a:pt x="124904" y="361967"/>
                  </a:cubicBezTo>
                  <a:cubicBezTo>
                    <a:pt x="124511" y="338779"/>
                    <a:pt x="105646" y="320308"/>
                    <a:pt x="82065" y="320308"/>
                  </a:cubicBezTo>
                  <a:close/>
                  <a:moveTo>
                    <a:pt x="81672" y="40481"/>
                  </a:moveTo>
                  <a:cubicBezTo>
                    <a:pt x="58091" y="40874"/>
                    <a:pt x="39619" y="59345"/>
                    <a:pt x="39619" y="82926"/>
                  </a:cubicBezTo>
                  <a:cubicBezTo>
                    <a:pt x="39619" y="105721"/>
                    <a:pt x="58877" y="124979"/>
                    <a:pt x="82065" y="125372"/>
                  </a:cubicBezTo>
                  <a:cubicBezTo>
                    <a:pt x="106039" y="125765"/>
                    <a:pt x="125690" y="105721"/>
                    <a:pt x="124904" y="81747"/>
                  </a:cubicBezTo>
                  <a:cubicBezTo>
                    <a:pt x="124511" y="57773"/>
                    <a:pt x="105646" y="40088"/>
                    <a:pt x="81672" y="4048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8E995BB-FA80-40C3-A0E4-6E4E58702CED}"/>
                </a:ext>
              </a:extLst>
            </p:cNvPr>
            <p:cNvSpPr/>
            <p:nvPr/>
          </p:nvSpPr>
          <p:spPr>
            <a:xfrm>
              <a:off x="6762923" y="2776589"/>
              <a:ext cx="164329" cy="443736"/>
            </a:xfrm>
            <a:custGeom>
              <a:avLst/>
              <a:gdLst>
                <a:gd name="connsiteX0" fmla="*/ 61493 w 164329"/>
                <a:gd name="connsiteY0" fmla="*/ 281404 h 443736"/>
                <a:gd name="connsiteX1" fmla="*/ 61493 w 164329"/>
                <a:gd name="connsiteY1" fmla="*/ 162713 h 443736"/>
                <a:gd name="connsiteX2" fmla="*/ 2540 w 164329"/>
                <a:gd name="connsiteY2" fmla="*/ 62494 h 443736"/>
                <a:gd name="connsiteX3" fmla="*/ 80358 w 164329"/>
                <a:gd name="connsiteY3" fmla="*/ 5 h 443736"/>
                <a:gd name="connsiteX4" fmla="*/ 161712 w 164329"/>
                <a:gd name="connsiteY4" fmla="*/ 63280 h 443736"/>
                <a:gd name="connsiteX5" fmla="*/ 101973 w 164329"/>
                <a:gd name="connsiteY5" fmla="*/ 163106 h 443736"/>
                <a:gd name="connsiteX6" fmla="*/ 101973 w 164329"/>
                <a:gd name="connsiteY6" fmla="*/ 280225 h 443736"/>
                <a:gd name="connsiteX7" fmla="*/ 161712 w 164329"/>
                <a:gd name="connsiteY7" fmla="*/ 379658 h 443736"/>
                <a:gd name="connsiteX8" fmla="*/ 80750 w 164329"/>
                <a:gd name="connsiteY8" fmla="*/ 443719 h 443736"/>
                <a:gd name="connsiteX9" fmla="*/ 2147 w 164329"/>
                <a:gd name="connsiteY9" fmla="*/ 379265 h 443736"/>
                <a:gd name="connsiteX10" fmla="*/ 61493 w 164329"/>
                <a:gd name="connsiteY10" fmla="*/ 281404 h 443736"/>
                <a:gd name="connsiteX11" fmla="*/ 83109 w 164329"/>
                <a:gd name="connsiteY11" fmla="*/ 319526 h 443736"/>
                <a:gd name="connsiteX12" fmla="*/ 39484 w 164329"/>
                <a:gd name="connsiteY12" fmla="*/ 360793 h 443736"/>
                <a:gd name="connsiteX13" fmla="*/ 81144 w 164329"/>
                <a:gd name="connsiteY13" fmla="*/ 404418 h 443736"/>
                <a:gd name="connsiteX14" fmla="*/ 124768 w 164329"/>
                <a:gd name="connsiteY14" fmla="*/ 362758 h 443736"/>
                <a:gd name="connsiteX15" fmla="*/ 83109 w 164329"/>
                <a:gd name="connsiteY15" fmla="*/ 319526 h 443736"/>
                <a:gd name="connsiteX16" fmla="*/ 81537 w 164329"/>
                <a:gd name="connsiteY16" fmla="*/ 39699 h 443736"/>
                <a:gd name="connsiteX17" fmla="*/ 39877 w 164329"/>
                <a:gd name="connsiteY17" fmla="*/ 82538 h 443736"/>
                <a:gd name="connsiteX18" fmla="*/ 83109 w 164329"/>
                <a:gd name="connsiteY18" fmla="*/ 124198 h 443736"/>
                <a:gd name="connsiteX19" fmla="*/ 124768 w 164329"/>
                <a:gd name="connsiteY19" fmla="*/ 80966 h 443736"/>
                <a:gd name="connsiteX20" fmla="*/ 81537 w 164329"/>
                <a:gd name="connsiteY20" fmla="*/ 39699 h 44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329" h="443736">
                  <a:moveTo>
                    <a:pt x="61493" y="281404"/>
                  </a:moveTo>
                  <a:cubicBezTo>
                    <a:pt x="61493" y="240923"/>
                    <a:pt x="61493" y="201622"/>
                    <a:pt x="61493" y="162713"/>
                  </a:cubicBezTo>
                  <a:cubicBezTo>
                    <a:pt x="11187" y="138346"/>
                    <a:pt x="-7285" y="106905"/>
                    <a:pt x="2540" y="62494"/>
                  </a:cubicBezTo>
                  <a:cubicBezTo>
                    <a:pt x="10401" y="26337"/>
                    <a:pt x="42628" y="398"/>
                    <a:pt x="80358" y="5"/>
                  </a:cubicBezTo>
                  <a:cubicBezTo>
                    <a:pt x="120445" y="-388"/>
                    <a:pt x="152279" y="24372"/>
                    <a:pt x="161712" y="63280"/>
                  </a:cubicBezTo>
                  <a:cubicBezTo>
                    <a:pt x="171930" y="104940"/>
                    <a:pt x="152279" y="137953"/>
                    <a:pt x="101973" y="163106"/>
                  </a:cubicBezTo>
                  <a:cubicBezTo>
                    <a:pt x="101973" y="202015"/>
                    <a:pt x="101973" y="241316"/>
                    <a:pt x="101973" y="280225"/>
                  </a:cubicBezTo>
                  <a:cubicBezTo>
                    <a:pt x="152279" y="305378"/>
                    <a:pt x="171930" y="337998"/>
                    <a:pt x="161712" y="379658"/>
                  </a:cubicBezTo>
                  <a:cubicBezTo>
                    <a:pt x="152279" y="418566"/>
                    <a:pt x="120052" y="444505"/>
                    <a:pt x="80750" y="443719"/>
                  </a:cubicBezTo>
                  <a:cubicBezTo>
                    <a:pt x="42235" y="442933"/>
                    <a:pt x="9615" y="416601"/>
                    <a:pt x="2147" y="379265"/>
                  </a:cubicBezTo>
                  <a:cubicBezTo>
                    <a:pt x="-6499" y="335640"/>
                    <a:pt x="12366" y="303413"/>
                    <a:pt x="61493" y="281404"/>
                  </a:cubicBezTo>
                  <a:close/>
                  <a:moveTo>
                    <a:pt x="83109" y="319526"/>
                  </a:moveTo>
                  <a:cubicBezTo>
                    <a:pt x="59528" y="318740"/>
                    <a:pt x="40270" y="337212"/>
                    <a:pt x="39484" y="360793"/>
                  </a:cubicBezTo>
                  <a:cubicBezTo>
                    <a:pt x="38698" y="384374"/>
                    <a:pt x="57170" y="403632"/>
                    <a:pt x="81144" y="404418"/>
                  </a:cubicBezTo>
                  <a:cubicBezTo>
                    <a:pt x="104331" y="405204"/>
                    <a:pt x="123982" y="386732"/>
                    <a:pt x="124768" y="362758"/>
                  </a:cubicBezTo>
                  <a:cubicBezTo>
                    <a:pt x="125554" y="339570"/>
                    <a:pt x="107083" y="320312"/>
                    <a:pt x="83109" y="319526"/>
                  </a:cubicBezTo>
                  <a:close/>
                  <a:moveTo>
                    <a:pt x="81537" y="39699"/>
                  </a:moveTo>
                  <a:cubicBezTo>
                    <a:pt x="57563" y="40092"/>
                    <a:pt x="39484" y="58957"/>
                    <a:pt x="39877" y="82538"/>
                  </a:cubicBezTo>
                  <a:cubicBezTo>
                    <a:pt x="40270" y="105726"/>
                    <a:pt x="59921" y="124591"/>
                    <a:pt x="83109" y="124198"/>
                  </a:cubicBezTo>
                  <a:cubicBezTo>
                    <a:pt x="106296" y="123805"/>
                    <a:pt x="125161" y="104547"/>
                    <a:pt x="124768" y="80966"/>
                  </a:cubicBezTo>
                  <a:cubicBezTo>
                    <a:pt x="124375" y="57385"/>
                    <a:pt x="105510" y="39306"/>
                    <a:pt x="81537" y="3969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F16DD05-2C7E-4E53-9901-8F8677A80243}"/>
              </a:ext>
            </a:extLst>
          </p:cNvPr>
          <p:cNvGrpSpPr/>
          <p:nvPr/>
        </p:nvGrpSpPr>
        <p:grpSpPr>
          <a:xfrm>
            <a:off x="764930" y="5799373"/>
            <a:ext cx="1371600" cy="523221"/>
            <a:chOff x="764930" y="5799373"/>
            <a:chExt cx="1371600" cy="523221"/>
          </a:xfrm>
          <a:solidFill>
            <a:schemeClr val="accent5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2EF3FFD-4D6B-4C97-B90E-7EEF81C90DF6}"/>
                </a:ext>
              </a:extLst>
            </p:cNvPr>
            <p:cNvSpPr/>
            <p:nvPr/>
          </p:nvSpPr>
          <p:spPr>
            <a:xfrm>
              <a:off x="764930" y="5799373"/>
              <a:ext cx="1371600" cy="523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F7D9D52-8776-4608-B3CD-F1680E56AE52}"/>
                </a:ext>
              </a:extLst>
            </p:cNvPr>
            <p:cNvSpPr/>
            <p:nvPr/>
          </p:nvSpPr>
          <p:spPr>
            <a:xfrm>
              <a:off x="998523" y="5799373"/>
              <a:ext cx="90441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28BA518-E0BE-4BAE-BC36-3698ADAE7E1C}"/>
              </a:ext>
            </a:extLst>
          </p:cNvPr>
          <p:cNvGrpSpPr/>
          <p:nvPr/>
        </p:nvGrpSpPr>
        <p:grpSpPr>
          <a:xfrm>
            <a:off x="3087565" y="5799373"/>
            <a:ext cx="1371600" cy="523221"/>
            <a:chOff x="2667000" y="5799373"/>
            <a:chExt cx="1371600" cy="52322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FDA9161-8531-4D40-8EBD-1E20F8B34A60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F31A54C-5D52-49A4-B738-FC610E84F545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465C878-2617-44D4-A8AE-67FA8863C927}"/>
              </a:ext>
            </a:extLst>
          </p:cNvPr>
          <p:cNvGrpSpPr/>
          <p:nvPr/>
        </p:nvGrpSpPr>
        <p:grpSpPr>
          <a:xfrm>
            <a:off x="5410200" y="5799373"/>
            <a:ext cx="1371600" cy="523221"/>
            <a:chOff x="2667000" y="5799373"/>
            <a:chExt cx="1371600" cy="52322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F2C39B6-B610-4EC0-B586-4BA4EC74578C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7ABD1DC-0537-42BD-A828-79FB4779C4D1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96B615C-14CC-464C-979D-02CE7091D20E}"/>
              </a:ext>
            </a:extLst>
          </p:cNvPr>
          <p:cNvGrpSpPr/>
          <p:nvPr/>
        </p:nvGrpSpPr>
        <p:grpSpPr>
          <a:xfrm>
            <a:off x="7732835" y="5799373"/>
            <a:ext cx="1371600" cy="523221"/>
            <a:chOff x="2667000" y="5799373"/>
            <a:chExt cx="1371600" cy="52322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2D0DEBC-2521-49E6-AE1A-7EF383E54C00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7F16D0D-D630-47C4-B39B-525CDC2ECF10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EAB64C4-D208-4722-BF23-2208F1A050D7}"/>
              </a:ext>
            </a:extLst>
          </p:cNvPr>
          <p:cNvGrpSpPr/>
          <p:nvPr/>
        </p:nvGrpSpPr>
        <p:grpSpPr>
          <a:xfrm>
            <a:off x="10055470" y="5799373"/>
            <a:ext cx="1371600" cy="523221"/>
            <a:chOff x="2667000" y="5799373"/>
            <a:chExt cx="1371600" cy="52322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434DA94-6F7F-435E-9993-808904265067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1AD78D-5092-4C21-9E60-7B55D06A7BA5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CD0D156-982E-4E2F-9F49-35765F00B8B4}"/>
              </a:ext>
            </a:extLst>
          </p:cNvPr>
          <p:cNvCxnSpPr>
            <a:cxnSpLocks/>
            <a:endCxn id="117" idx="0"/>
          </p:cNvCxnSpPr>
          <p:nvPr/>
        </p:nvCxnSpPr>
        <p:spPr>
          <a:xfrm rot="5400000">
            <a:off x="983791" y="2419977"/>
            <a:ext cx="3846336" cy="2912456"/>
          </a:xfrm>
          <a:prstGeom prst="bentConnector3">
            <a:avLst>
              <a:gd name="adj1" fmla="val -159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8B2C64E-819B-4AB8-BEFE-0E99CE768E5E}"/>
              </a:ext>
            </a:extLst>
          </p:cNvPr>
          <p:cNvCxnSpPr>
            <a:cxnSpLocks/>
            <a:endCxn id="120" idx="0"/>
          </p:cNvCxnSpPr>
          <p:nvPr/>
        </p:nvCxnSpPr>
        <p:spPr>
          <a:xfrm rot="5400000">
            <a:off x="3210896" y="4438677"/>
            <a:ext cx="1923167" cy="798225"/>
          </a:xfrm>
          <a:prstGeom prst="bentConnector3">
            <a:avLst>
              <a:gd name="adj1" fmla="val -159"/>
            </a:avLst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0B4E905-9DAD-4045-846F-B09E96D94376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8003879" y="3061981"/>
            <a:ext cx="2953064" cy="2521719"/>
          </a:xfrm>
          <a:prstGeom prst="bentConnector3">
            <a:avLst>
              <a:gd name="adj1" fmla="val 321"/>
            </a:avLst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755DC156-D78E-4B8C-B813-3B3F0EC7400C}"/>
              </a:ext>
            </a:extLst>
          </p:cNvPr>
          <p:cNvCxnSpPr>
            <a:cxnSpLocks/>
            <a:endCxn id="126" idx="0"/>
          </p:cNvCxnSpPr>
          <p:nvPr/>
        </p:nvCxnSpPr>
        <p:spPr>
          <a:xfrm rot="16200000" flipH="1">
            <a:off x="7516594" y="4897330"/>
            <a:ext cx="1258981" cy="545104"/>
          </a:xfrm>
          <a:prstGeom prst="bentConnector3">
            <a:avLst>
              <a:gd name="adj1" fmla="val -1080"/>
            </a:avLst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E8CBDD9-7C43-45AC-8A27-48E79A24BFEF}"/>
              </a:ext>
            </a:extLst>
          </p:cNvPr>
          <p:cNvSpPr txBox="1"/>
          <p:nvPr/>
        </p:nvSpPr>
        <p:spPr>
          <a:xfrm>
            <a:off x="1642453" y="2092509"/>
            <a:ext cx="1993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1A7166-DCF5-4910-9FDF-3CEA544FEFCB}"/>
              </a:ext>
            </a:extLst>
          </p:cNvPr>
          <p:cNvSpPr txBox="1"/>
          <p:nvPr/>
        </p:nvSpPr>
        <p:spPr>
          <a:xfrm>
            <a:off x="2091845" y="3926587"/>
            <a:ext cx="1578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0114A6F-63F5-4B78-8F6B-AE115D50983C}"/>
              </a:ext>
            </a:extLst>
          </p:cNvPr>
          <p:cNvSpPr txBox="1"/>
          <p:nvPr/>
        </p:nvSpPr>
        <p:spPr>
          <a:xfrm>
            <a:off x="8568372" y="4597177"/>
            <a:ext cx="174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439BF6-D4D9-41AE-82CC-4E79A0BC78C0}"/>
              </a:ext>
            </a:extLst>
          </p:cNvPr>
          <p:cNvSpPr txBox="1"/>
          <p:nvPr/>
        </p:nvSpPr>
        <p:spPr>
          <a:xfrm>
            <a:off x="8545108" y="2929921"/>
            <a:ext cx="2062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02B70BB-DA72-4EFB-93D2-73F1D4DF3239}"/>
              </a:ext>
            </a:extLst>
          </p:cNvPr>
          <p:cNvSpPr txBox="1"/>
          <p:nvPr/>
        </p:nvSpPr>
        <p:spPr>
          <a:xfrm>
            <a:off x="4508023" y="5049419"/>
            <a:ext cx="317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4941</Words>
  <Application>Microsoft Office PowerPoint</Application>
  <PresentationFormat>Widescreen</PresentationFormat>
  <Paragraphs>579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 Unicode MS</vt:lpstr>
      <vt:lpstr>FZShuTi</vt:lpstr>
      <vt:lpstr>HY견명조</vt:lpstr>
      <vt:lpstr>맑은 고딕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57</cp:revision>
  <dcterms:created xsi:type="dcterms:W3CDTF">2020-01-20T05:08:25Z</dcterms:created>
  <dcterms:modified xsi:type="dcterms:W3CDTF">2021-03-19T11:01:57Z</dcterms:modified>
</cp:coreProperties>
</file>