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57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95536" y="3789040"/>
            <a:ext cx="4896544" cy="2664296"/>
          </a:xfrm>
          <a:prstGeom prst="roundRect">
            <a:avLst>
              <a:gd name="adj" fmla="val 5329"/>
            </a:avLst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6064" y="547504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76064" y="4322913"/>
            <a:ext cx="4572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60648"/>
            <a:ext cx="1533934" cy="749723"/>
          </a:xfrm>
          <a:prstGeom prst="rect">
            <a:avLst/>
          </a:prstGeom>
        </p:spPr>
      </p:pic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-540568" y="6536957"/>
            <a:ext cx="3782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cs typeface="Arial" pitchFamily="34" charset="0"/>
              </a:rPr>
              <a:t>PPT Help https</a:t>
            </a:r>
            <a:r>
              <a:rPr lang="en-US" altLang="ko-KR" sz="1000" dirty="0">
                <a:solidFill>
                  <a:schemeClr val="bg1"/>
                </a:solidFill>
                <a:cs typeface="Arial" pitchFamily="34" charset="0"/>
              </a:rPr>
              <a:t>://</a:t>
            </a:r>
            <a:r>
              <a:rPr lang="en-US" altLang="ko-KR" sz="1000" dirty="0" smtClean="0">
                <a:solidFill>
                  <a:schemeClr val="bg1"/>
                </a:solidFill>
                <a:cs typeface="Arial" pitchFamily="34" charset="0"/>
              </a:rPr>
              <a:t>t.me/ppt_help 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(4:3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342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28</cp:revision>
  <dcterms:created xsi:type="dcterms:W3CDTF">2014-04-01T16:35:38Z</dcterms:created>
  <dcterms:modified xsi:type="dcterms:W3CDTF">2021-03-19T11:00:50Z</dcterms:modified>
</cp:coreProperties>
</file>