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20995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11239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204"/>
            <a:ext cx="936104" cy="457529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396552" y="2682425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PPT Help https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t.me/ppt_help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2021-03-19T10:59:11Z</dcterms:modified>
</cp:coreProperties>
</file>