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4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939902"/>
            <a:ext cx="9144000" cy="9361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7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4502616"/>
            <a:ext cx="5436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TITTLE OF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51520" y="3965536"/>
            <a:ext cx="54360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TEMPLATES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280495"/>
            <a:ext cx="1475656" cy="721240"/>
          </a:xfrm>
          <a:prstGeom prst="rect">
            <a:avLst/>
          </a:prstGeom>
        </p:spPr>
      </p:pic>
      <p:sp>
        <p:nvSpPr>
          <p:cNvPr id="7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338436" y="4874037"/>
            <a:ext cx="3782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cs typeface="Arial" pitchFamily="34" charset="0"/>
              </a:rPr>
              <a:t>PPT Help 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https</a:t>
            </a:r>
            <a:r>
              <a:rPr lang="en-US" altLang="ko-KR" sz="1200" dirty="0">
                <a:cs typeface="Arial" pitchFamily="34" charset="0"/>
                <a:hlinkClick r:id="rId4"/>
              </a:rPr>
              <a:t>://</a:t>
            </a:r>
            <a:r>
              <a:rPr lang="en-US" altLang="ko-KR" sz="1200" dirty="0" smtClean="0">
                <a:cs typeface="Arial" pitchFamily="34" charset="0"/>
                <a:hlinkClick r:id="rId4"/>
              </a:rPr>
              <a:t>t.me/ppt_help</a:t>
            </a:r>
            <a:r>
              <a:rPr lang="en-US" altLang="ko-KR" sz="1200" dirty="0" smtClean="0">
                <a:cs typeface="Arial" pitchFamily="34" charset="0"/>
              </a:rPr>
              <a:t>  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96" y="1438672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3478"/>
            <a:ext cx="4800000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100</Words>
  <Application>Microsoft Office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Theme</vt:lpstr>
      <vt:lpstr>PowerPoint Presentation</vt:lpstr>
      <vt:lpstr> Enter Your Tittle 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Johnny Cage</cp:lastModifiedBy>
  <cp:revision>10</cp:revision>
  <dcterms:created xsi:type="dcterms:W3CDTF">2014-04-01T16:27:38Z</dcterms:created>
  <dcterms:modified xsi:type="dcterms:W3CDTF">2021-03-19T11:09:53Z</dcterms:modified>
</cp:coreProperties>
</file>