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915566"/>
            <a:ext cx="9144000" cy="4227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4468276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0" y="396422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8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338436" y="4874037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3"/>
              </a:rPr>
              <a:t>https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hlinkClick r:id="rId3"/>
              </a:rPr>
              <a:t>://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3"/>
              </a:rPr>
              <a:t>t.me/ppt_help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95486"/>
            <a:ext cx="1939483" cy="94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286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28</cp:revision>
  <dcterms:created xsi:type="dcterms:W3CDTF">2014-04-01T16:27:38Z</dcterms:created>
  <dcterms:modified xsi:type="dcterms:W3CDTF">2021-03-19T11:14:13Z</dcterms:modified>
</cp:coreProperties>
</file>