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7" y="1420783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4531" y="43172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1" y="2385983"/>
            <a:ext cx="1547664" cy="756434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38436" y="487403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268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21</cp:revision>
  <dcterms:created xsi:type="dcterms:W3CDTF">2014-04-01T16:27:38Z</dcterms:created>
  <dcterms:modified xsi:type="dcterms:W3CDTF">2021-03-19T11:12:45Z</dcterms:modified>
</cp:coreProperties>
</file>