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5"/>
            <a:ext cx="1389918" cy="679334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705099" y="4731990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2021-03-19T11:12:24Z</dcterms:modified>
</cp:coreProperties>
</file>